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5" r:id="rId9"/>
    <p:sldId id="266" r:id="rId10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8F83AC-3DE6-40A8-B5B0-3A3C677BA26C}" v="24" dt="2024-09-09T10:28:51.6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omide Popoola" userId="4cc8212e92d790af" providerId="Windows Live" clId="Web-{CD74B7EB-C3E6-0BEC-99C8-FD12C06E8BF1}"/>
    <pc:docChg chg="addSld delSld modSld">
      <pc:chgData name="Ayomide Popoola" userId="4cc8212e92d790af" providerId="Windows Live" clId="Web-{CD74B7EB-C3E6-0BEC-99C8-FD12C06E8BF1}" dt="2024-05-08T15:10:07.950" v="1055" actId="20577"/>
      <pc:docMkLst>
        <pc:docMk/>
      </pc:docMkLst>
      <pc:sldChg chg="modSp">
        <pc:chgData name="Ayomide Popoola" userId="4cc8212e92d790af" providerId="Windows Live" clId="Web-{CD74B7EB-C3E6-0BEC-99C8-FD12C06E8BF1}" dt="2024-05-08T15:08:26.826" v="1012" actId="20577"/>
        <pc:sldMkLst>
          <pc:docMk/>
          <pc:sldMk cId="3168626713" sldId="257"/>
        </pc:sldMkLst>
        <pc:spChg chg="mod">
          <ac:chgData name="Ayomide Popoola" userId="4cc8212e92d790af" providerId="Windows Live" clId="Web-{CD74B7EB-C3E6-0BEC-99C8-FD12C06E8BF1}" dt="2024-04-26T08:32:35.603" v="123" actId="20577"/>
          <ac:spMkLst>
            <pc:docMk/>
            <pc:sldMk cId="3168626713" sldId="257"/>
            <ac:spMk id="2" creationId="{AF6C0365-9C3F-15B7-56D4-0853A077558D}"/>
          </ac:spMkLst>
        </pc:spChg>
        <pc:spChg chg="mod">
          <ac:chgData name="Ayomide Popoola" userId="4cc8212e92d790af" providerId="Windows Live" clId="Web-{CD74B7EB-C3E6-0BEC-99C8-FD12C06E8BF1}" dt="2024-05-08T15:08:26.826" v="1012" actId="20577"/>
          <ac:spMkLst>
            <pc:docMk/>
            <pc:sldMk cId="3168626713" sldId="257"/>
            <ac:spMk id="3" creationId="{A7A735CE-FB3C-CD90-1543-EF6B25867211}"/>
          </ac:spMkLst>
        </pc:spChg>
      </pc:sldChg>
      <pc:sldChg chg="modSp">
        <pc:chgData name="Ayomide Popoola" userId="4cc8212e92d790af" providerId="Windows Live" clId="Web-{CD74B7EB-C3E6-0BEC-99C8-FD12C06E8BF1}" dt="2024-05-08T15:10:07.950" v="1055" actId="20577"/>
        <pc:sldMkLst>
          <pc:docMk/>
          <pc:sldMk cId="2175308972" sldId="258"/>
        </pc:sldMkLst>
        <pc:spChg chg="mod">
          <ac:chgData name="Ayomide Popoola" userId="4cc8212e92d790af" providerId="Windows Live" clId="Web-{CD74B7EB-C3E6-0BEC-99C8-FD12C06E8BF1}" dt="2024-05-08T15:10:07.950" v="1055" actId="20577"/>
          <ac:spMkLst>
            <pc:docMk/>
            <pc:sldMk cId="2175308972" sldId="258"/>
            <ac:spMk id="3" creationId="{C43527DC-58B7-216A-16CE-5209C83CE8DA}"/>
          </ac:spMkLst>
        </pc:spChg>
      </pc:sldChg>
      <pc:sldChg chg="addSp delSp modSp new del">
        <pc:chgData name="Ayomide Popoola" userId="4cc8212e92d790af" providerId="Windows Live" clId="Web-{CD74B7EB-C3E6-0BEC-99C8-FD12C06E8BF1}" dt="2024-05-08T14:47:33.112" v="393" actId="1076"/>
        <pc:sldMkLst>
          <pc:docMk/>
          <pc:sldMk cId="1349408442" sldId="259"/>
        </pc:sldMkLst>
        <pc:graphicFrameChg chg="add del mod">
          <ac:chgData name="Ayomide Popoola" userId="4cc8212e92d790af" providerId="Windows Live" clId="Web-{CD74B7EB-C3E6-0BEC-99C8-FD12C06E8BF1}" dt="2024-05-08T13:43:05.975" v="264"/>
          <ac:graphicFrameMkLst>
            <pc:docMk/>
            <pc:sldMk cId="1349408442" sldId="259"/>
            <ac:graphicFrameMk id="2" creationId="{668FD5D4-A1B7-FFD5-DDD4-3B5AC873439A}"/>
          </ac:graphicFrameMkLst>
        </pc:graphicFrameChg>
        <pc:graphicFrameChg chg="add del mod">
          <ac:chgData name="Ayomide Popoola" userId="4cc8212e92d790af" providerId="Windows Live" clId="Web-{CD74B7EB-C3E6-0BEC-99C8-FD12C06E8BF1}" dt="2024-05-04T08:37:19.667" v="143"/>
          <ac:graphicFrameMkLst>
            <pc:docMk/>
            <pc:sldMk cId="1349408442" sldId="259"/>
            <ac:graphicFrameMk id="3" creationId="{496C362E-8CF0-18CA-D4B1-36F2D194E21E}"/>
          </ac:graphicFrameMkLst>
        </pc:graphicFrameChg>
        <pc:graphicFrameChg chg="add mod">
          <ac:chgData name="Ayomide Popoola" userId="4cc8212e92d790af" providerId="Windows Live" clId="Web-{CD74B7EB-C3E6-0BEC-99C8-FD12C06E8BF1}" dt="2024-05-08T14:47:33.112" v="393" actId="1076"/>
          <ac:graphicFrameMkLst>
            <pc:docMk/>
            <pc:sldMk cId="1349408442" sldId="259"/>
            <ac:graphicFrameMk id="3" creationId="{9914930F-D4A2-FFB9-3EB6-FA93E3772019}"/>
          </ac:graphicFrameMkLst>
        </pc:graphicFrameChg>
        <pc:graphicFrameChg chg="add del mod">
          <ac:chgData name="Ayomide Popoola" userId="4cc8212e92d790af" providerId="Windows Live" clId="Web-{CD74B7EB-C3E6-0BEC-99C8-FD12C06E8BF1}" dt="2024-05-08T13:42:49.631" v="260"/>
          <ac:graphicFrameMkLst>
            <pc:docMk/>
            <pc:sldMk cId="1349408442" sldId="259"/>
            <ac:graphicFrameMk id="4" creationId="{668FD5D4-A1B7-FFD5-DDD4-3B5AC873439A}"/>
          </ac:graphicFrameMkLst>
        </pc:graphicFrameChg>
        <pc:graphicFrameChg chg="add del">
          <ac:chgData name="Ayomide Popoola" userId="4cc8212e92d790af" providerId="Windows Live" clId="Web-{CD74B7EB-C3E6-0BEC-99C8-FD12C06E8BF1}" dt="2024-05-08T13:45:28.382" v="273"/>
          <ac:graphicFrameMkLst>
            <pc:docMk/>
            <pc:sldMk cId="1349408442" sldId="259"/>
            <ac:graphicFrameMk id="5" creationId="{496C362E-8CF0-18CA-D4B1-36F2D194E21E}"/>
          </ac:graphicFrameMkLst>
        </pc:graphicFrameChg>
        <pc:graphicFrameChg chg="add">
          <ac:chgData name="Ayomide Popoola" userId="4cc8212e92d790af" providerId="Windows Live" clId="Web-{CD74B7EB-C3E6-0BEC-99C8-FD12C06E8BF1}" dt="2024-05-03T13:26:11.793" v="132"/>
          <ac:graphicFrameMkLst>
            <pc:docMk/>
            <pc:sldMk cId="1349408442" sldId="259"/>
            <ac:graphicFrameMk id="5" creationId="{668FD5D4-A1B7-FFD5-DDD4-3B5AC873439A}"/>
          </ac:graphicFrameMkLst>
        </pc:graphicFrameChg>
        <pc:graphicFrameChg chg="add del mod">
          <ac:chgData name="Ayomide Popoola" userId="4cc8212e92d790af" providerId="Windows Live" clId="Web-{CD74B7EB-C3E6-0BEC-99C8-FD12C06E8BF1}" dt="2024-05-08T13:45:22.319" v="271"/>
          <ac:graphicFrameMkLst>
            <pc:docMk/>
            <pc:sldMk cId="1349408442" sldId="259"/>
            <ac:graphicFrameMk id="6" creationId="{496C362E-8CF0-18CA-D4B1-36F2D194E21E}"/>
          </ac:graphicFrameMkLst>
        </pc:graphicFrameChg>
        <pc:graphicFrameChg chg="add del mod">
          <ac:chgData name="Ayomide Popoola" userId="4cc8212e92d790af" providerId="Windows Live" clId="Web-{CD74B7EB-C3E6-0BEC-99C8-FD12C06E8BF1}" dt="2024-05-08T13:47:21.992" v="281"/>
          <ac:graphicFrameMkLst>
            <pc:docMk/>
            <pc:sldMk cId="1349408442" sldId="259"/>
            <ac:graphicFrameMk id="7" creationId="{668FD5D4-A1B7-FFD5-DDD4-3B5AC873439A}"/>
          </ac:graphicFrameMkLst>
        </pc:graphicFrameChg>
        <pc:graphicFrameChg chg="add del mod">
          <ac:chgData name="Ayomide Popoola" userId="4cc8212e92d790af" providerId="Windows Live" clId="Web-{CD74B7EB-C3E6-0BEC-99C8-FD12C06E8BF1}" dt="2024-05-04T08:44:24.051" v="188"/>
          <ac:graphicFrameMkLst>
            <pc:docMk/>
            <pc:sldMk cId="1349408442" sldId="259"/>
            <ac:graphicFrameMk id="7" creationId="{8A484134-3CCC-692C-5255-34BB0C185BCF}"/>
          </ac:graphicFrameMkLst>
        </pc:graphicFrameChg>
        <pc:graphicFrameChg chg="add del">
          <ac:chgData name="Ayomide Popoola" userId="4cc8212e92d790af" providerId="Windows Live" clId="Web-{CD74B7EB-C3E6-0BEC-99C8-FD12C06E8BF1}" dt="2024-05-08T13:47:31.335" v="283"/>
          <ac:graphicFrameMkLst>
            <pc:docMk/>
            <pc:sldMk cId="1349408442" sldId="259"/>
            <ac:graphicFrameMk id="8" creationId="{668FD5D4-A1B7-FFD5-DDD4-3B5AC873439A}"/>
          </ac:graphicFrameMkLst>
        </pc:graphicFrameChg>
        <pc:graphicFrameChg chg="add mod">
          <ac:chgData name="Ayomide Popoola" userId="4cc8212e92d790af" providerId="Windows Live" clId="Web-{CD74B7EB-C3E6-0BEC-99C8-FD12C06E8BF1}" dt="2024-05-08T14:47:31.112" v="392" actId="1076"/>
          <ac:graphicFrameMkLst>
            <pc:docMk/>
            <pc:sldMk cId="1349408442" sldId="259"/>
            <ac:graphicFrameMk id="9" creationId="{668FD5D4-A1B7-FFD5-DDD4-3B5AC873439A}"/>
          </ac:graphicFrameMkLst>
        </pc:graphicFrameChg>
        <pc:graphicFrameChg chg="add del mod">
          <ac:chgData name="Ayomide Popoola" userId="4cc8212e92d790af" providerId="Windows Live" clId="Web-{CD74B7EB-C3E6-0BEC-99C8-FD12C06E8BF1}" dt="2024-05-08T14:25:29.155" v="353"/>
          <ac:graphicFrameMkLst>
            <pc:docMk/>
            <pc:sldMk cId="1349408442" sldId="259"/>
            <ac:graphicFrameMk id="10" creationId="{E5C61156-34D2-335D-4597-E6982D8EE054}"/>
          </ac:graphicFrameMkLst>
        </pc:graphicFrameChg>
      </pc:sldChg>
      <pc:sldChg chg="addSp delSp modSp new">
        <pc:chgData name="Ayomide Popoola" userId="4cc8212e92d790af" providerId="Windows Live" clId="Web-{CD74B7EB-C3E6-0BEC-99C8-FD12C06E8BF1}" dt="2024-05-08T13:59:55.713" v="323" actId="14100"/>
        <pc:sldMkLst>
          <pc:docMk/>
          <pc:sldMk cId="684137310" sldId="260"/>
        </pc:sldMkLst>
        <pc:graphicFrameChg chg="add del mod">
          <ac:chgData name="Ayomide Popoola" userId="4cc8212e92d790af" providerId="Windows Live" clId="Web-{CD74B7EB-C3E6-0BEC-99C8-FD12C06E8BF1}" dt="2024-05-08T13:35:36.083" v="252"/>
          <ac:graphicFrameMkLst>
            <pc:docMk/>
            <pc:sldMk cId="684137310" sldId="260"/>
            <ac:graphicFrameMk id="2" creationId="{7224BDC9-15F6-2B2F-943E-DE76007FD1B3}"/>
          </ac:graphicFrameMkLst>
        </pc:graphicFrameChg>
        <pc:graphicFrameChg chg="add del mod">
          <ac:chgData name="Ayomide Popoola" userId="4cc8212e92d790af" providerId="Windows Live" clId="Web-{CD74B7EB-C3E6-0BEC-99C8-FD12C06E8BF1}" dt="2024-05-08T13:57:32.259" v="313"/>
          <ac:graphicFrameMkLst>
            <pc:docMk/>
            <pc:sldMk cId="684137310" sldId="260"/>
            <ac:graphicFrameMk id="3" creationId="{50CBA9FA-EA4B-5F96-0941-BD32502B9CA5}"/>
          </ac:graphicFrameMkLst>
        </pc:graphicFrameChg>
        <pc:graphicFrameChg chg="add del">
          <ac:chgData name="Ayomide Popoola" userId="4cc8212e92d790af" providerId="Windows Live" clId="Web-{CD74B7EB-C3E6-0BEC-99C8-FD12C06E8BF1}" dt="2024-05-08T13:35:48.161" v="254"/>
          <ac:graphicFrameMkLst>
            <pc:docMk/>
            <pc:sldMk cId="684137310" sldId="260"/>
            <ac:graphicFrameMk id="4" creationId="{7224BDC9-15F6-2B2F-943E-DE76007FD1B3}"/>
          </ac:graphicFrameMkLst>
        </pc:graphicFrameChg>
        <pc:graphicFrameChg chg="add del mod">
          <ac:chgData name="Ayomide Popoola" userId="4cc8212e92d790af" providerId="Windows Live" clId="Web-{CD74B7EB-C3E6-0BEC-99C8-FD12C06E8BF1}" dt="2024-05-08T13:50:40.820" v="293"/>
          <ac:graphicFrameMkLst>
            <pc:docMk/>
            <pc:sldMk cId="684137310" sldId="260"/>
            <ac:graphicFrameMk id="5" creationId="{7224BDC9-15F6-2B2F-943E-DE76007FD1B3}"/>
          </ac:graphicFrameMkLst>
        </pc:graphicFrameChg>
        <pc:graphicFrameChg chg="add del">
          <ac:chgData name="Ayomide Popoola" userId="4cc8212e92d790af" providerId="Windows Live" clId="Web-{CD74B7EB-C3E6-0BEC-99C8-FD12C06E8BF1}" dt="2024-05-08T13:50:48.242" v="295"/>
          <ac:graphicFrameMkLst>
            <pc:docMk/>
            <pc:sldMk cId="684137310" sldId="260"/>
            <ac:graphicFrameMk id="6" creationId="{7224BDC9-15F6-2B2F-943E-DE76007FD1B3}"/>
          </ac:graphicFrameMkLst>
        </pc:graphicFrameChg>
        <pc:graphicFrameChg chg="add del mod">
          <ac:chgData name="Ayomide Popoola" userId="4cc8212e92d790af" providerId="Windows Live" clId="Web-{CD74B7EB-C3E6-0BEC-99C8-FD12C06E8BF1}" dt="2024-05-08T13:54:21.852" v="304"/>
          <ac:graphicFrameMkLst>
            <pc:docMk/>
            <pc:sldMk cId="684137310" sldId="260"/>
            <ac:graphicFrameMk id="7" creationId="{7224BDC9-15F6-2B2F-943E-DE76007FD1B3}"/>
          </ac:graphicFrameMkLst>
        </pc:graphicFrameChg>
        <pc:graphicFrameChg chg="add del">
          <ac:chgData name="Ayomide Popoola" userId="4cc8212e92d790af" providerId="Windows Live" clId="Web-{CD74B7EB-C3E6-0BEC-99C8-FD12C06E8BF1}" dt="2024-05-08T13:54:29.759" v="306"/>
          <ac:graphicFrameMkLst>
            <pc:docMk/>
            <pc:sldMk cId="684137310" sldId="260"/>
            <ac:graphicFrameMk id="8" creationId="{7224BDC9-15F6-2B2F-943E-DE76007FD1B3}"/>
          </ac:graphicFrameMkLst>
        </pc:graphicFrameChg>
        <pc:graphicFrameChg chg="add mod">
          <ac:chgData name="Ayomide Popoola" userId="4cc8212e92d790af" providerId="Windows Live" clId="Web-{CD74B7EB-C3E6-0BEC-99C8-FD12C06E8BF1}" dt="2024-05-08T13:55:07.977" v="312" actId="14100"/>
          <ac:graphicFrameMkLst>
            <pc:docMk/>
            <pc:sldMk cId="684137310" sldId="260"/>
            <ac:graphicFrameMk id="9" creationId="{7224BDC9-15F6-2B2F-943E-DE76007FD1B3}"/>
          </ac:graphicFrameMkLst>
        </pc:graphicFrameChg>
        <pc:graphicFrameChg chg="add del">
          <ac:chgData name="Ayomide Popoola" userId="4cc8212e92d790af" providerId="Windows Live" clId="Web-{CD74B7EB-C3E6-0BEC-99C8-FD12C06E8BF1}" dt="2024-05-08T13:57:38.900" v="315"/>
          <ac:graphicFrameMkLst>
            <pc:docMk/>
            <pc:sldMk cId="684137310" sldId="260"/>
            <ac:graphicFrameMk id="10" creationId="{50CBA9FA-EA4B-5F96-0941-BD32502B9CA5}"/>
          </ac:graphicFrameMkLst>
        </pc:graphicFrameChg>
        <pc:graphicFrameChg chg="add mod">
          <ac:chgData name="Ayomide Popoola" userId="4cc8212e92d790af" providerId="Windows Live" clId="Web-{CD74B7EB-C3E6-0BEC-99C8-FD12C06E8BF1}" dt="2024-05-08T13:59:55.713" v="323" actId="14100"/>
          <ac:graphicFrameMkLst>
            <pc:docMk/>
            <pc:sldMk cId="684137310" sldId="260"/>
            <ac:graphicFrameMk id="11" creationId="{50CBA9FA-EA4B-5F96-0941-BD32502B9CA5}"/>
          </ac:graphicFrameMkLst>
        </pc:graphicFrameChg>
      </pc:sldChg>
      <pc:sldChg chg="add del">
        <pc:chgData name="Ayomide Popoola" userId="4cc8212e92d790af" providerId="Windows Live" clId="Web-{CD74B7EB-C3E6-0BEC-99C8-FD12C06E8BF1}" dt="2024-05-04T08:35:16.274" v="135"/>
        <pc:sldMkLst>
          <pc:docMk/>
          <pc:sldMk cId="4274069097" sldId="260"/>
        </pc:sldMkLst>
      </pc:sldChg>
      <pc:sldChg chg="addSp delSp modSp new">
        <pc:chgData name="Ayomide Popoola" userId="4cc8212e92d790af" providerId="Windows Live" clId="Web-{CD74B7EB-C3E6-0BEC-99C8-FD12C06E8BF1}" dt="2024-05-08T14:22:12.420" v="350" actId="14100"/>
        <pc:sldMkLst>
          <pc:docMk/>
          <pc:sldMk cId="1877918626" sldId="261"/>
        </pc:sldMkLst>
        <pc:graphicFrameChg chg="add del mod">
          <ac:chgData name="Ayomide Popoola" userId="4cc8212e92d790af" providerId="Windows Live" clId="Web-{CD74B7EB-C3E6-0BEC-99C8-FD12C06E8BF1}" dt="2024-05-08T14:15:18.762" v="326"/>
          <ac:graphicFrameMkLst>
            <pc:docMk/>
            <pc:sldMk cId="1877918626" sldId="261"/>
            <ac:graphicFrameMk id="2" creationId="{8A484134-3CCC-692C-5255-34BB0C185BCF}"/>
          </ac:graphicFrameMkLst>
        </pc:graphicFrameChg>
        <pc:graphicFrameChg chg="add del mod">
          <ac:chgData name="Ayomide Popoola" userId="4cc8212e92d790af" providerId="Windows Live" clId="Web-{CD74B7EB-C3E6-0BEC-99C8-FD12C06E8BF1}" dt="2024-05-04T09:02:32.125" v="201"/>
          <ac:graphicFrameMkLst>
            <pc:docMk/>
            <pc:sldMk cId="1877918626" sldId="261"/>
            <ac:graphicFrameMk id="3" creationId="{8A484134-3CCC-692C-5255-34BB0C185BCF}"/>
          </ac:graphicFrameMkLst>
        </pc:graphicFrameChg>
        <pc:graphicFrameChg chg="add mod">
          <ac:chgData name="Ayomide Popoola" userId="4cc8212e92d790af" providerId="Windows Live" clId="Web-{CD74B7EB-C3E6-0BEC-99C8-FD12C06E8BF1}" dt="2024-05-08T14:21:51.311" v="347" actId="14100"/>
          <ac:graphicFrameMkLst>
            <pc:docMk/>
            <pc:sldMk cId="1877918626" sldId="261"/>
            <ac:graphicFrameMk id="3" creationId="{9189A9F1-507E-C9D0-3CDA-564CC63E4F89}"/>
          </ac:graphicFrameMkLst>
        </pc:graphicFrameChg>
        <pc:graphicFrameChg chg="add mod">
          <ac:chgData name="Ayomide Popoola" userId="4cc8212e92d790af" providerId="Windows Live" clId="Web-{CD74B7EB-C3E6-0BEC-99C8-FD12C06E8BF1}" dt="2024-05-08T14:22:12.420" v="350" actId="14100"/>
          <ac:graphicFrameMkLst>
            <pc:docMk/>
            <pc:sldMk cId="1877918626" sldId="261"/>
            <ac:graphicFrameMk id="4" creationId="{18B6F3A7-4580-FBE1-FA9E-DBA0AF5556F1}"/>
          </ac:graphicFrameMkLst>
        </pc:graphicFrameChg>
        <pc:graphicFrameChg chg="add del mod">
          <ac:chgData name="Ayomide Popoola" userId="4cc8212e92d790af" providerId="Windows Live" clId="Web-{CD74B7EB-C3E6-0BEC-99C8-FD12C06E8BF1}" dt="2024-05-04T09:05:36.767" v="210"/>
          <ac:graphicFrameMkLst>
            <pc:docMk/>
            <pc:sldMk cId="1877918626" sldId="261"/>
            <ac:graphicFrameMk id="4" creationId="{8A484134-3CCC-692C-5255-34BB0C185BCF}"/>
          </ac:graphicFrameMkLst>
        </pc:graphicFrameChg>
        <pc:graphicFrameChg chg="add del">
          <ac:chgData name="Ayomide Popoola" userId="4cc8212e92d790af" providerId="Windows Live" clId="Web-{CD74B7EB-C3E6-0BEC-99C8-FD12C06E8BF1}" dt="2024-05-04T09:05:46.876" v="212"/>
          <ac:graphicFrameMkLst>
            <pc:docMk/>
            <pc:sldMk cId="1877918626" sldId="261"/>
            <ac:graphicFrameMk id="5" creationId="{8A484134-3CCC-692C-5255-34BB0C185BCF}"/>
          </ac:graphicFrameMkLst>
        </pc:graphicFrameChg>
        <pc:graphicFrameChg chg="add del mod">
          <ac:chgData name="Ayomide Popoola" userId="4cc8212e92d790af" providerId="Windows Live" clId="Web-{CD74B7EB-C3E6-0BEC-99C8-FD12C06E8BF1}" dt="2024-05-04T09:09:25.772" v="222"/>
          <ac:graphicFrameMkLst>
            <pc:docMk/>
            <pc:sldMk cId="1877918626" sldId="261"/>
            <ac:graphicFrameMk id="6" creationId="{8A484134-3CCC-692C-5255-34BB0C185BCF}"/>
          </ac:graphicFrameMkLst>
        </pc:graphicFrameChg>
        <pc:graphicFrameChg chg="add del">
          <ac:chgData name="Ayomide Popoola" userId="4cc8212e92d790af" providerId="Windows Live" clId="Web-{CD74B7EB-C3E6-0BEC-99C8-FD12C06E8BF1}" dt="2024-05-04T09:09:34.460" v="224"/>
          <ac:graphicFrameMkLst>
            <pc:docMk/>
            <pc:sldMk cId="1877918626" sldId="261"/>
            <ac:graphicFrameMk id="7" creationId="{8A484134-3CCC-692C-5255-34BB0C185BCF}"/>
          </ac:graphicFrameMkLst>
        </pc:graphicFrameChg>
        <pc:graphicFrameChg chg="add del mod">
          <ac:chgData name="Ayomide Popoola" userId="4cc8212e92d790af" providerId="Windows Live" clId="Web-{CD74B7EB-C3E6-0BEC-99C8-FD12C06E8BF1}" dt="2024-05-08T14:15:12.528" v="324"/>
          <ac:graphicFrameMkLst>
            <pc:docMk/>
            <pc:sldMk cId="1877918626" sldId="261"/>
            <ac:graphicFrameMk id="8" creationId="{8A484134-3CCC-692C-5255-34BB0C185BCF}"/>
          </ac:graphicFrameMkLst>
        </pc:graphicFrameChg>
      </pc:sldChg>
      <pc:sldChg chg="addSp delSp modSp new">
        <pc:chgData name="Ayomide Popoola" userId="4cc8212e92d790af" providerId="Windows Live" clId="Web-{CD74B7EB-C3E6-0BEC-99C8-FD12C06E8BF1}" dt="2024-05-08T14:47:04.018" v="391" actId="14100"/>
        <pc:sldMkLst>
          <pc:docMk/>
          <pc:sldMk cId="2857248223" sldId="262"/>
        </pc:sldMkLst>
        <pc:graphicFrameChg chg="add mod">
          <ac:chgData name="Ayomide Popoola" userId="4cc8212e92d790af" providerId="Windows Live" clId="Web-{CD74B7EB-C3E6-0BEC-99C8-FD12C06E8BF1}" dt="2024-05-08T14:46:47.237" v="389" actId="14100"/>
          <ac:graphicFrameMkLst>
            <pc:docMk/>
            <pc:sldMk cId="2857248223" sldId="262"/>
            <ac:graphicFrameMk id="2" creationId="{2059D582-F24F-945E-777E-AD143102964C}"/>
          </ac:graphicFrameMkLst>
        </pc:graphicFrameChg>
        <pc:graphicFrameChg chg="add del mod">
          <ac:chgData name="Ayomide Popoola" userId="4cc8212e92d790af" providerId="Windows Live" clId="Web-{CD74B7EB-C3E6-0BEC-99C8-FD12C06E8BF1}" dt="2024-05-08T14:26:56.093" v="359"/>
          <ac:graphicFrameMkLst>
            <pc:docMk/>
            <pc:sldMk cId="2857248223" sldId="262"/>
            <ac:graphicFrameMk id="2" creationId="{E5C61156-34D2-335D-4597-E6982D8EE054}"/>
          </ac:graphicFrameMkLst>
        </pc:graphicFrameChg>
        <pc:graphicFrameChg chg="add del">
          <ac:chgData name="Ayomide Popoola" userId="4cc8212e92d790af" providerId="Windows Live" clId="Web-{CD74B7EB-C3E6-0BEC-99C8-FD12C06E8BF1}" dt="2024-05-08T14:27:02.640" v="361"/>
          <ac:graphicFrameMkLst>
            <pc:docMk/>
            <pc:sldMk cId="2857248223" sldId="262"/>
            <ac:graphicFrameMk id="3" creationId="{E5C61156-34D2-335D-4597-E6982D8EE054}"/>
          </ac:graphicFrameMkLst>
        </pc:graphicFrameChg>
        <pc:graphicFrameChg chg="add del mod">
          <ac:chgData name="Ayomide Popoola" userId="4cc8212e92d790af" providerId="Windows Live" clId="Web-{CD74B7EB-C3E6-0BEC-99C8-FD12C06E8BF1}" dt="2024-05-08T14:28:23.796" v="369"/>
          <ac:graphicFrameMkLst>
            <pc:docMk/>
            <pc:sldMk cId="2857248223" sldId="262"/>
            <ac:graphicFrameMk id="4" creationId="{E5C61156-34D2-335D-4597-E6982D8EE054}"/>
          </ac:graphicFrameMkLst>
        </pc:graphicFrameChg>
        <pc:graphicFrameChg chg="add del">
          <ac:chgData name="Ayomide Popoola" userId="4cc8212e92d790af" providerId="Windows Live" clId="Web-{CD74B7EB-C3E6-0BEC-99C8-FD12C06E8BF1}" dt="2024-05-08T14:28:30.093" v="371"/>
          <ac:graphicFrameMkLst>
            <pc:docMk/>
            <pc:sldMk cId="2857248223" sldId="262"/>
            <ac:graphicFrameMk id="5" creationId="{E5C61156-34D2-335D-4597-E6982D8EE054}"/>
          </ac:graphicFrameMkLst>
        </pc:graphicFrameChg>
        <pc:graphicFrameChg chg="add mod">
          <ac:chgData name="Ayomide Popoola" userId="4cc8212e92d790af" providerId="Windows Live" clId="Web-{CD74B7EB-C3E6-0BEC-99C8-FD12C06E8BF1}" dt="2024-05-08T14:47:04.018" v="391" actId="14100"/>
          <ac:graphicFrameMkLst>
            <pc:docMk/>
            <pc:sldMk cId="2857248223" sldId="262"/>
            <ac:graphicFrameMk id="6" creationId="{E5C61156-34D2-335D-4597-E6982D8EE054}"/>
          </ac:graphicFrameMkLst>
        </pc:graphicFrameChg>
      </pc:sldChg>
      <pc:sldChg chg="new del">
        <pc:chgData name="Ayomide Popoola" userId="4cc8212e92d790af" providerId="Windows Live" clId="Web-{CD74B7EB-C3E6-0BEC-99C8-FD12C06E8BF1}" dt="2024-05-08T14:49:47.361" v="410"/>
        <pc:sldMkLst>
          <pc:docMk/>
          <pc:sldMk cId="3732948640" sldId="263"/>
        </pc:sldMkLst>
      </pc:sldChg>
      <pc:sldChg chg="modSp new del">
        <pc:chgData name="Ayomide Popoola" userId="4cc8212e92d790af" providerId="Windows Live" clId="Web-{CD74B7EB-C3E6-0BEC-99C8-FD12C06E8BF1}" dt="2024-05-08T14:49:38.549" v="409"/>
        <pc:sldMkLst>
          <pc:docMk/>
          <pc:sldMk cId="2011513810" sldId="264"/>
        </pc:sldMkLst>
        <pc:spChg chg="mod">
          <ac:chgData name="Ayomide Popoola" userId="4cc8212e92d790af" providerId="Windows Live" clId="Web-{CD74B7EB-C3E6-0BEC-99C8-FD12C06E8BF1}" dt="2024-05-08T14:49:32.330" v="407" actId="20577"/>
          <ac:spMkLst>
            <pc:docMk/>
            <pc:sldMk cId="2011513810" sldId="264"/>
            <ac:spMk id="2" creationId="{B1C50048-3A0C-FE36-12F2-22FD0D5877CB}"/>
          </ac:spMkLst>
        </pc:spChg>
      </pc:sldChg>
      <pc:sldChg chg="modSp new">
        <pc:chgData name="Ayomide Popoola" userId="4cc8212e92d790af" providerId="Windows Live" clId="Web-{CD74B7EB-C3E6-0BEC-99C8-FD12C06E8BF1}" dt="2024-05-08T15:01:19.702" v="707" actId="14100"/>
        <pc:sldMkLst>
          <pc:docMk/>
          <pc:sldMk cId="3831435935" sldId="265"/>
        </pc:sldMkLst>
        <pc:spChg chg="mod">
          <ac:chgData name="Ayomide Popoola" userId="4cc8212e92d790af" providerId="Windows Live" clId="Web-{CD74B7EB-C3E6-0BEC-99C8-FD12C06E8BF1}" dt="2024-05-08T14:50:22.877" v="426" actId="14100"/>
          <ac:spMkLst>
            <pc:docMk/>
            <pc:sldMk cId="3831435935" sldId="265"/>
            <ac:spMk id="2" creationId="{A2D3D0E4-25FD-A6F0-3C11-1940FA61A5C8}"/>
          </ac:spMkLst>
        </pc:spChg>
        <pc:spChg chg="mod">
          <ac:chgData name="Ayomide Popoola" userId="4cc8212e92d790af" providerId="Windows Live" clId="Web-{CD74B7EB-C3E6-0BEC-99C8-FD12C06E8BF1}" dt="2024-05-08T15:01:19.702" v="707" actId="14100"/>
          <ac:spMkLst>
            <pc:docMk/>
            <pc:sldMk cId="3831435935" sldId="265"/>
            <ac:spMk id="3" creationId="{D7773EA2-1B34-39AB-B461-60BF20240621}"/>
          </ac:spMkLst>
        </pc:spChg>
      </pc:sldChg>
    </pc:docChg>
  </pc:docChgLst>
  <pc:docChgLst>
    <pc:chgData name="Ayomide Popoola" userId="4cc8212e92d790af" providerId="Windows Live" clId="Web-{B78F83AC-3DE6-40A8-B5B0-3A3C677BA26C}"/>
    <pc:docChg chg="addSld modSld">
      <pc:chgData name="Ayomide Popoola" userId="4cc8212e92d790af" providerId="Windows Live" clId="Web-{B78F83AC-3DE6-40A8-B5B0-3A3C677BA26C}" dt="2024-09-09T10:28:51.687" v="32"/>
      <pc:docMkLst>
        <pc:docMk/>
      </pc:docMkLst>
      <pc:sldChg chg="addSp delSp modSp mod setBg">
        <pc:chgData name="Ayomide Popoola" userId="4cc8212e92d790af" providerId="Windows Live" clId="Web-{B78F83AC-3DE6-40A8-B5B0-3A3C677BA26C}" dt="2024-09-09T10:28:51.687" v="32"/>
        <pc:sldMkLst>
          <pc:docMk/>
          <pc:sldMk cId="109857222" sldId="256"/>
        </pc:sldMkLst>
        <pc:spChg chg="mod">
          <ac:chgData name="Ayomide Popoola" userId="4cc8212e92d790af" providerId="Windows Live" clId="Web-{B78F83AC-3DE6-40A8-B5B0-3A3C677BA26C}" dt="2024-09-09T10:28:51.687" v="32"/>
          <ac:spMkLst>
            <pc:docMk/>
            <pc:sldMk cId="109857222" sldId="256"/>
            <ac:spMk id="2" creationId="{00000000-0000-0000-0000-000000000000}"/>
          </ac:spMkLst>
        </pc:spChg>
        <pc:spChg chg="add del">
          <ac:chgData name="Ayomide Popoola" userId="4cc8212e92d790af" providerId="Windows Live" clId="Web-{B78F83AC-3DE6-40A8-B5B0-3A3C677BA26C}" dt="2024-09-09T10:28:51.687" v="32"/>
          <ac:spMkLst>
            <pc:docMk/>
            <pc:sldMk cId="109857222" sldId="256"/>
            <ac:spMk id="11" creationId="{74751229-0244-4FBB-BED1-407467F4C951}"/>
          </ac:spMkLst>
        </pc:spChg>
        <pc:picChg chg="add del">
          <ac:chgData name="Ayomide Popoola" userId="4cc8212e92d790af" providerId="Windows Live" clId="Web-{B78F83AC-3DE6-40A8-B5B0-3A3C677BA26C}" dt="2024-09-09T10:28:51.687" v="32"/>
          <ac:picMkLst>
            <pc:docMk/>
            <pc:sldMk cId="109857222" sldId="256"/>
            <ac:picMk id="6" creationId="{281CE13C-BD2F-59BF-BB1F-D8580EA2E37B}"/>
          </ac:picMkLst>
        </pc:picChg>
        <pc:picChg chg="add del">
          <ac:chgData name="Ayomide Popoola" userId="4cc8212e92d790af" providerId="Windows Live" clId="Web-{B78F83AC-3DE6-40A8-B5B0-3A3C677BA26C}" dt="2024-09-09T10:28:51.687" v="32"/>
          <ac:picMkLst>
            <pc:docMk/>
            <pc:sldMk cId="109857222" sldId="256"/>
            <ac:picMk id="8" creationId="{CA2F6852-1587-4879-A6B4-0B192E5D94BC}"/>
          </ac:picMkLst>
        </pc:picChg>
      </pc:sldChg>
      <pc:sldChg chg="addSp delSp modSp new mod setBg">
        <pc:chgData name="Ayomide Popoola" userId="4cc8212e92d790af" providerId="Windows Live" clId="Web-{B78F83AC-3DE6-40A8-B5B0-3A3C677BA26C}" dt="2024-09-09T10:27:53.202" v="28" actId="14100"/>
        <pc:sldMkLst>
          <pc:docMk/>
          <pc:sldMk cId="2980156568" sldId="266"/>
        </pc:sldMkLst>
        <pc:spChg chg="mod ord">
          <ac:chgData name="Ayomide Popoola" userId="4cc8212e92d790af" providerId="Windows Live" clId="Web-{B78F83AC-3DE6-40A8-B5B0-3A3C677BA26C}" dt="2024-09-09T10:27:53.202" v="28" actId="14100"/>
          <ac:spMkLst>
            <pc:docMk/>
            <pc:sldMk cId="2980156568" sldId="266"/>
            <ac:spMk id="2" creationId="{951D1781-3D99-1DFD-66BB-2778B39BE55C}"/>
          </ac:spMkLst>
        </pc:spChg>
        <pc:spChg chg="del">
          <ac:chgData name="Ayomide Popoola" userId="4cc8212e92d790af" providerId="Windows Live" clId="Web-{B78F83AC-3DE6-40A8-B5B0-3A3C677BA26C}" dt="2024-09-09T10:27:05.545" v="16"/>
          <ac:spMkLst>
            <pc:docMk/>
            <pc:sldMk cId="2980156568" sldId="266"/>
            <ac:spMk id="3" creationId="{4C9A0E30-4F0D-468C-4E45-C544E28E58E8}"/>
          </ac:spMkLst>
        </pc:spChg>
        <pc:spChg chg="add del">
          <ac:chgData name="Ayomide Popoola" userId="4cc8212e92d790af" providerId="Windows Live" clId="Web-{B78F83AC-3DE6-40A8-B5B0-3A3C677BA26C}" dt="2024-09-09T10:27:15.701" v="18"/>
          <ac:spMkLst>
            <pc:docMk/>
            <pc:sldMk cId="2980156568" sldId="266"/>
            <ac:spMk id="8" creationId="{A8B856C4-3157-09B4-A133-63378A2C65A6}"/>
          </ac:spMkLst>
        </pc:spChg>
        <pc:spChg chg="add del">
          <ac:chgData name="Ayomide Popoola" userId="4cc8212e92d790af" providerId="Windows Live" clId="Web-{B78F83AC-3DE6-40A8-B5B0-3A3C677BA26C}" dt="2024-09-09T10:27:15.701" v="18"/>
          <ac:spMkLst>
            <pc:docMk/>
            <pc:sldMk cId="2980156568" sldId="266"/>
            <ac:spMk id="11" creationId="{F13C74B1-5B17-4795-BED0-7140497B445A}"/>
          </ac:spMkLst>
        </pc:spChg>
        <pc:spChg chg="add del">
          <ac:chgData name="Ayomide Popoola" userId="4cc8212e92d790af" providerId="Windows Live" clId="Web-{B78F83AC-3DE6-40A8-B5B0-3A3C677BA26C}" dt="2024-09-09T10:27:15.701" v="18"/>
          <ac:spMkLst>
            <pc:docMk/>
            <pc:sldMk cId="2980156568" sldId="266"/>
            <ac:spMk id="13" creationId="{D4974D33-8DC5-464E-8C6D-BE58F0669C17}"/>
          </ac:spMkLst>
        </pc:spChg>
        <pc:spChg chg="add del">
          <ac:chgData name="Ayomide Popoola" userId="4cc8212e92d790af" providerId="Windows Live" clId="Web-{B78F83AC-3DE6-40A8-B5B0-3A3C677BA26C}" dt="2024-09-09T10:27:25.092" v="22"/>
          <ac:spMkLst>
            <pc:docMk/>
            <pc:sldMk cId="2980156568" sldId="266"/>
            <ac:spMk id="17" creationId="{37C89E4B-3C9F-44B9-8B86-D9E3D112D8EC}"/>
          </ac:spMkLst>
        </pc:spChg>
        <pc:spChg chg="add del">
          <ac:chgData name="Ayomide Popoola" userId="4cc8212e92d790af" providerId="Windows Live" clId="Web-{B78F83AC-3DE6-40A8-B5B0-3A3C677BA26C}" dt="2024-09-09T10:27:30.092" v="24"/>
          <ac:spMkLst>
            <pc:docMk/>
            <pc:sldMk cId="2980156568" sldId="266"/>
            <ac:spMk id="21" creationId="{F13C74B1-5B17-4795-BED0-7140497B445A}"/>
          </ac:spMkLst>
        </pc:spChg>
        <pc:spChg chg="add del">
          <ac:chgData name="Ayomide Popoola" userId="4cc8212e92d790af" providerId="Windows Live" clId="Web-{B78F83AC-3DE6-40A8-B5B0-3A3C677BA26C}" dt="2024-09-09T10:27:30.092" v="24"/>
          <ac:spMkLst>
            <pc:docMk/>
            <pc:sldMk cId="2980156568" sldId="266"/>
            <ac:spMk id="22" creationId="{D4974D33-8DC5-464E-8C6D-BE58F0669C17}"/>
          </ac:spMkLst>
        </pc:spChg>
        <pc:spChg chg="add del">
          <ac:chgData name="Ayomide Popoola" userId="4cc8212e92d790af" providerId="Windows Live" clId="Web-{B78F83AC-3DE6-40A8-B5B0-3A3C677BA26C}" dt="2024-09-09T10:27:30.092" v="24"/>
          <ac:spMkLst>
            <pc:docMk/>
            <pc:sldMk cId="2980156568" sldId="266"/>
            <ac:spMk id="23" creationId="{A8B856C4-3157-09B4-A133-63378A2C65A6}"/>
          </ac:spMkLst>
        </pc:spChg>
        <pc:spChg chg="add">
          <ac:chgData name="Ayomide Popoola" userId="4cc8212e92d790af" providerId="Windows Live" clId="Web-{B78F83AC-3DE6-40A8-B5B0-3A3C677BA26C}" dt="2024-09-09T10:27:30.108" v="25"/>
          <ac:spMkLst>
            <pc:docMk/>
            <pc:sldMk cId="2980156568" sldId="266"/>
            <ac:spMk id="25" creationId="{04812C46-200A-4DEB-A05E-3ED6C68C2387}"/>
          </ac:spMkLst>
        </pc:spChg>
        <pc:spChg chg="add">
          <ac:chgData name="Ayomide Popoola" userId="4cc8212e92d790af" providerId="Windows Live" clId="Web-{B78F83AC-3DE6-40A8-B5B0-3A3C677BA26C}" dt="2024-09-09T10:27:30.108" v="25"/>
          <ac:spMkLst>
            <pc:docMk/>
            <pc:sldMk cId="2980156568" sldId="266"/>
            <ac:spMk id="26" creationId="{D1EA859B-E555-4109-94F3-6700E046E008}"/>
          </ac:spMkLst>
        </pc:spChg>
        <pc:spChg chg="add">
          <ac:chgData name="Ayomide Popoola" userId="4cc8212e92d790af" providerId="Windows Live" clId="Web-{B78F83AC-3DE6-40A8-B5B0-3A3C677BA26C}" dt="2024-09-09T10:27:30.108" v="25"/>
          <ac:spMkLst>
            <pc:docMk/>
            <pc:sldMk cId="2980156568" sldId="266"/>
            <ac:spMk id="27" creationId="{55ACF673-9059-EF71-2ABB-807510100F52}"/>
          </ac:spMkLst>
        </pc:spChg>
        <pc:grpChg chg="add del">
          <ac:chgData name="Ayomide Popoola" userId="4cc8212e92d790af" providerId="Windows Live" clId="Web-{B78F83AC-3DE6-40A8-B5B0-3A3C677BA26C}" dt="2024-09-09T10:27:20.373" v="20"/>
          <ac:grpSpMkLst>
            <pc:docMk/>
            <pc:sldMk cId="2980156568" sldId="266"/>
            <ac:grpSpMk id="9" creationId="{6E61B563-A4B2-5783-81AF-A2A053D74769}"/>
          </ac:grpSpMkLst>
        </pc:grpChg>
        <pc:picChg chg="add mod ord">
          <ac:chgData name="Ayomide Popoola" userId="4cc8212e92d790af" providerId="Windows Live" clId="Web-{B78F83AC-3DE6-40A8-B5B0-3A3C677BA26C}" dt="2024-09-09T10:27:30.108" v="25"/>
          <ac:picMkLst>
            <pc:docMk/>
            <pc:sldMk cId="2980156568" sldId="266"/>
            <ac:picMk id="4" creationId="{CA047D6A-DCAE-E16A-2C71-5084C097971A}"/>
          </ac:picMkLst>
        </pc:picChg>
        <pc:cxnChg chg="add del">
          <ac:chgData name="Ayomide Popoola" userId="4cc8212e92d790af" providerId="Windows Live" clId="Web-{B78F83AC-3DE6-40A8-B5B0-3A3C677BA26C}" dt="2024-09-09T10:27:25.092" v="22"/>
          <ac:cxnSpMkLst>
            <pc:docMk/>
            <pc:sldMk cId="2980156568" sldId="266"/>
            <ac:cxnSpMk id="18" creationId="{AA2EAA10-076F-46BD-8F0F-B9A2FB77A85C}"/>
          </ac:cxnSpMkLst>
        </pc:cxnChg>
        <pc:cxnChg chg="add del">
          <ac:chgData name="Ayomide Popoola" userId="4cc8212e92d790af" providerId="Windows Live" clId="Web-{B78F83AC-3DE6-40A8-B5B0-3A3C677BA26C}" dt="2024-09-09T10:27:25.092" v="22"/>
          <ac:cxnSpMkLst>
            <pc:docMk/>
            <pc:sldMk cId="2980156568" sldId="266"/>
            <ac:cxnSpMk id="19" creationId="{D891E407-403B-4764-86C9-33A56D3BCAA3}"/>
          </ac:cxnSpMkLst>
        </pc:cxnChg>
      </pc:sldChg>
    </pc:docChg>
  </pc:docChgLst>
  <pc:docChgLst>
    <pc:chgData name="Ayomide Popoola" userId="4cc8212e92d790af" providerId="Windows Live" clId="Web-{26CC414E-5995-675A-E27E-1BFBA2350D3B}"/>
    <pc:docChg chg="mod addSld modSld addMainMaster delMainMaster modMainMaster setSldSz">
      <pc:chgData name="Ayomide Popoola" userId="4cc8212e92d790af" providerId="Windows Live" clId="Web-{26CC414E-5995-675A-E27E-1BFBA2350D3B}" dt="2024-05-04T08:33:22.381" v="74"/>
      <pc:docMkLst>
        <pc:docMk/>
      </pc:docMkLst>
      <pc:sldChg chg="delSp modSp mod setBg modClrScheme chgLayout">
        <pc:chgData name="Ayomide Popoola" userId="4cc8212e92d790af" providerId="Windows Live" clId="Web-{26CC414E-5995-675A-E27E-1BFBA2350D3B}" dt="2024-04-26T08:18:21.120" v="34" actId="14100"/>
        <pc:sldMkLst>
          <pc:docMk/>
          <pc:sldMk cId="109857222" sldId="256"/>
        </pc:sldMkLst>
        <pc:spChg chg="mod ord">
          <ac:chgData name="Ayomide Popoola" userId="4cc8212e92d790af" providerId="Windows Live" clId="Web-{26CC414E-5995-675A-E27E-1BFBA2350D3B}" dt="2024-04-26T08:18:21.120" v="34" actId="14100"/>
          <ac:spMkLst>
            <pc:docMk/>
            <pc:sldMk cId="109857222" sldId="256"/>
            <ac:spMk id="2" creationId="{00000000-0000-0000-0000-000000000000}"/>
          </ac:spMkLst>
        </pc:spChg>
        <pc:spChg chg="del mod ord">
          <ac:chgData name="Ayomide Popoola" userId="4cc8212e92d790af" providerId="Windows Live" clId="Web-{26CC414E-5995-675A-E27E-1BFBA2350D3B}" dt="2024-04-26T08:13:32.312" v="11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mod modClrScheme chgLayout">
        <pc:chgData name="Ayomide Popoola" userId="4cc8212e92d790af" providerId="Windows Live" clId="Web-{26CC414E-5995-675A-E27E-1BFBA2350D3B}" dt="2024-04-26T08:12:46.982" v="8"/>
        <pc:sldMkLst>
          <pc:docMk/>
          <pc:sldMk cId="3168626713" sldId="257"/>
        </pc:sldMkLst>
        <pc:spChg chg="mod ord">
          <ac:chgData name="Ayomide Popoola" userId="4cc8212e92d790af" providerId="Windows Live" clId="Web-{26CC414E-5995-675A-E27E-1BFBA2350D3B}" dt="2024-04-26T08:12:46.982" v="8"/>
          <ac:spMkLst>
            <pc:docMk/>
            <pc:sldMk cId="3168626713" sldId="257"/>
            <ac:spMk id="2" creationId="{AF6C0365-9C3F-15B7-56D4-0853A077558D}"/>
          </ac:spMkLst>
        </pc:spChg>
        <pc:spChg chg="mod ord">
          <ac:chgData name="Ayomide Popoola" userId="4cc8212e92d790af" providerId="Windows Live" clId="Web-{26CC414E-5995-675A-E27E-1BFBA2350D3B}" dt="2024-04-26T08:12:46.982" v="8"/>
          <ac:spMkLst>
            <pc:docMk/>
            <pc:sldMk cId="3168626713" sldId="257"/>
            <ac:spMk id="3" creationId="{A7A735CE-FB3C-CD90-1543-EF6B25867211}"/>
          </ac:spMkLst>
        </pc:spChg>
      </pc:sldChg>
      <pc:sldChg chg="modSp new mod modClrScheme chgLayout">
        <pc:chgData name="Ayomide Popoola" userId="4cc8212e92d790af" providerId="Windows Live" clId="Web-{26CC414E-5995-675A-E27E-1BFBA2350D3B}" dt="2024-04-26T08:19:31.451" v="46" actId="14100"/>
        <pc:sldMkLst>
          <pc:docMk/>
          <pc:sldMk cId="2175308972" sldId="258"/>
        </pc:sldMkLst>
        <pc:spChg chg="mod ord">
          <ac:chgData name="Ayomide Popoola" userId="4cc8212e92d790af" providerId="Windows Live" clId="Web-{26CC414E-5995-675A-E27E-1BFBA2350D3B}" dt="2024-04-26T08:19:17.482" v="44" actId="14100"/>
          <ac:spMkLst>
            <pc:docMk/>
            <pc:sldMk cId="2175308972" sldId="258"/>
            <ac:spMk id="2" creationId="{6CF2EC44-7128-BAA0-5833-F85EBD7DE1C9}"/>
          </ac:spMkLst>
        </pc:spChg>
        <pc:spChg chg="mod ord">
          <ac:chgData name="Ayomide Popoola" userId="4cc8212e92d790af" providerId="Windows Live" clId="Web-{26CC414E-5995-675A-E27E-1BFBA2350D3B}" dt="2024-04-26T08:19:31.451" v="46" actId="14100"/>
          <ac:spMkLst>
            <pc:docMk/>
            <pc:sldMk cId="2175308972" sldId="258"/>
            <ac:spMk id="3" creationId="{C43527DC-58B7-216A-16CE-5209C83CE8DA}"/>
          </ac:spMkLst>
        </pc:spChg>
      </pc:sldChg>
      <pc:sldChg chg="addSp delSp modSp mod setBg modClrScheme chgLayout">
        <pc:chgData name="Ayomide Popoola" userId="4cc8212e92d790af" providerId="Windows Live" clId="Web-{26CC414E-5995-675A-E27E-1BFBA2350D3B}" dt="2024-05-04T08:33:22.381" v="74"/>
        <pc:sldMkLst>
          <pc:docMk/>
          <pc:sldMk cId="1349408442" sldId="259"/>
        </pc:sldMkLst>
        <pc:spChg chg="del mod">
          <ac:chgData name="Ayomide Popoola" userId="4cc8212e92d790af" providerId="Windows Live" clId="Web-{26CC414E-5995-675A-E27E-1BFBA2350D3B}" dt="2024-05-03T13:24:05.355" v="64"/>
          <ac:spMkLst>
            <pc:docMk/>
            <pc:sldMk cId="1349408442" sldId="259"/>
            <ac:spMk id="2" creationId="{3E5DF182-835E-2AD7-E073-9D122E10ADB1}"/>
          </ac:spMkLst>
        </pc:spChg>
        <pc:spChg chg="del mod">
          <ac:chgData name="Ayomide Popoola" userId="4cc8212e92d790af" providerId="Windows Live" clId="Web-{26CC414E-5995-675A-E27E-1BFBA2350D3B}" dt="2024-05-03T13:24:05.355" v="64"/>
          <ac:spMkLst>
            <pc:docMk/>
            <pc:sldMk cId="1349408442" sldId="259"/>
            <ac:spMk id="3" creationId="{C4A314DD-29DA-7F94-CE53-93872F81F5DA}"/>
          </ac:spMkLst>
        </pc:spChg>
        <pc:graphicFrameChg chg="add del">
          <ac:chgData name="Ayomide Popoola" userId="4cc8212e92d790af" providerId="Windows Live" clId="Web-{26CC414E-5995-675A-E27E-1BFBA2350D3B}" dt="2024-05-04T08:33:22.381" v="74"/>
          <ac:graphicFrameMkLst>
            <pc:docMk/>
            <pc:sldMk cId="1349408442" sldId="259"/>
            <ac:graphicFrameMk id="2" creationId="{668FD5D4-A1B7-FFD5-DDD4-3B5AC873439A}"/>
          </ac:graphicFrameMkLst>
        </pc:graphicFrameChg>
        <pc:graphicFrameChg chg="mod">
          <ac:chgData name="Ayomide Popoola" userId="4cc8212e92d790af" providerId="Windows Live" clId="Web-{26CC414E-5995-675A-E27E-1BFBA2350D3B}" dt="2024-05-03T13:24:45.044" v="71" actId="14100"/>
          <ac:graphicFrameMkLst>
            <pc:docMk/>
            <pc:sldMk cId="1349408442" sldId="259"/>
            <ac:graphicFrameMk id="4" creationId="{668FD5D4-A1B7-FFD5-DDD4-3B5AC873439A}"/>
          </ac:graphicFrameMkLst>
        </pc:graphicFrameChg>
        <pc:graphicFrameChg chg="del">
          <ac:chgData name="Ayomide Popoola" userId="4cc8212e92d790af" providerId="Windows Live" clId="Web-{26CC414E-5995-675A-E27E-1BFBA2350D3B}" dt="2024-05-04T08:32:57.443" v="72"/>
          <ac:graphicFrameMkLst>
            <pc:docMk/>
            <pc:sldMk cId="1349408442" sldId="259"/>
            <ac:graphicFrameMk id="5" creationId="{668FD5D4-A1B7-FFD5-DDD4-3B5AC873439A}"/>
          </ac:graphicFrameMkLst>
        </pc:graphicFrameChg>
      </pc:sldChg>
      <pc:sldMasterChg chg="del delSldLayout">
        <pc:chgData name="Ayomide Popoola" userId="4cc8212e92d790af" providerId="Windows Live" clId="Web-{26CC414E-5995-675A-E27E-1BFBA2350D3B}" dt="2024-04-26T08:08:54.457" v="5"/>
        <pc:sldMasterMkLst>
          <pc:docMk/>
          <pc:sldMasterMk cId="2460954070" sldId="2147483660"/>
        </pc:sldMasterMkLst>
        <pc:sldLayoutChg chg="del">
          <pc:chgData name="Ayomide Popoola" userId="4cc8212e92d790af" providerId="Windows Live" clId="Web-{26CC414E-5995-675A-E27E-1BFBA2350D3B}" dt="2024-04-26T08:08:54.457" v="5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Ayomide Popoola" userId="4cc8212e92d790af" providerId="Windows Live" clId="Web-{26CC414E-5995-675A-E27E-1BFBA2350D3B}" dt="2024-04-26T08:08:54.457" v="5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Ayomide Popoola" userId="4cc8212e92d790af" providerId="Windows Live" clId="Web-{26CC414E-5995-675A-E27E-1BFBA2350D3B}" dt="2024-04-26T08:08:54.457" v="5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Ayomide Popoola" userId="4cc8212e92d790af" providerId="Windows Live" clId="Web-{26CC414E-5995-675A-E27E-1BFBA2350D3B}" dt="2024-04-26T08:08:54.457" v="5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Ayomide Popoola" userId="4cc8212e92d790af" providerId="Windows Live" clId="Web-{26CC414E-5995-675A-E27E-1BFBA2350D3B}" dt="2024-04-26T08:08:54.457" v="5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Ayomide Popoola" userId="4cc8212e92d790af" providerId="Windows Live" clId="Web-{26CC414E-5995-675A-E27E-1BFBA2350D3B}" dt="2024-04-26T08:08:54.457" v="5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Ayomide Popoola" userId="4cc8212e92d790af" providerId="Windows Live" clId="Web-{26CC414E-5995-675A-E27E-1BFBA2350D3B}" dt="2024-04-26T08:08:54.457" v="5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Ayomide Popoola" userId="4cc8212e92d790af" providerId="Windows Live" clId="Web-{26CC414E-5995-675A-E27E-1BFBA2350D3B}" dt="2024-04-26T08:08:54.457" v="5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Ayomide Popoola" userId="4cc8212e92d790af" providerId="Windows Live" clId="Web-{26CC414E-5995-675A-E27E-1BFBA2350D3B}" dt="2024-04-26T08:08:54.457" v="5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Ayomide Popoola" userId="4cc8212e92d790af" providerId="Windows Live" clId="Web-{26CC414E-5995-675A-E27E-1BFBA2350D3B}" dt="2024-04-26T08:08:54.457" v="5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Ayomide Popoola" userId="4cc8212e92d790af" providerId="Windows Live" clId="Web-{26CC414E-5995-675A-E27E-1BFBA2350D3B}" dt="2024-04-26T08:08:54.457" v="5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Ayomide Popoola" userId="4cc8212e92d790af" providerId="Windows Live" clId="Web-{26CC414E-5995-675A-E27E-1BFBA2350D3B}" dt="2024-04-26T08:08:59.380" v="6"/>
        <pc:sldMasterMkLst>
          <pc:docMk/>
          <pc:sldMasterMk cId="2021672529" sldId="2147483672"/>
        </pc:sldMasterMkLst>
        <pc:sldLayoutChg chg="add del mod replId">
          <pc:chgData name="Ayomide Popoola" userId="4cc8212e92d790af" providerId="Windows Live" clId="Web-{26CC414E-5995-675A-E27E-1BFBA2350D3B}" dt="2024-04-26T08:08:59.380" v="6"/>
          <pc:sldLayoutMkLst>
            <pc:docMk/>
            <pc:sldMasterMk cId="2021672529" sldId="2147483672"/>
            <pc:sldLayoutMk cId="2497023001" sldId="2147483673"/>
          </pc:sldLayoutMkLst>
        </pc:sldLayoutChg>
        <pc:sldLayoutChg chg="add del mod replId">
          <pc:chgData name="Ayomide Popoola" userId="4cc8212e92d790af" providerId="Windows Live" clId="Web-{26CC414E-5995-675A-E27E-1BFBA2350D3B}" dt="2024-04-26T08:08:59.380" v="6"/>
          <pc:sldLayoutMkLst>
            <pc:docMk/>
            <pc:sldMasterMk cId="2021672529" sldId="2147483672"/>
            <pc:sldLayoutMk cId="3348802064" sldId="2147483674"/>
          </pc:sldLayoutMkLst>
        </pc:sldLayoutChg>
        <pc:sldLayoutChg chg="add del mod replId">
          <pc:chgData name="Ayomide Popoola" userId="4cc8212e92d790af" providerId="Windows Live" clId="Web-{26CC414E-5995-675A-E27E-1BFBA2350D3B}" dt="2024-04-26T08:08:59.380" v="6"/>
          <pc:sldLayoutMkLst>
            <pc:docMk/>
            <pc:sldMasterMk cId="2021672529" sldId="2147483672"/>
            <pc:sldLayoutMk cId="3799184500" sldId="2147483675"/>
          </pc:sldLayoutMkLst>
        </pc:sldLayoutChg>
        <pc:sldLayoutChg chg="add del mod replId">
          <pc:chgData name="Ayomide Popoola" userId="4cc8212e92d790af" providerId="Windows Live" clId="Web-{26CC414E-5995-675A-E27E-1BFBA2350D3B}" dt="2024-04-26T08:08:59.380" v="6"/>
          <pc:sldLayoutMkLst>
            <pc:docMk/>
            <pc:sldMasterMk cId="2021672529" sldId="2147483672"/>
            <pc:sldLayoutMk cId="2516069314" sldId="2147483676"/>
          </pc:sldLayoutMkLst>
        </pc:sldLayoutChg>
        <pc:sldLayoutChg chg="add del mod replId">
          <pc:chgData name="Ayomide Popoola" userId="4cc8212e92d790af" providerId="Windows Live" clId="Web-{26CC414E-5995-675A-E27E-1BFBA2350D3B}" dt="2024-04-26T08:08:59.380" v="6"/>
          <pc:sldLayoutMkLst>
            <pc:docMk/>
            <pc:sldMasterMk cId="2021672529" sldId="2147483672"/>
            <pc:sldLayoutMk cId="2804547764" sldId="2147483677"/>
          </pc:sldLayoutMkLst>
        </pc:sldLayoutChg>
        <pc:sldLayoutChg chg="add del mod replId">
          <pc:chgData name="Ayomide Popoola" userId="4cc8212e92d790af" providerId="Windows Live" clId="Web-{26CC414E-5995-675A-E27E-1BFBA2350D3B}" dt="2024-04-26T08:08:59.380" v="6"/>
          <pc:sldLayoutMkLst>
            <pc:docMk/>
            <pc:sldMasterMk cId="2021672529" sldId="2147483672"/>
            <pc:sldLayoutMk cId="3856214612" sldId="2147483678"/>
          </pc:sldLayoutMkLst>
        </pc:sldLayoutChg>
        <pc:sldLayoutChg chg="add del mod replId">
          <pc:chgData name="Ayomide Popoola" userId="4cc8212e92d790af" providerId="Windows Live" clId="Web-{26CC414E-5995-675A-E27E-1BFBA2350D3B}" dt="2024-04-26T08:08:59.380" v="6"/>
          <pc:sldLayoutMkLst>
            <pc:docMk/>
            <pc:sldMasterMk cId="2021672529" sldId="2147483672"/>
            <pc:sldLayoutMk cId="1480026552" sldId="2147483679"/>
          </pc:sldLayoutMkLst>
        </pc:sldLayoutChg>
        <pc:sldLayoutChg chg="add del mod replId">
          <pc:chgData name="Ayomide Popoola" userId="4cc8212e92d790af" providerId="Windows Live" clId="Web-{26CC414E-5995-675A-E27E-1BFBA2350D3B}" dt="2024-04-26T08:08:59.380" v="6"/>
          <pc:sldLayoutMkLst>
            <pc:docMk/>
            <pc:sldMasterMk cId="2021672529" sldId="2147483672"/>
            <pc:sldLayoutMk cId="368125674" sldId="2147483680"/>
          </pc:sldLayoutMkLst>
        </pc:sldLayoutChg>
        <pc:sldLayoutChg chg="add del mod replId">
          <pc:chgData name="Ayomide Popoola" userId="4cc8212e92d790af" providerId="Windows Live" clId="Web-{26CC414E-5995-675A-E27E-1BFBA2350D3B}" dt="2024-04-26T08:08:59.380" v="6"/>
          <pc:sldLayoutMkLst>
            <pc:docMk/>
            <pc:sldMasterMk cId="2021672529" sldId="2147483672"/>
            <pc:sldLayoutMk cId="2006501937" sldId="2147483681"/>
          </pc:sldLayoutMkLst>
        </pc:sldLayoutChg>
        <pc:sldLayoutChg chg="add del mod replId">
          <pc:chgData name="Ayomide Popoola" userId="4cc8212e92d790af" providerId="Windows Live" clId="Web-{26CC414E-5995-675A-E27E-1BFBA2350D3B}" dt="2024-04-26T08:08:59.380" v="6"/>
          <pc:sldLayoutMkLst>
            <pc:docMk/>
            <pc:sldMasterMk cId="2021672529" sldId="2147483672"/>
            <pc:sldLayoutMk cId="3748882348" sldId="2147483682"/>
          </pc:sldLayoutMkLst>
        </pc:sldLayoutChg>
        <pc:sldLayoutChg chg="add del mod replId">
          <pc:chgData name="Ayomide Popoola" userId="4cc8212e92d790af" providerId="Windows Live" clId="Web-{26CC414E-5995-675A-E27E-1BFBA2350D3B}" dt="2024-04-26T08:08:59.380" v="6"/>
          <pc:sldLayoutMkLst>
            <pc:docMk/>
            <pc:sldMasterMk cId="2021672529" sldId="2147483672"/>
            <pc:sldLayoutMk cId="871433217" sldId="2147483683"/>
          </pc:sldLayoutMkLst>
        </pc:sldLayoutChg>
      </pc:sldMasterChg>
      <pc:sldMasterChg chg="modSp add del addSldLayout delSldLayout modSldLayout">
        <pc:chgData name="Ayomide Popoola" userId="4cc8212e92d790af" providerId="Windows Live" clId="Web-{26CC414E-5995-675A-E27E-1BFBA2350D3B}" dt="2024-04-26T08:13:02.123" v="10"/>
        <pc:sldMasterMkLst>
          <pc:docMk/>
          <pc:sldMasterMk cId="451581015" sldId="2147483684"/>
        </pc:sldMasterMkLst>
        <pc:spChg chg="mod">
          <ac:chgData name="Ayomide Popoola" userId="4cc8212e92d790af" providerId="Windows Live" clId="Web-{26CC414E-5995-675A-E27E-1BFBA2350D3B}" dt="2024-04-26T08:13:02.123" v="10"/>
          <ac:spMkLst>
            <pc:docMk/>
            <pc:sldMasterMk cId="451581015" sldId="2147483684"/>
            <ac:spMk id="2" creationId="{00000000-0000-0000-0000-000000000000}"/>
          </ac:spMkLst>
        </pc:spChg>
        <pc:spChg chg="mod">
          <ac:chgData name="Ayomide Popoola" userId="4cc8212e92d790af" providerId="Windows Live" clId="Web-{26CC414E-5995-675A-E27E-1BFBA2350D3B}" dt="2024-04-26T08:13:02.123" v="10"/>
          <ac:spMkLst>
            <pc:docMk/>
            <pc:sldMasterMk cId="451581015" sldId="2147483684"/>
            <ac:spMk id="3" creationId="{00000000-0000-0000-0000-000000000000}"/>
          </ac:spMkLst>
        </pc:spChg>
        <pc:spChg chg="mod">
          <ac:chgData name="Ayomide Popoola" userId="4cc8212e92d790af" providerId="Windows Live" clId="Web-{26CC414E-5995-675A-E27E-1BFBA2350D3B}" dt="2024-04-26T08:13:02.123" v="10"/>
          <ac:spMkLst>
            <pc:docMk/>
            <pc:sldMasterMk cId="451581015" sldId="2147483684"/>
            <ac:spMk id="4" creationId="{00000000-0000-0000-0000-000000000000}"/>
          </ac:spMkLst>
        </pc:spChg>
        <pc:spChg chg="mod">
          <ac:chgData name="Ayomide Popoola" userId="4cc8212e92d790af" providerId="Windows Live" clId="Web-{26CC414E-5995-675A-E27E-1BFBA2350D3B}" dt="2024-04-26T08:13:02.123" v="10"/>
          <ac:spMkLst>
            <pc:docMk/>
            <pc:sldMasterMk cId="451581015" sldId="2147483684"/>
            <ac:spMk id="5" creationId="{00000000-0000-0000-0000-000000000000}"/>
          </ac:spMkLst>
        </pc:spChg>
        <pc:spChg chg="mod">
          <ac:chgData name="Ayomide Popoola" userId="4cc8212e92d790af" providerId="Windows Live" clId="Web-{26CC414E-5995-675A-E27E-1BFBA2350D3B}" dt="2024-04-26T08:13:02.123" v="10"/>
          <ac:spMkLst>
            <pc:docMk/>
            <pc:sldMasterMk cId="451581015" sldId="2147483684"/>
            <ac:spMk id="6" creationId="{00000000-0000-0000-0000-000000000000}"/>
          </ac:spMkLst>
        </pc:spChg>
        <pc:sldLayoutChg chg="modSp add del mod replId">
          <pc:chgData name="Ayomide Popoola" userId="4cc8212e92d790af" providerId="Windows Live" clId="Web-{26CC414E-5995-675A-E27E-1BFBA2350D3B}" dt="2024-04-26T08:13:02.123" v="10"/>
          <pc:sldLayoutMkLst>
            <pc:docMk/>
            <pc:sldMasterMk cId="451581015" sldId="2147483684"/>
            <pc:sldLayoutMk cId="672522087" sldId="2147483685"/>
          </pc:sldLayoutMkLst>
          <pc:spChg chg="mod">
            <ac:chgData name="Ayomide Popoola" userId="4cc8212e92d790af" providerId="Windows Live" clId="Web-{26CC414E-5995-675A-E27E-1BFBA2350D3B}" dt="2024-04-26T08:13:02.123" v="10"/>
            <ac:spMkLst>
              <pc:docMk/>
              <pc:sldMasterMk cId="451581015" sldId="2147483684"/>
              <pc:sldLayoutMk cId="672522087" sldId="2147483685"/>
              <ac:spMk id="2" creationId="{00000000-0000-0000-0000-000000000000}"/>
            </ac:spMkLst>
          </pc:spChg>
          <pc:spChg chg="mod">
            <ac:chgData name="Ayomide Popoola" userId="4cc8212e92d790af" providerId="Windows Live" clId="Web-{26CC414E-5995-675A-E27E-1BFBA2350D3B}" dt="2024-04-26T08:13:02.123" v="10"/>
            <ac:spMkLst>
              <pc:docMk/>
              <pc:sldMasterMk cId="451581015" sldId="2147483684"/>
              <pc:sldLayoutMk cId="672522087" sldId="2147483685"/>
              <ac:spMk id="3" creationId="{00000000-0000-0000-0000-000000000000}"/>
            </ac:spMkLst>
          </pc:spChg>
        </pc:sldLayoutChg>
        <pc:sldLayoutChg chg="add del mod replId">
          <pc:chgData name="Ayomide Popoola" userId="4cc8212e92d790af" providerId="Windows Live" clId="Web-{26CC414E-5995-675A-E27E-1BFBA2350D3B}" dt="2024-04-26T08:12:46.982" v="8"/>
          <pc:sldLayoutMkLst>
            <pc:docMk/>
            <pc:sldMasterMk cId="451581015" sldId="2147483684"/>
            <pc:sldLayoutMk cId="843947954" sldId="2147483686"/>
          </pc:sldLayoutMkLst>
        </pc:sldLayoutChg>
        <pc:sldLayoutChg chg="modSp add del mod replId">
          <pc:chgData name="Ayomide Popoola" userId="4cc8212e92d790af" providerId="Windows Live" clId="Web-{26CC414E-5995-675A-E27E-1BFBA2350D3B}" dt="2024-04-26T08:13:02.123" v="10"/>
          <pc:sldLayoutMkLst>
            <pc:docMk/>
            <pc:sldMasterMk cId="451581015" sldId="2147483684"/>
            <pc:sldLayoutMk cId="1149431736" sldId="2147483687"/>
          </pc:sldLayoutMkLst>
          <pc:spChg chg="mod">
            <ac:chgData name="Ayomide Popoola" userId="4cc8212e92d790af" providerId="Windows Live" clId="Web-{26CC414E-5995-675A-E27E-1BFBA2350D3B}" dt="2024-04-26T08:13:02.123" v="10"/>
            <ac:spMkLst>
              <pc:docMk/>
              <pc:sldMasterMk cId="451581015" sldId="2147483684"/>
              <pc:sldLayoutMk cId="1149431736" sldId="2147483687"/>
              <ac:spMk id="2" creationId="{00000000-0000-0000-0000-000000000000}"/>
            </ac:spMkLst>
          </pc:spChg>
          <pc:spChg chg="mod">
            <ac:chgData name="Ayomide Popoola" userId="4cc8212e92d790af" providerId="Windows Live" clId="Web-{26CC414E-5995-675A-E27E-1BFBA2350D3B}" dt="2024-04-26T08:13:02.123" v="10"/>
            <ac:spMkLst>
              <pc:docMk/>
              <pc:sldMasterMk cId="451581015" sldId="2147483684"/>
              <pc:sldLayoutMk cId="1149431736" sldId="2147483687"/>
              <ac:spMk id="3" creationId="{00000000-0000-0000-0000-000000000000}"/>
            </ac:spMkLst>
          </pc:spChg>
        </pc:sldLayoutChg>
        <pc:sldLayoutChg chg="modSp add del mod replId">
          <pc:chgData name="Ayomide Popoola" userId="4cc8212e92d790af" providerId="Windows Live" clId="Web-{26CC414E-5995-675A-E27E-1BFBA2350D3B}" dt="2024-04-26T08:13:02.123" v="10"/>
          <pc:sldLayoutMkLst>
            <pc:docMk/>
            <pc:sldMasterMk cId="451581015" sldId="2147483684"/>
            <pc:sldLayoutMk cId="2509472737" sldId="2147483688"/>
          </pc:sldLayoutMkLst>
          <pc:spChg chg="mod">
            <ac:chgData name="Ayomide Popoola" userId="4cc8212e92d790af" providerId="Windows Live" clId="Web-{26CC414E-5995-675A-E27E-1BFBA2350D3B}" dt="2024-04-26T08:13:02.123" v="10"/>
            <ac:spMkLst>
              <pc:docMk/>
              <pc:sldMasterMk cId="451581015" sldId="2147483684"/>
              <pc:sldLayoutMk cId="2509472737" sldId="2147483688"/>
              <ac:spMk id="3" creationId="{00000000-0000-0000-0000-000000000000}"/>
            </ac:spMkLst>
          </pc:spChg>
          <pc:spChg chg="mod">
            <ac:chgData name="Ayomide Popoola" userId="4cc8212e92d790af" providerId="Windows Live" clId="Web-{26CC414E-5995-675A-E27E-1BFBA2350D3B}" dt="2024-04-26T08:13:02.123" v="10"/>
            <ac:spMkLst>
              <pc:docMk/>
              <pc:sldMasterMk cId="451581015" sldId="2147483684"/>
              <pc:sldLayoutMk cId="2509472737" sldId="2147483688"/>
              <ac:spMk id="4" creationId="{00000000-0000-0000-0000-000000000000}"/>
            </ac:spMkLst>
          </pc:spChg>
        </pc:sldLayoutChg>
        <pc:sldLayoutChg chg="modSp add del mod replId">
          <pc:chgData name="Ayomide Popoola" userId="4cc8212e92d790af" providerId="Windows Live" clId="Web-{26CC414E-5995-675A-E27E-1BFBA2350D3B}" dt="2024-04-26T08:13:02.123" v="10"/>
          <pc:sldLayoutMkLst>
            <pc:docMk/>
            <pc:sldMasterMk cId="451581015" sldId="2147483684"/>
            <pc:sldLayoutMk cId="1711632049" sldId="2147483689"/>
          </pc:sldLayoutMkLst>
          <pc:spChg chg="mod">
            <ac:chgData name="Ayomide Popoola" userId="4cc8212e92d790af" providerId="Windows Live" clId="Web-{26CC414E-5995-675A-E27E-1BFBA2350D3B}" dt="2024-04-26T08:13:02.123" v="10"/>
            <ac:spMkLst>
              <pc:docMk/>
              <pc:sldMasterMk cId="451581015" sldId="2147483684"/>
              <pc:sldLayoutMk cId="1711632049" sldId="2147483689"/>
              <ac:spMk id="2" creationId="{00000000-0000-0000-0000-000000000000}"/>
            </ac:spMkLst>
          </pc:spChg>
          <pc:spChg chg="mod">
            <ac:chgData name="Ayomide Popoola" userId="4cc8212e92d790af" providerId="Windows Live" clId="Web-{26CC414E-5995-675A-E27E-1BFBA2350D3B}" dt="2024-04-26T08:13:02.123" v="10"/>
            <ac:spMkLst>
              <pc:docMk/>
              <pc:sldMasterMk cId="451581015" sldId="2147483684"/>
              <pc:sldLayoutMk cId="1711632049" sldId="2147483689"/>
              <ac:spMk id="3" creationId="{00000000-0000-0000-0000-000000000000}"/>
            </ac:spMkLst>
          </pc:spChg>
          <pc:spChg chg="mod">
            <ac:chgData name="Ayomide Popoola" userId="4cc8212e92d790af" providerId="Windows Live" clId="Web-{26CC414E-5995-675A-E27E-1BFBA2350D3B}" dt="2024-04-26T08:13:02.123" v="10"/>
            <ac:spMkLst>
              <pc:docMk/>
              <pc:sldMasterMk cId="451581015" sldId="2147483684"/>
              <pc:sldLayoutMk cId="1711632049" sldId="2147483689"/>
              <ac:spMk id="4" creationId="{00000000-0000-0000-0000-000000000000}"/>
            </ac:spMkLst>
          </pc:spChg>
          <pc:spChg chg="mod">
            <ac:chgData name="Ayomide Popoola" userId="4cc8212e92d790af" providerId="Windows Live" clId="Web-{26CC414E-5995-675A-E27E-1BFBA2350D3B}" dt="2024-04-26T08:13:02.123" v="10"/>
            <ac:spMkLst>
              <pc:docMk/>
              <pc:sldMasterMk cId="451581015" sldId="2147483684"/>
              <pc:sldLayoutMk cId="1711632049" sldId="2147483689"/>
              <ac:spMk id="5" creationId="{00000000-0000-0000-0000-000000000000}"/>
            </ac:spMkLst>
          </pc:spChg>
          <pc:spChg chg="mod">
            <ac:chgData name="Ayomide Popoola" userId="4cc8212e92d790af" providerId="Windows Live" clId="Web-{26CC414E-5995-675A-E27E-1BFBA2350D3B}" dt="2024-04-26T08:13:02.123" v="10"/>
            <ac:spMkLst>
              <pc:docMk/>
              <pc:sldMasterMk cId="451581015" sldId="2147483684"/>
              <pc:sldLayoutMk cId="1711632049" sldId="2147483689"/>
              <ac:spMk id="6" creationId="{00000000-0000-0000-0000-000000000000}"/>
            </ac:spMkLst>
          </pc:spChg>
        </pc:sldLayoutChg>
        <pc:sldLayoutChg chg="add del mod replId">
          <pc:chgData name="Ayomide Popoola" userId="4cc8212e92d790af" providerId="Windows Live" clId="Web-{26CC414E-5995-675A-E27E-1BFBA2350D3B}" dt="2024-04-26T08:12:46.982" v="8"/>
          <pc:sldLayoutMkLst>
            <pc:docMk/>
            <pc:sldMasterMk cId="451581015" sldId="2147483684"/>
            <pc:sldLayoutMk cId="3764869247" sldId="2147483690"/>
          </pc:sldLayoutMkLst>
        </pc:sldLayoutChg>
        <pc:sldLayoutChg chg="add del mod replId">
          <pc:chgData name="Ayomide Popoola" userId="4cc8212e92d790af" providerId="Windows Live" clId="Web-{26CC414E-5995-675A-E27E-1BFBA2350D3B}" dt="2024-04-26T08:12:46.982" v="8"/>
          <pc:sldLayoutMkLst>
            <pc:docMk/>
            <pc:sldMasterMk cId="451581015" sldId="2147483684"/>
            <pc:sldLayoutMk cId="54838023" sldId="2147483691"/>
          </pc:sldLayoutMkLst>
        </pc:sldLayoutChg>
        <pc:sldLayoutChg chg="modSp add del mod replId">
          <pc:chgData name="Ayomide Popoola" userId="4cc8212e92d790af" providerId="Windows Live" clId="Web-{26CC414E-5995-675A-E27E-1BFBA2350D3B}" dt="2024-04-26T08:13:02.123" v="10"/>
          <pc:sldLayoutMkLst>
            <pc:docMk/>
            <pc:sldMasterMk cId="451581015" sldId="2147483684"/>
            <pc:sldLayoutMk cId="3651375001" sldId="2147483692"/>
          </pc:sldLayoutMkLst>
          <pc:spChg chg="mod">
            <ac:chgData name="Ayomide Popoola" userId="4cc8212e92d790af" providerId="Windows Live" clId="Web-{26CC414E-5995-675A-E27E-1BFBA2350D3B}" dt="2024-04-26T08:13:02.123" v="10"/>
            <ac:spMkLst>
              <pc:docMk/>
              <pc:sldMasterMk cId="451581015" sldId="2147483684"/>
              <pc:sldLayoutMk cId="3651375001" sldId="2147483692"/>
              <ac:spMk id="2" creationId="{00000000-0000-0000-0000-000000000000}"/>
            </ac:spMkLst>
          </pc:spChg>
          <pc:spChg chg="mod">
            <ac:chgData name="Ayomide Popoola" userId="4cc8212e92d790af" providerId="Windows Live" clId="Web-{26CC414E-5995-675A-E27E-1BFBA2350D3B}" dt="2024-04-26T08:13:02.123" v="10"/>
            <ac:spMkLst>
              <pc:docMk/>
              <pc:sldMasterMk cId="451581015" sldId="2147483684"/>
              <pc:sldLayoutMk cId="3651375001" sldId="2147483692"/>
              <ac:spMk id="3" creationId="{00000000-0000-0000-0000-000000000000}"/>
            </ac:spMkLst>
          </pc:spChg>
          <pc:spChg chg="mod">
            <ac:chgData name="Ayomide Popoola" userId="4cc8212e92d790af" providerId="Windows Live" clId="Web-{26CC414E-5995-675A-E27E-1BFBA2350D3B}" dt="2024-04-26T08:13:02.123" v="10"/>
            <ac:spMkLst>
              <pc:docMk/>
              <pc:sldMasterMk cId="451581015" sldId="2147483684"/>
              <pc:sldLayoutMk cId="3651375001" sldId="2147483692"/>
              <ac:spMk id="4" creationId="{00000000-0000-0000-0000-000000000000}"/>
            </ac:spMkLst>
          </pc:spChg>
        </pc:sldLayoutChg>
        <pc:sldLayoutChg chg="modSp add del mod replId">
          <pc:chgData name="Ayomide Popoola" userId="4cc8212e92d790af" providerId="Windows Live" clId="Web-{26CC414E-5995-675A-E27E-1BFBA2350D3B}" dt="2024-04-26T08:13:02.123" v="10"/>
          <pc:sldLayoutMkLst>
            <pc:docMk/>
            <pc:sldMasterMk cId="451581015" sldId="2147483684"/>
            <pc:sldLayoutMk cId="3068856924" sldId="2147483693"/>
          </pc:sldLayoutMkLst>
          <pc:spChg chg="mod">
            <ac:chgData name="Ayomide Popoola" userId="4cc8212e92d790af" providerId="Windows Live" clId="Web-{26CC414E-5995-675A-E27E-1BFBA2350D3B}" dt="2024-04-26T08:13:02.123" v="10"/>
            <ac:spMkLst>
              <pc:docMk/>
              <pc:sldMasterMk cId="451581015" sldId="2147483684"/>
              <pc:sldLayoutMk cId="3068856924" sldId="2147483693"/>
              <ac:spMk id="2" creationId="{00000000-0000-0000-0000-000000000000}"/>
            </ac:spMkLst>
          </pc:spChg>
          <pc:spChg chg="mod">
            <ac:chgData name="Ayomide Popoola" userId="4cc8212e92d790af" providerId="Windows Live" clId="Web-{26CC414E-5995-675A-E27E-1BFBA2350D3B}" dt="2024-04-26T08:13:02.123" v="10"/>
            <ac:spMkLst>
              <pc:docMk/>
              <pc:sldMasterMk cId="451581015" sldId="2147483684"/>
              <pc:sldLayoutMk cId="3068856924" sldId="2147483693"/>
              <ac:spMk id="3" creationId="{00000000-0000-0000-0000-000000000000}"/>
            </ac:spMkLst>
          </pc:spChg>
          <pc:spChg chg="mod">
            <ac:chgData name="Ayomide Popoola" userId="4cc8212e92d790af" providerId="Windows Live" clId="Web-{26CC414E-5995-675A-E27E-1BFBA2350D3B}" dt="2024-04-26T08:13:02.123" v="10"/>
            <ac:spMkLst>
              <pc:docMk/>
              <pc:sldMasterMk cId="451581015" sldId="2147483684"/>
              <pc:sldLayoutMk cId="3068856924" sldId="2147483693"/>
              <ac:spMk id="4" creationId="{00000000-0000-0000-0000-000000000000}"/>
            </ac:spMkLst>
          </pc:spChg>
        </pc:sldLayoutChg>
        <pc:sldLayoutChg chg="add del mod replId">
          <pc:chgData name="Ayomide Popoola" userId="4cc8212e92d790af" providerId="Windows Live" clId="Web-{26CC414E-5995-675A-E27E-1BFBA2350D3B}" dt="2024-04-26T08:12:46.982" v="8"/>
          <pc:sldLayoutMkLst>
            <pc:docMk/>
            <pc:sldMasterMk cId="451581015" sldId="2147483684"/>
            <pc:sldLayoutMk cId="550602722" sldId="2147483694"/>
          </pc:sldLayoutMkLst>
        </pc:sldLayoutChg>
        <pc:sldLayoutChg chg="modSp add del mod replId">
          <pc:chgData name="Ayomide Popoola" userId="4cc8212e92d790af" providerId="Windows Live" clId="Web-{26CC414E-5995-675A-E27E-1BFBA2350D3B}" dt="2024-04-26T08:13:02.123" v="10"/>
          <pc:sldLayoutMkLst>
            <pc:docMk/>
            <pc:sldMasterMk cId="451581015" sldId="2147483684"/>
            <pc:sldLayoutMk cId="4179356949" sldId="2147483695"/>
          </pc:sldLayoutMkLst>
          <pc:spChg chg="mod">
            <ac:chgData name="Ayomide Popoola" userId="4cc8212e92d790af" providerId="Windows Live" clId="Web-{26CC414E-5995-675A-E27E-1BFBA2350D3B}" dt="2024-04-26T08:13:02.123" v="10"/>
            <ac:spMkLst>
              <pc:docMk/>
              <pc:sldMasterMk cId="451581015" sldId="2147483684"/>
              <pc:sldLayoutMk cId="4179356949" sldId="2147483695"/>
              <ac:spMk id="2" creationId="{00000000-0000-0000-0000-000000000000}"/>
            </ac:spMkLst>
          </pc:spChg>
          <pc:spChg chg="mod">
            <ac:chgData name="Ayomide Popoola" userId="4cc8212e92d790af" providerId="Windows Live" clId="Web-{26CC414E-5995-675A-E27E-1BFBA2350D3B}" dt="2024-04-26T08:13:02.123" v="10"/>
            <ac:spMkLst>
              <pc:docMk/>
              <pc:sldMasterMk cId="451581015" sldId="2147483684"/>
              <pc:sldLayoutMk cId="4179356949" sldId="2147483695"/>
              <ac:spMk id="3" creationId="{00000000-0000-0000-0000-000000000000}"/>
            </ac:spMkLst>
          </pc:spChg>
        </pc:sldLayoutChg>
      </pc:sldMasterChg>
      <pc:sldMasterChg chg="add del addSldLayout delSldLayout modSldLayout">
        <pc:chgData name="Ayomide Popoola" userId="4cc8212e92d790af" providerId="Windows Live" clId="Web-{26CC414E-5995-675A-E27E-1BFBA2350D3B}" dt="2024-04-26T08:12:46.982" v="8"/>
        <pc:sldMasterMkLst>
          <pc:docMk/>
          <pc:sldMasterMk cId="501059748" sldId="2147483696"/>
        </pc:sldMasterMkLst>
        <pc:sldLayoutChg chg="add del mod replId">
          <pc:chgData name="Ayomide Popoola" userId="4cc8212e92d790af" providerId="Windows Live" clId="Web-{26CC414E-5995-675A-E27E-1BFBA2350D3B}" dt="2024-04-26T08:12:46.982" v="8"/>
          <pc:sldLayoutMkLst>
            <pc:docMk/>
            <pc:sldMasterMk cId="501059748" sldId="2147483696"/>
            <pc:sldLayoutMk cId="652581004" sldId="2147483697"/>
          </pc:sldLayoutMkLst>
        </pc:sldLayoutChg>
        <pc:sldLayoutChg chg="add del mod replId">
          <pc:chgData name="Ayomide Popoola" userId="4cc8212e92d790af" providerId="Windows Live" clId="Web-{26CC414E-5995-675A-E27E-1BFBA2350D3B}" dt="2024-04-26T08:12:46.982" v="8"/>
          <pc:sldLayoutMkLst>
            <pc:docMk/>
            <pc:sldMasterMk cId="501059748" sldId="2147483696"/>
            <pc:sldLayoutMk cId="168163620" sldId="2147483698"/>
          </pc:sldLayoutMkLst>
        </pc:sldLayoutChg>
        <pc:sldLayoutChg chg="add del mod replId">
          <pc:chgData name="Ayomide Popoola" userId="4cc8212e92d790af" providerId="Windows Live" clId="Web-{26CC414E-5995-675A-E27E-1BFBA2350D3B}" dt="2024-04-26T08:12:46.982" v="8"/>
          <pc:sldLayoutMkLst>
            <pc:docMk/>
            <pc:sldMasterMk cId="501059748" sldId="2147483696"/>
            <pc:sldLayoutMk cId="335841735" sldId="2147483699"/>
          </pc:sldLayoutMkLst>
        </pc:sldLayoutChg>
        <pc:sldLayoutChg chg="add del mod replId">
          <pc:chgData name="Ayomide Popoola" userId="4cc8212e92d790af" providerId="Windows Live" clId="Web-{26CC414E-5995-675A-E27E-1BFBA2350D3B}" dt="2024-04-26T08:12:46.982" v="8"/>
          <pc:sldLayoutMkLst>
            <pc:docMk/>
            <pc:sldMasterMk cId="501059748" sldId="2147483696"/>
            <pc:sldLayoutMk cId="2023340666" sldId="2147483700"/>
          </pc:sldLayoutMkLst>
        </pc:sldLayoutChg>
        <pc:sldLayoutChg chg="add del mod replId">
          <pc:chgData name="Ayomide Popoola" userId="4cc8212e92d790af" providerId="Windows Live" clId="Web-{26CC414E-5995-675A-E27E-1BFBA2350D3B}" dt="2024-04-26T08:12:46.982" v="8"/>
          <pc:sldLayoutMkLst>
            <pc:docMk/>
            <pc:sldMasterMk cId="501059748" sldId="2147483696"/>
            <pc:sldLayoutMk cId="2467533195" sldId="2147483701"/>
          </pc:sldLayoutMkLst>
        </pc:sldLayoutChg>
        <pc:sldLayoutChg chg="add del mod replId">
          <pc:chgData name="Ayomide Popoola" userId="4cc8212e92d790af" providerId="Windows Live" clId="Web-{26CC414E-5995-675A-E27E-1BFBA2350D3B}" dt="2024-04-26T08:12:46.982" v="8"/>
          <pc:sldLayoutMkLst>
            <pc:docMk/>
            <pc:sldMasterMk cId="501059748" sldId="2147483696"/>
            <pc:sldLayoutMk cId="1812435557" sldId="2147483702"/>
          </pc:sldLayoutMkLst>
        </pc:sldLayoutChg>
        <pc:sldLayoutChg chg="add del mod replId">
          <pc:chgData name="Ayomide Popoola" userId="4cc8212e92d790af" providerId="Windows Live" clId="Web-{26CC414E-5995-675A-E27E-1BFBA2350D3B}" dt="2024-04-26T08:12:46.982" v="8"/>
          <pc:sldLayoutMkLst>
            <pc:docMk/>
            <pc:sldMasterMk cId="501059748" sldId="2147483696"/>
            <pc:sldLayoutMk cId="982571741" sldId="2147483703"/>
          </pc:sldLayoutMkLst>
        </pc:sldLayoutChg>
        <pc:sldLayoutChg chg="add del mod replId">
          <pc:chgData name="Ayomide Popoola" userId="4cc8212e92d790af" providerId="Windows Live" clId="Web-{26CC414E-5995-675A-E27E-1BFBA2350D3B}" dt="2024-04-26T08:12:46.982" v="8"/>
          <pc:sldLayoutMkLst>
            <pc:docMk/>
            <pc:sldMasterMk cId="501059748" sldId="2147483696"/>
            <pc:sldLayoutMk cId="2897955362" sldId="2147483704"/>
          </pc:sldLayoutMkLst>
        </pc:sldLayoutChg>
        <pc:sldLayoutChg chg="add del mod replId">
          <pc:chgData name="Ayomide Popoola" userId="4cc8212e92d790af" providerId="Windows Live" clId="Web-{26CC414E-5995-675A-E27E-1BFBA2350D3B}" dt="2024-04-26T08:12:46.982" v="8"/>
          <pc:sldLayoutMkLst>
            <pc:docMk/>
            <pc:sldMasterMk cId="501059748" sldId="2147483696"/>
            <pc:sldLayoutMk cId="305112415" sldId="2147483705"/>
          </pc:sldLayoutMkLst>
        </pc:sldLayoutChg>
        <pc:sldLayoutChg chg="add del mod replId">
          <pc:chgData name="Ayomide Popoola" userId="4cc8212e92d790af" providerId="Windows Live" clId="Web-{26CC414E-5995-675A-E27E-1BFBA2350D3B}" dt="2024-04-26T08:12:46.982" v="8"/>
          <pc:sldLayoutMkLst>
            <pc:docMk/>
            <pc:sldMasterMk cId="501059748" sldId="2147483696"/>
            <pc:sldLayoutMk cId="3284966467" sldId="2147483706"/>
          </pc:sldLayoutMkLst>
        </pc:sldLayoutChg>
        <pc:sldLayoutChg chg="add del mod replId">
          <pc:chgData name="Ayomide Popoola" userId="4cc8212e92d790af" providerId="Windows Live" clId="Web-{26CC414E-5995-675A-E27E-1BFBA2350D3B}" dt="2024-04-26T08:12:46.982" v="8"/>
          <pc:sldLayoutMkLst>
            <pc:docMk/>
            <pc:sldMasterMk cId="501059748" sldId="2147483696"/>
            <pc:sldLayoutMk cId="1761496678" sldId="2147483707"/>
          </pc:sldLayoutMkLst>
        </pc:sldLayoutChg>
        <pc:sldLayoutChg chg="add del mod replId">
          <pc:chgData name="Ayomide Popoola" userId="4cc8212e92d790af" providerId="Windows Live" clId="Web-{26CC414E-5995-675A-E27E-1BFBA2350D3B}" dt="2024-04-26T08:12:46.982" v="8"/>
          <pc:sldLayoutMkLst>
            <pc:docMk/>
            <pc:sldMasterMk cId="501059748" sldId="2147483696"/>
            <pc:sldLayoutMk cId="4167844497" sldId="2147483708"/>
          </pc:sldLayoutMkLst>
        </pc:sldLayoutChg>
        <pc:sldLayoutChg chg="add del mod replId">
          <pc:chgData name="Ayomide Popoola" userId="4cc8212e92d790af" providerId="Windows Live" clId="Web-{26CC414E-5995-675A-E27E-1BFBA2350D3B}" dt="2024-04-26T08:12:46.982" v="8"/>
          <pc:sldLayoutMkLst>
            <pc:docMk/>
            <pc:sldMasterMk cId="501059748" sldId="2147483696"/>
            <pc:sldLayoutMk cId="4202005199" sldId="2147483709"/>
          </pc:sldLayoutMkLst>
        </pc:sldLayoutChg>
        <pc:sldLayoutChg chg="add del mod replId">
          <pc:chgData name="Ayomide Popoola" userId="4cc8212e92d790af" providerId="Windows Live" clId="Web-{26CC414E-5995-675A-E27E-1BFBA2350D3B}" dt="2024-04-26T08:12:46.982" v="8"/>
          <pc:sldLayoutMkLst>
            <pc:docMk/>
            <pc:sldMasterMk cId="501059748" sldId="2147483696"/>
            <pc:sldLayoutMk cId="2601176323" sldId="2147483710"/>
          </pc:sldLayoutMkLst>
        </pc:sldLayoutChg>
        <pc:sldLayoutChg chg="add del mod replId">
          <pc:chgData name="Ayomide Popoola" userId="4cc8212e92d790af" providerId="Windows Live" clId="Web-{26CC414E-5995-675A-E27E-1BFBA2350D3B}" dt="2024-04-26T08:12:46.982" v="8"/>
          <pc:sldLayoutMkLst>
            <pc:docMk/>
            <pc:sldMasterMk cId="501059748" sldId="2147483696"/>
            <pc:sldLayoutMk cId="3006959742" sldId="2147483711"/>
          </pc:sldLayoutMkLst>
        </pc:sldLayoutChg>
        <pc:sldLayoutChg chg="add del mod replId">
          <pc:chgData name="Ayomide Popoola" userId="4cc8212e92d790af" providerId="Windows Live" clId="Web-{26CC414E-5995-675A-E27E-1BFBA2350D3B}" dt="2024-04-26T08:12:46.982" v="8"/>
          <pc:sldLayoutMkLst>
            <pc:docMk/>
            <pc:sldMasterMk cId="501059748" sldId="2147483696"/>
            <pc:sldLayoutMk cId="2393044097" sldId="2147483712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cc8212e92d790af/Week%205%20-%20Car%20Sales%20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cc8212e92d790af/Week%205%20-%20Car%20Sales%20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cc8212e92d790af/Week%205%20-%20Car%20Sales%20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cc8212e92d790af/Week%205%20-%20Car%20Sales%20Analys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cc8212e92d790af/Week%205%20-%20Car%20Sales%20Analysi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cc8212e92d790af/Week%205%20-%20Car%20Sales%20Analysi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cc8212e92d790af/Week%205%20-%20Car%20Sales%20Analysi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cc8212e92d790af/Week%205%20-%20Car%20Sales%20Analysi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[Week 5 - Car Sales Analysis.xlsx]Sheet1!PivotTable5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SALES PER YEAR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rgbClr val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circle"/>
          <c:size val="5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Sheet1!$B$69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A28-44ED-9FFC-FD3BD339299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A28-44ED-9FFC-FD3BD339299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A28-44ED-9FFC-FD3BD339299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Sheet1!$A$70:$A$73</c:f>
              <c:strCache>
                <c:ptCount val="3"/>
                <c:pt idx="0">
                  <c:v>2022</c:v>
                </c:pt>
                <c:pt idx="1">
                  <c:v>2023</c:v>
                </c:pt>
                <c:pt idx="2">
                  <c:v>(blank)</c:v>
                </c:pt>
              </c:strCache>
            </c:strRef>
          </c:cat>
          <c:val>
            <c:numRef>
              <c:f>Sheet1!$B$70:$B$73</c:f>
              <c:numCache>
                <c:formatCode>General</c:formatCode>
                <c:ptCount val="3"/>
                <c:pt idx="0">
                  <c:v>245069980</c:v>
                </c:pt>
                <c:pt idx="1">
                  <c:v>463929098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A28-44ED-9FFC-FD3BD33929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[Week 5 - Car Sales Analysis.xlsx]Sheet1!PivotTable2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SALES OF CARS PER GENDER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rgbClr val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Sheet1!$B$21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7EE-4728-B4DC-4E4F68BE85C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7EE-4728-B4DC-4E4F68BE85C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Sheet1!$A$22:$A$24</c:f>
              <c:strCache>
                <c:ptCount val="2"/>
                <c:pt idx="0">
                  <c:v>2022</c:v>
                </c:pt>
                <c:pt idx="1">
                  <c:v>2023</c:v>
                </c:pt>
              </c:strCache>
            </c:strRef>
          </c:cat>
          <c:val>
            <c:numRef>
              <c:f>Sheet1!$B$22:$B$24</c:f>
              <c:numCache>
                <c:formatCode>General</c:formatCode>
                <c:ptCount val="2"/>
                <c:pt idx="0">
                  <c:v>8670</c:v>
                </c:pt>
                <c:pt idx="1">
                  <c:v>16636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7EE-4728-B4DC-4E4F68BE85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[Week 5 - Car Sales Analysis.xlsx]Sheet1!PivotTable3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MONTHLY SALES PER YEAR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rgbClr val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areaChart>
        <c:grouping val="stacked"/>
        <c:varyColors val="0"/>
        <c:ser>
          <c:idx val="0"/>
          <c:order val="0"/>
          <c:tx>
            <c:strRef>
              <c:f>Sheet1!$C$38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multiLvlStrRef>
              <c:f>Sheet1!$A$39:$B$65</c:f>
              <c:multiLvlStrCache>
                <c:ptCount val="24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</c:v>
                  </c:pt>
                  <c:pt idx="13">
                    <c:v>2</c:v>
                  </c:pt>
                  <c:pt idx="14">
                    <c:v>3</c:v>
                  </c:pt>
                  <c:pt idx="15">
                    <c:v>4</c:v>
                  </c:pt>
                  <c:pt idx="16">
                    <c:v>5</c:v>
                  </c:pt>
                  <c:pt idx="17">
                    <c:v>6</c:v>
                  </c:pt>
                  <c:pt idx="18">
                    <c:v>7</c:v>
                  </c:pt>
                  <c:pt idx="19">
                    <c:v>8</c:v>
                  </c:pt>
                  <c:pt idx="20">
                    <c:v>9</c:v>
                  </c:pt>
                  <c:pt idx="21">
                    <c:v>10</c:v>
                  </c:pt>
                  <c:pt idx="22">
                    <c:v>11</c:v>
                  </c:pt>
                  <c:pt idx="23">
                    <c:v>12</c:v>
                  </c:pt>
                </c:lvl>
                <c:lvl>
                  <c:pt idx="0">
                    <c:v>2022</c:v>
                  </c:pt>
                  <c:pt idx="12">
                    <c:v>2023</c:v>
                  </c:pt>
                </c:lvl>
              </c:multiLvlStrCache>
            </c:multiLvlStrRef>
          </c:cat>
          <c:val>
            <c:numRef>
              <c:f>Sheet1!$C$39:$C$65</c:f>
              <c:numCache>
                <c:formatCode>General</c:formatCode>
                <c:ptCount val="24"/>
                <c:pt idx="0">
                  <c:v>315</c:v>
                </c:pt>
                <c:pt idx="1">
                  <c:v>320</c:v>
                </c:pt>
                <c:pt idx="2">
                  <c:v>705</c:v>
                </c:pt>
                <c:pt idx="3">
                  <c:v>800</c:v>
                </c:pt>
                <c:pt idx="4">
                  <c:v>750</c:v>
                </c:pt>
                <c:pt idx="5">
                  <c:v>690</c:v>
                </c:pt>
                <c:pt idx="6">
                  <c:v>700</c:v>
                </c:pt>
                <c:pt idx="7">
                  <c:v>810</c:v>
                </c:pt>
                <c:pt idx="8">
                  <c:v>855</c:v>
                </c:pt>
                <c:pt idx="9">
                  <c:v>835</c:v>
                </c:pt>
                <c:pt idx="10">
                  <c:v>895</c:v>
                </c:pt>
                <c:pt idx="11">
                  <c:v>995</c:v>
                </c:pt>
                <c:pt idx="12">
                  <c:v>975</c:v>
                </c:pt>
                <c:pt idx="13">
                  <c:v>915</c:v>
                </c:pt>
                <c:pt idx="14">
                  <c:v>1230</c:v>
                </c:pt>
                <c:pt idx="15">
                  <c:v>1475</c:v>
                </c:pt>
                <c:pt idx="16">
                  <c:v>1145</c:v>
                </c:pt>
                <c:pt idx="17">
                  <c:v>1025</c:v>
                </c:pt>
                <c:pt idx="18">
                  <c:v>1025</c:v>
                </c:pt>
                <c:pt idx="19">
                  <c:v>1620</c:v>
                </c:pt>
                <c:pt idx="20">
                  <c:v>1830</c:v>
                </c:pt>
                <c:pt idx="21">
                  <c:v>1625</c:v>
                </c:pt>
                <c:pt idx="22">
                  <c:v>1850</c:v>
                </c:pt>
                <c:pt idx="23">
                  <c:v>1921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67-4254-947D-33BE33B282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0497159"/>
        <c:axId val="1600503815"/>
      </c:areaChart>
      <c:catAx>
        <c:axId val="160049715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0503815"/>
        <c:crosses val="autoZero"/>
        <c:auto val="1"/>
        <c:lblAlgn val="ctr"/>
        <c:lblOffset val="100"/>
        <c:noMultiLvlLbl val="0"/>
      </c:catAx>
      <c:valAx>
        <c:axId val="16005038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049715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[Week 5 - Car Sales Analysis.xlsx]Sheet2!PivotTable1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MONTHLY SALES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rgbClr val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cked"/>
        <c:varyColors val="0"/>
        <c:ser>
          <c:idx val="0"/>
          <c:order val="0"/>
          <c:tx>
            <c:strRef>
              <c:f>Sheet2!$D$44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multiLvlStrRef>
              <c:f>Sheet2!$B$45:$C$71</c:f>
              <c:multiLvlStrCache>
                <c:ptCount val="24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</c:v>
                  </c:pt>
                  <c:pt idx="13">
                    <c:v>2</c:v>
                  </c:pt>
                  <c:pt idx="14">
                    <c:v>3</c:v>
                  </c:pt>
                  <c:pt idx="15">
                    <c:v>4</c:v>
                  </c:pt>
                  <c:pt idx="16">
                    <c:v>5</c:v>
                  </c:pt>
                  <c:pt idx="17">
                    <c:v>6</c:v>
                  </c:pt>
                  <c:pt idx="18">
                    <c:v>7</c:v>
                  </c:pt>
                  <c:pt idx="19">
                    <c:v>8</c:v>
                  </c:pt>
                  <c:pt idx="20">
                    <c:v>9</c:v>
                  </c:pt>
                  <c:pt idx="21">
                    <c:v>10</c:v>
                  </c:pt>
                  <c:pt idx="22">
                    <c:v>11</c:v>
                  </c:pt>
                  <c:pt idx="23">
                    <c:v>12</c:v>
                  </c:pt>
                </c:lvl>
                <c:lvl>
                  <c:pt idx="0">
                    <c:v>2022</c:v>
                  </c:pt>
                  <c:pt idx="12">
                    <c:v>2023</c:v>
                  </c:pt>
                </c:lvl>
              </c:multiLvlStrCache>
            </c:multiLvlStrRef>
          </c:cat>
          <c:val>
            <c:numRef>
              <c:f>Sheet2!$D$45:$D$71</c:f>
              <c:numCache>
                <c:formatCode>_(* #,##0.00_);_(* \(#,##0.00\);_(* "-"??_);_(@_)</c:formatCode>
                <c:ptCount val="24"/>
                <c:pt idx="0">
                  <c:v>8931920</c:v>
                </c:pt>
                <c:pt idx="1">
                  <c:v>8795365</c:v>
                </c:pt>
                <c:pt idx="2">
                  <c:v>19502059</c:v>
                </c:pt>
                <c:pt idx="3">
                  <c:v>22748867</c:v>
                </c:pt>
                <c:pt idx="4">
                  <c:v>20608086</c:v>
                </c:pt>
                <c:pt idx="5">
                  <c:v>19604211</c:v>
                </c:pt>
                <c:pt idx="6">
                  <c:v>19935002</c:v>
                </c:pt>
                <c:pt idx="7">
                  <c:v>23631362</c:v>
                </c:pt>
                <c:pt idx="8">
                  <c:v>24115567</c:v>
                </c:pt>
                <c:pt idx="9">
                  <c:v>23991509</c:v>
                </c:pt>
                <c:pt idx="10">
                  <c:v>25162276</c:v>
                </c:pt>
                <c:pt idx="11">
                  <c:v>28043756</c:v>
                </c:pt>
                <c:pt idx="12">
                  <c:v>26170098</c:v>
                </c:pt>
                <c:pt idx="13">
                  <c:v>25254380</c:v>
                </c:pt>
                <c:pt idx="14">
                  <c:v>32865827</c:v>
                </c:pt>
                <c:pt idx="15">
                  <c:v>42218216</c:v>
                </c:pt>
                <c:pt idx="16">
                  <c:v>32613157</c:v>
                </c:pt>
                <c:pt idx="17">
                  <c:v>28901691</c:v>
                </c:pt>
                <c:pt idx="18">
                  <c:v>28243030</c:v>
                </c:pt>
                <c:pt idx="19">
                  <c:v>45389290</c:v>
                </c:pt>
                <c:pt idx="20">
                  <c:v>51416962</c:v>
                </c:pt>
                <c:pt idx="21">
                  <c:v>44984458</c:v>
                </c:pt>
                <c:pt idx="22">
                  <c:v>51590388</c:v>
                </c:pt>
                <c:pt idx="23">
                  <c:v>54281601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CFC-43E4-9C50-EDEFC56AC7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50310919"/>
        <c:axId val="550312967"/>
      </c:lineChart>
      <c:catAx>
        <c:axId val="550310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312967"/>
        <c:crosses val="autoZero"/>
        <c:auto val="1"/>
        <c:lblAlgn val="ctr"/>
        <c:lblOffset val="100"/>
        <c:noMultiLvlLbl val="0"/>
      </c:catAx>
      <c:valAx>
        <c:axId val="5503129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_-;\-* #,##0.00_-;_-* &quot;-&quot;??_-;_-@_-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3109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[Week 5 - Car Sales Analysis.xlsx]Sheet2!PivotTable4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CARS SOLD PER COMPANY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rgbClr val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Sheet2!$C$3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Sheet2!$B$4:$B$34</c:f>
              <c:strCache>
                <c:ptCount val="30"/>
                <c:pt idx="0">
                  <c:v>Acura</c:v>
                </c:pt>
                <c:pt idx="1">
                  <c:v>Audi</c:v>
                </c:pt>
                <c:pt idx="2">
                  <c:v>BMW</c:v>
                </c:pt>
                <c:pt idx="3">
                  <c:v>Buick</c:v>
                </c:pt>
                <c:pt idx="4">
                  <c:v>Cadillac</c:v>
                </c:pt>
                <c:pt idx="5">
                  <c:v>Chevrolet</c:v>
                </c:pt>
                <c:pt idx="6">
                  <c:v>Chrysler</c:v>
                </c:pt>
                <c:pt idx="7">
                  <c:v>Dodge</c:v>
                </c:pt>
                <c:pt idx="8">
                  <c:v>Ford</c:v>
                </c:pt>
                <c:pt idx="9">
                  <c:v>Honda</c:v>
                </c:pt>
                <c:pt idx="10">
                  <c:v>Hyundai</c:v>
                </c:pt>
                <c:pt idx="11">
                  <c:v>Infiniti</c:v>
                </c:pt>
                <c:pt idx="12">
                  <c:v>Jaguar</c:v>
                </c:pt>
                <c:pt idx="13">
                  <c:v>Jeep</c:v>
                </c:pt>
                <c:pt idx="14">
                  <c:v>Lexus</c:v>
                </c:pt>
                <c:pt idx="15">
                  <c:v>Lincoln</c:v>
                </c:pt>
                <c:pt idx="16">
                  <c:v>Mercedes-B</c:v>
                </c:pt>
                <c:pt idx="17">
                  <c:v>Mercury</c:v>
                </c:pt>
                <c:pt idx="18">
                  <c:v>Mitsubishi</c:v>
                </c:pt>
                <c:pt idx="19">
                  <c:v>Nissan</c:v>
                </c:pt>
                <c:pt idx="20">
                  <c:v>Oldsmobile</c:v>
                </c:pt>
                <c:pt idx="21">
                  <c:v>Plymouth</c:v>
                </c:pt>
                <c:pt idx="22">
                  <c:v>Pontiac</c:v>
                </c:pt>
                <c:pt idx="23">
                  <c:v>Porsche</c:v>
                </c:pt>
                <c:pt idx="24">
                  <c:v>Saab</c:v>
                </c:pt>
                <c:pt idx="25">
                  <c:v>Saturn</c:v>
                </c:pt>
                <c:pt idx="26">
                  <c:v>Subaru</c:v>
                </c:pt>
                <c:pt idx="27">
                  <c:v>Toyota</c:v>
                </c:pt>
                <c:pt idx="28">
                  <c:v>Volkswagen</c:v>
                </c:pt>
                <c:pt idx="29">
                  <c:v>Volvo</c:v>
                </c:pt>
              </c:strCache>
            </c:strRef>
          </c:cat>
          <c:val>
            <c:numRef>
              <c:f>Sheet2!$C$4:$C$34</c:f>
              <c:numCache>
                <c:formatCode>General</c:formatCode>
                <c:ptCount val="30"/>
                <c:pt idx="0">
                  <c:v>732</c:v>
                </c:pt>
                <c:pt idx="1">
                  <c:v>502</c:v>
                </c:pt>
                <c:pt idx="2">
                  <c:v>831</c:v>
                </c:pt>
                <c:pt idx="3">
                  <c:v>462</c:v>
                </c:pt>
                <c:pt idx="4">
                  <c:v>676</c:v>
                </c:pt>
                <c:pt idx="5">
                  <c:v>1932</c:v>
                </c:pt>
                <c:pt idx="6">
                  <c:v>1191</c:v>
                </c:pt>
                <c:pt idx="7">
                  <c:v>1774</c:v>
                </c:pt>
                <c:pt idx="8">
                  <c:v>1705</c:v>
                </c:pt>
                <c:pt idx="9">
                  <c:v>743</c:v>
                </c:pt>
                <c:pt idx="10">
                  <c:v>276</c:v>
                </c:pt>
                <c:pt idx="11">
                  <c:v>204</c:v>
                </c:pt>
                <c:pt idx="12">
                  <c:v>185</c:v>
                </c:pt>
                <c:pt idx="13">
                  <c:v>380</c:v>
                </c:pt>
                <c:pt idx="14">
                  <c:v>851</c:v>
                </c:pt>
                <c:pt idx="15">
                  <c:v>522</c:v>
                </c:pt>
                <c:pt idx="16">
                  <c:v>1361</c:v>
                </c:pt>
                <c:pt idx="17">
                  <c:v>948</c:v>
                </c:pt>
                <c:pt idx="18">
                  <c:v>1370</c:v>
                </c:pt>
                <c:pt idx="19">
                  <c:v>939</c:v>
                </c:pt>
                <c:pt idx="20">
                  <c:v>1174</c:v>
                </c:pt>
                <c:pt idx="21">
                  <c:v>633</c:v>
                </c:pt>
                <c:pt idx="22">
                  <c:v>845</c:v>
                </c:pt>
                <c:pt idx="23">
                  <c:v>376</c:v>
                </c:pt>
                <c:pt idx="24">
                  <c:v>230</c:v>
                </c:pt>
                <c:pt idx="25">
                  <c:v>622</c:v>
                </c:pt>
                <c:pt idx="26">
                  <c:v>426</c:v>
                </c:pt>
                <c:pt idx="27">
                  <c:v>1166</c:v>
                </c:pt>
                <c:pt idx="28">
                  <c:v>1398</c:v>
                </c:pt>
                <c:pt idx="29">
                  <c:v>852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1F-48BD-B6A7-43872C0FEF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5"/>
        <c:overlap val="-27"/>
        <c:axId val="2074081287"/>
        <c:axId val="2097442823"/>
      </c:barChart>
      <c:catAx>
        <c:axId val="20740812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7442823"/>
        <c:crosses val="autoZero"/>
        <c:auto val="1"/>
        <c:lblAlgn val="ctr"/>
        <c:lblOffset val="100"/>
        <c:noMultiLvlLbl val="0"/>
      </c:catAx>
      <c:valAx>
        <c:axId val="2097442823"/>
        <c:scaling>
          <c:orientation val="minMax"/>
          <c:max val="25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4081287"/>
        <c:crosses val="autoZero"/>
        <c:crossBetween val="between"/>
        <c:majorUnit val="500"/>
        <c:minorUnit val="4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[Week 5 - Car Sales Analysis.xlsx]Sheet2!PivotTable2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PERFORMANCES BY DEALERS (TOP 10)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rgbClr val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Sheet2!$C$76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Sheet2!$B$77:$B$87</c:f>
              <c:strCache>
                <c:ptCount val="10"/>
                <c:pt idx="0">
                  <c:v>Progressive Shippers Cooperative Association No</c:v>
                </c:pt>
                <c:pt idx="1">
                  <c:v>Rabun Used Car Sales</c:v>
                </c:pt>
                <c:pt idx="2">
                  <c:v>Race Car Help</c:v>
                </c:pt>
                <c:pt idx="3">
                  <c:v>Ryder Truck Rental and Leasing</c:v>
                </c:pt>
                <c:pt idx="4">
                  <c:v>Saab-Belle Dodge</c:v>
                </c:pt>
                <c:pt idx="5">
                  <c:v>Scrivener Performance Engineering</c:v>
                </c:pt>
                <c:pt idx="6">
                  <c:v>Star Enterprises Inc</c:v>
                </c:pt>
                <c:pt idx="7">
                  <c:v>Suburban Ford</c:v>
                </c:pt>
                <c:pt idx="8">
                  <c:v>Tri-State Mack Inc</c:v>
                </c:pt>
                <c:pt idx="9">
                  <c:v>U-Haul CO</c:v>
                </c:pt>
              </c:strCache>
            </c:strRef>
          </c:cat>
          <c:val>
            <c:numRef>
              <c:f>Sheet2!$C$77:$C$87</c:f>
              <c:numCache>
                <c:formatCode>_(* #,##0.00_);_(* \(#,##0.00\);_(* "-"??_);_(@_)</c:formatCode>
                <c:ptCount val="10"/>
                <c:pt idx="0">
                  <c:v>38906526</c:v>
                </c:pt>
                <c:pt idx="1">
                  <c:v>39575677</c:v>
                </c:pt>
                <c:pt idx="2">
                  <c:v>37245329</c:v>
                </c:pt>
                <c:pt idx="3">
                  <c:v>37105126</c:v>
                </c:pt>
                <c:pt idx="4">
                  <c:v>36862035</c:v>
                </c:pt>
                <c:pt idx="5">
                  <c:v>37245548</c:v>
                </c:pt>
                <c:pt idx="6">
                  <c:v>36650237</c:v>
                </c:pt>
                <c:pt idx="7">
                  <c:v>37388207</c:v>
                </c:pt>
                <c:pt idx="8">
                  <c:v>36954984</c:v>
                </c:pt>
                <c:pt idx="9">
                  <c:v>37649910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B0-45EB-AADC-6EBA70CA53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0396040"/>
        <c:axId val="60401672"/>
      </c:barChart>
      <c:catAx>
        <c:axId val="60396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401672"/>
        <c:crosses val="autoZero"/>
        <c:auto val="1"/>
        <c:lblAlgn val="ctr"/>
        <c:lblOffset val="100"/>
        <c:noMultiLvlLbl val="0"/>
      </c:catAx>
      <c:valAx>
        <c:axId val="60401672"/>
        <c:scaling>
          <c:orientation val="minMax"/>
          <c:min val="35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#_-;\-* #,##0.00_-;_-* &quot;-&quot;??_-;_-@_-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96040"/>
        <c:crosses val="autoZero"/>
        <c:crossBetween val="between"/>
        <c:majorUnit val="1000000"/>
        <c:minorUnit val="10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[Week 5 - Car Sales Analysis.xlsx]Sheet2!PivotTable5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QUANTITY SOLD PER MODELS (TOP 10)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rgbClr val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Sheet2!$D$100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2F8-4EE7-821A-DDC652C0592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2F8-4EE7-821A-DDC652C0592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2F8-4EE7-821A-DDC652C0592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2F8-4EE7-821A-DDC652C0592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2F8-4EE7-821A-DDC652C0592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2F8-4EE7-821A-DDC652C0592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2F8-4EE7-821A-DDC652C0592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A2F8-4EE7-821A-DDC652C0592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2F8-4EE7-821A-DDC652C0592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A2F8-4EE7-821A-DDC652C0592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Sheet2!$C$101:$C$111</c:f>
              <c:strCache>
                <c:ptCount val="10"/>
                <c:pt idx="0">
                  <c:v>Silhouette</c:v>
                </c:pt>
                <c:pt idx="1">
                  <c:v>Diamante</c:v>
                </c:pt>
                <c:pt idx="2">
                  <c:v>Prizm</c:v>
                </c:pt>
                <c:pt idx="3">
                  <c:v>Passat</c:v>
                </c:pt>
                <c:pt idx="4">
                  <c:v>Ram Pickup</c:v>
                </c:pt>
                <c:pt idx="5">
                  <c:v>Jetta</c:v>
                </c:pt>
                <c:pt idx="6">
                  <c:v>RL</c:v>
                </c:pt>
                <c:pt idx="7">
                  <c:v>LS400</c:v>
                </c:pt>
                <c:pt idx="8">
                  <c:v>A6</c:v>
                </c:pt>
                <c:pt idx="9">
                  <c:v>LHS</c:v>
                </c:pt>
              </c:strCache>
            </c:strRef>
          </c:cat>
          <c:val>
            <c:numRef>
              <c:f>Sheet2!$D$101:$D$111</c:f>
              <c:numCache>
                <c:formatCode>General</c:formatCode>
                <c:ptCount val="10"/>
                <c:pt idx="0">
                  <c:v>449</c:v>
                </c:pt>
                <c:pt idx="1">
                  <c:v>445</c:v>
                </c:pt>
                <c:pt idx="2">
                  <c:v>428</c:v>
                </c:pt>
                <c:pt idx="3">
                  <c:v>419</c:v>
                </c:pt>
                <c:pt idx="4">
                  <c:v>412</c:v>
                </c:pt>
                <c:pt idx="5">
                  <c:v>396</c:v>
                </c:pt>
                <c:pt idx="6">
                  <c:v>395</c:v>
                </c:pt>
                <c:pt idx="7">
                  <c:v>365</c:v>
                </c:pt>
                <c:pt idx="8">
                  <c:v>352</c:v>
                </c:pt>
                <c:pt idx="9">
                  <c:v>350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A2F8-4EE7-821A-DDC652C059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rgbClr val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[Week 5 - Car Sales Analysis.xlsx]Sheet2!PivotTable6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TRANSMISSION AND BODY STYLES SOLD PER YEAR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rgbClr val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Sheet2!$E$129:$E$130</c:f>
              <c:strCache>
                <c:ptCount val="1"/>
                <c:pt idx="0">
                  <c:v>Hardtop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Sheet2!$C$131:$D$137</c:f>
              <c:multiLvlStrCache>
                <c:ptCount val="4"/>
                <c:lvl>
                  <c:pt idx="0">
                    <c:v>2022</c:v>
                  </c:pt>
                  <c:pt idx="1">
                    <c:v>2023</c:v>
                  </c:pt>
                  <c:pt idx="2">
                    <c:v>2022</c:v>
                  </c:pt>
                  <c:pt idx="3">
                    <c:v>2023</c:v>
                  </c:pt>
                </c:lvl>
                <c:lvl>
                  <c:pt idx="0">
                    <c:v>Auto</c:v>
                  </c:pt>
                  <c:pt idx="2">
                    <c:v>Manual</c:v>
                  </c:pt>
                </c:lvl>
              </c:multiLvlStrCache>
            </c:multiLvlStrRef>
          </c:cat>
          <c:val>
            <c:numRef>
              <c:f>Sheet2!$E$131:$E$137</c:f>
              <c:numCache>
                <c:formatCode>General</c:formatCode>
                <c:ptCount val="4"/>
                <c:pt idx="0">
                  <c:v>418</c:v>
                </c:pt>
                <c:pt idx="1">
                  <c:v>1090</c:v>
                </c:pt>
                <c:pt idx="2">
                  <c:v>466</c:v>
                </c:pt>
                <c:pt idx="3">
                  <c:v>1201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37-4E57-9DE0-2C0625295658}"/>
            </c:ext>
          </c:extLst>
        </c:ser>
        <c:ser>
          <c:idx val="1"/>
          <c:order val="1"/>
          <c:tx>
            <c:strRef>
              <c:f>Sheet2!$F$129:$F$130</c:f>
              <c:strCache>
                <c:ptCount val="1"/>
                <c:pt idx="0">
                  <c:v>Hatchback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Sheet2!$C$131:$D$137</c:f>
              <c:multiLvlStrCache>
                <c:ptCount val="4"/>
                <c:lvl>
                  <c:pt idx="0">
                    <c:v>2022</c:v>
                  </c:pt>
                  <c:pt idx="1">
                    <c:v>2023</c:v>
                  </c:pt>
                  <c:pt idx="2">
                    <c:v>2022</c:v>
                  </c:pt>
                  <c:pt idx="3">
                    <c:v>2023</c:v>
                  </c:pt>
                </c:lvl>
                <c:lvl>
                  <c:pt idx="0">
                    <c:v>Auto</c:v>
                  </c:pt>
                  <c:pt idx="2">
                    <c:v>Manual</c:v>
                  </c:pt>
                </c:lvl>
              </c:multiLvlStrCache>
            </c:multiLvlStrRef>
          </c:cat>
          <c:val>
            <c:numRef>
              <c:f>Sheet2!$F$131:$F$137</c:f>
              <c:numCache>
                <c:formatCode>General</c:formatCode>
                <c:ptCount val="4"/>
                <c:pt idx="0">
                  <c:v>1291</c:v>
                </c:pt>
                <c:pt idx="1">
                  <c:v>2384</c:v>
                </c:pt>
                <c:pt idx="2">
                  <c:v>1072</c:v>
                </c:pt>
                <c:pt idx="3">
                  <c:v>1762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137-4E57-9DE0-2C0625295658}"/>
            </c:ext>
          </c:extLst>
        </c:ser>
        <c:ser>
          <c:idx val="2"/>
          <c:order val="2"/>
          <c:tx>
            <c:strRef>
              <c:f>Sheet2!$G$129:$G$130</c:f>
              <c:strCache>
                <c:ptCount val="1"/>
                <c:pt idx="0">
                  <c:v>Passenger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Sheet2!$C$131:$D$137</c:f>
              <c:multiLvlStrCache>
                <c:ptCount val="4"/>
                <c:lvl>
                  <c:pt idx="0">
                    <c:v>2022</c:v>
                  </c:pt>
                  <c:pt idx="1">
                    <c:v>2023</c:v>
                  </c:pt>
                  <c:pt idx="2">
                    <c:v>2022</c:v>
                  </c:pt>
                  <c:pt idx="3">
                    <c:v>2023</c:v>
                  </c:pt>
                </c:lvl>
                <c:lvl>
                  <c:pt idx="0">
                    <c:v>Auto</c:v>
                  </c:pt>
                  <c:pt idx="2">
                    <c:v>Manual</c:v>
                  </c:pt>
                </c:lvl>
              </c:multiLvlStrCache>
            </c:multiLvlStrRef>
          </c:cat>
          <c:val>
            <c:numRef>
              <c:f>Sheet2!$G$131:$G$137</c:f>
              <c:numCache>
                <c:formatCode>General</c:formatCode>
                <c:ptCount val="4"/>
                <c:pt idx="0">
                  <c:v>740</c:v>
                </c:pt>
                <c:pt idx="1">
                  <c:v>1387</c:v>
                </c:pt>
                <c:pt idx="2">
                  <c:v>687</c:v>
                </c:pt>
                <c:pt idx="3">
                  <c:v>1349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137-4E57-9DE0-2C0625295658}"/>
            </c:ext>
          </c:extLst>
        </c:ser>
        <c:ser>
          <c:idx val="3"/>
          <c:order val="3"/>
          <c:tx>
            <c:strRef>
              <c:f>Sheet2!$H$129:$H$130</c:f>
              <c:strCache>
                <c:ptCount val="1"/>
                <c:pt idx="0">
                  <c:v>Sedan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Sheet2!$C$131:$D$137</c:f>
              <c:multiLvlStrCache>
                <c:ptCount val="4"/>
                <c:lvl>
                  <c:pt idx="0">
                    <c:v>2022</c:v>
                  </c:pt>
                  <c:pt idx="1">
                    <c:v>2023</c:v>
                  </c:pt>
                  <c:pt idx="2">
                    <c:v>2022</c:v>
                  </c:pt>
                  <c:pt idx="3">
                    <c:v>2023</c:v>
                  </c:pt>
                </c:lvl>
                <c:lvl>
                  <c:pt idx="0">
                    <c:v>Auto</c:v>
                  </c:pt>
                  <c:pt idx="2">
                    <c:v>Manual</c:v>
                  </c:pt>
                </c:lvl>
              </c:multiLvlStrCache>
            </c:multiLvlStrRef>
          </c:cat>
          <c:val>
            <c:numRef>
              <c:f>Sheet2!$H$131:$H$137</c:f>
              <c:numCache>
                <c:formatCode>General</c:formatCode>
                <c:ptCount val="4"/>
                <c:pt idx="0">
                  <c:v>949</c:v>
                </c:pt>
                <c:pt idx="1">
                  <c:v>1785</c:v>
                </c:pt>
                <c:pt idx="2">
                  <c:v>657</c:v>
                </c:pt>
                <c:pt idx="3">
                  <c:v>1362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137-4E57-9DE0-2C0625295658}"/>
            </c:ext>
          </c:extLst>
        </c:ser>
        <c:ser>
          <c:idx val="4"/>
          <c:order val="4"/>
          <c:tx>
            <c:strRef>
              <c:f>Sheet2!$I$129:$I$130</c:f>
              <c:strCache>
                <c:ptCount val="1"/>
                <c:pt idx="0">
                  <c:v>SUV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multiLvlStrRef>
              <c:f>Sheet2!$C$131:$D$137</c:f>
              <c:multiLvlStrCache>
                <c:ptCount val="4"/>
                <c:lvl>
                  <c:pt idx="0">
                    <c:v>2022</c:v>
                  </c:pt>
                  <c:pt idx="1">
                    <c:v>2023</c:v>
                  </c:pt>
                  <c:pt idx="2">
                    <c:v>2022</c:v>
                  </c:pt>
                  <c:pt idx="3">
                    <c:v>2023</c:v>
                  </c:pt>
                </c:lvl>
                <c:lvl>
                  <c:pt idx="0">
                    <c:v>Auto</c:v>
                  </c:pt>
                  <c:pt idx="2">
                    <c:v>Manual</c:v>
                  </c:pt>
                </c:lvl>
              </c:multiLvlStrCache>
            </c:multiLvlStrRef>
          </c:cat>
          <c:val>
            <c:numRef>
              <c:f>Sheet2!$I$131:$I$137</c:f>
              <c:numCache>
                <c:formatCode>General</c:formatCode>
                <c:ptCount val="4"/>
                <c:pt idx="0">
                  <c:v>1176</c:v>
                </c:pt>
                <c:pt idx="1">
                  <c:v>2071</c:v>
                </c:pt>
                <c:pt idx="2">
                  <c:v>1214</c:v>
                </c:pt>
                <c:pt idx="3">
                  <c:v>2245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137-4E57-9DE0-2C06252956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8"/>
        <c:overlap val="-27"/>
        <c:axId val="1761167367"/>
        <c:axId val="1914228231"/>
      </c:barChart>
      <c:catAx>
        <c:axId val="17611673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228231"/>
        <c:crosses val="autoZero"/>
        <c:auto val="1"/>
        <c:lblAlgn val="ctr"/>
        <c:lblOffset val="100"/>
        <c:noMultiLvlLbl val="0"/>
      </c:catAx>
      <c:valAx>
        <c:axId val="1914228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11673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rgbClr val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22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02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56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47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31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72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32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69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8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75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85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8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3520" y="-540647"/>
            <a:ext cx="5282241" cy="1282431"/>
          </a:xfrm>
        </p:spPr>
        <p:txBody>
          <a:bodyPr>
            <a:normAutofit/>
          </a:bodyPr>
          <a:lstStyle/>
          <a:p>
            <a:r>
              <a:rPr lang="en-GB" dirty="0"/>
              <a:t>CAR SALE ANALYSIS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2EC44-7128-BAA0-5833-F85EBD7DE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684"/>
            <a:ext cx="10515600" cy="721714"/>
          </a:xfrm>
        </p:spPr>
        <p:txBody>
          <a:bodyPr>
            <a:normAutofit/>
          </a:bodyPr>
          <a:lstStyle/>
          <a:p>
            <a:r>
              <a:rPr lang="en-GB"/>
              <a:t>PREVIEW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527DC-58B7-216A-16CE-5209C83CE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521" y="732946"/>
            <a:ext cx="10846279" cy="544401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Car id</a:t>
            </a:r>
          </a:p>
          <a:p>
            <a:r>
              <a:rPr lang="en-GB" dirty="0"/>
              <a:t>Date</a:t>
            </a:r>
          </a:p>
          <a:p>
            <a:r>
              <a:rPr lang="en-GB" dirty="0"/>
              <a:t>Customer name </a:t>
            </a:r>
          </a:p>
          <a:p>
            <a:r>
              <a:rPr lang="en-GB" dirty="0"/>
              <a:t>Gender</a:t>
            </a:r>
          </a:p>
          <a:p>
            <a:r>
              <a:rPr lang="en-GB" dirty="0"/>
              <a:t>Dealer name </a:t>
            </a:r>
          </a:p>
          <a:p>
            <a:r>
              <a:rPr lang="en-GB" dirty="0"/>
              <a:t>Company name</a:t>
            </a:r>
          </a:p>
          <a:p>
            <a:r>
              <a:rPr lang="en-GB"/>
              <a:t>Model of the car</a:t>
            </a:r>
            <a:endParaRPr lang="en-GB" dirty="0"/>
          </a:p>
          <a:p>
            <a:r>
              <a:rPr lang="en-GB" dirty="0"/>
              <a:t> </a:t>
            </a:r>
            <a:r>
              <a:rPr lang="en-GB"/>
              <a:t>Transmission; Manual and Automatic</a:t>
            </a:r>
            <a:endParaRPr lang="en-GB" dirty="0"/>
          </a:p>
          <a:p>
            <a:r>
              <a:rPr lang="en-GB"/>
              <a:t>Engine and colour, </a:t>
            </a:r>
          </a:p>
          <a:p>
            <a:r>
              <a:rPr lang="en-GB"/>
              <a:t>Body style</a:t>
            </a:r>
            <a:endParaRPr lang="en-GB" dirty="0"/>
          </a:p>
          <a:p>
            <a:r>
              <a:rPr lang="en-GB" dirty="0"/>
              <a:t>Region</a:t>
            </a:r>
          </a:p>
        </p:txBody>
      </p:sp>
    </p:spTree>
    <p:extLst>
      <p:ext uri="{BB962C8B-B14F-4D97-AF65-F5344CB8AC3E}">
        <p14:creationId xmlns:p14="http://schemas.microsoft.com/office/powerpoint/2010/main" val="2175308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C0365-9C3F-15B7-56D4-0853A0775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735CE-FB3C-CD90-1543-EF6B25867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This presentation analysis gives data and insights gathered from the analysis of the automotive market trends, sales performance and the impact of the company marketing campaign.</a:t>
            </a:r>
          </a:p>
          <a:p>
            <a:endParaRPr lang="en-GB" dirty="0"/>
          </a:p>
          <a:p>
            <a:r>
              <a:rPr lang="en-GB"/>
              <a:t>These findings will provide a comprehensive view of the company performance, market trends, key findings, and the effectiveness of the strategies in driving sales.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8626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914930F-D4A2-FFB9-3EB6-FA93E3772019}"/>
              </a:ext>
              <a:ext uri="{147F2762-F138-4A5C-976F-8EAC2B608ADB}">
                <a16:predDERef xmlns:a16="http://schemas.microsoft.com/office/drawing/2014/main" pred="{7224BDC9-15F6-2B2F-943E-DE76007FD1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5270029"/>
              </p:ext>
            </p:extLst>
          </p:nvPr>
        </p:nvGraphicFramePr>
        <p:xfrm>
          <a:off x="685367" y="434"/>
          <a:ext cx="4733925" cy="41641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668FD5D4-A1B7-FFD5-DDD4-3B5AC873439A}"/>
              </a:ext>
              <a:ext uri="{147F2762-F138-4A5C-976F-8EAC2B608ADB}">
                <a16:predDERef xmlns:a16="http://schemas.microsoft.com/office/drawing/2014/main" pred="{496C362E-8CF0-18CA-D4B1-36F2D194E2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1397517"/>
              </p:ext>
            </p:extLst>
          </p:nvPr>
        </p:nvGraphicFramePr>
        <p:xfrm>
          <a:off x="6838951" y="302203"/>
          <a:ext cx="4743448" cy="39485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49408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224BDC9-15F6-2B2F-943E-DE76007FD1B3}"/>
              </a:ext>
              <a:ext uri="{147F2762-F138-4A5C-976F-8EAC2B608ADB}">
                <a16:predDERef xmlns:a16="http://schemas.microsoft.com/office/drawing/2014/main" pred="{668FD5D4-A1B7-FFD5-DDD4-3B5AC87343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9685887"/>
              </p:ext>
            </p:extLst>
          </p:nvPr>
        </p:nvGraphicFramePr>
        <p:xfrm>
          <a:off x="142876" y="135949"/>
          <a:ext cx="5818908" cy="4599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50CBA9FA-EA4B-5F96-0941-BD32502B9CA5}"/>
              </a:ext>
              <a:ext uri="{147F2762-F138-4A5C-976F-8EAC2B608ADB}">
                <a16:predDERef xmlns:a16="http://schemas.microsoft.com/office/drawing/2014/main" pred="{8A484134-3CCC-692C-5255-34BB0C185B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8551252"/>
              </p:ext>
            </p:extLst>
          </p:nvPr>
        </p:nvGraphicFramePr>
        <p:xfrm>
          <a:off x="6100330" y="135948"/>
          <a:ext cx="5818907" cy="43503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84137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189A9F1-507E-C9D0-3CDA-564CC63E4F89}"/>
              </a:ext>
              <a:ext uri="{147F2762-F138-4A5C-976F-8EAC2B608ADB}">
                <a16:predDERef xmlns:a16="http://schemas.microsoft.com/office/drawing/2014/main" pred="{E5C61156-34D2-335D-4597-E6982D8EE0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2710021"/>
              </p:ext>
            </p:extLst>
          </p:nvPr>
        </p:nvGraphicFramePr>
        <p:xfrm>
          <a:off x="4330" y="-99579"/>
          <a:ext cx="6677889" cy="46274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8B6F3A7-4580-FBE1-FA9E-DBA0AF5556F1}"/>
              </a:ext>
              <a:ext uri="{147F2762-F138-4A5C-976F-8EAC2B608ADB}">
                <a16:predDERef xmlns:a16="http://schemas.microsoft.com/office/drawing/2014/main" pred="{50CBA9FA-EA4B-5F96-0941-BD32502B9C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0928731"/>
              </p:ext>
            </p:extLst>
          </p:nvPr>
        </p:nvGraphicFramePr>
        <p:xfrm>
          <a:off x="6681355" y="4764"/>
          <a:ext cx="5515840" cy="4418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77918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5C61156-34D2-335D-4597-E6982D8EE054}"/>
              </a:ext>
              <a:ext uri="{147F2762-F138-4A5C-976F-8EAC2B608ADB}">
                <a16:predDERef xmlns:a16="http://schemas.microsoft.com/office/drawing/2014/main" pred="{18B6F3A7-4580-FBE1-FA9E-DBA0AF5556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8242488"/>
              </p:ext>
            </p:extLst>
          </p:nvPr>
        </p:nvGraphicFramePr>
        <p:xfrm>
          <a:off x="188336" y="-2597"/>
          <a:ext cx="5908097" cy="48075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059D582-F24F-945E-777E-AD143102964C}"/>
              </a:ext>
              <a:ext uri="{147F2762-F138-4A5C-976F-8EAC2B608ADB}">
                <a16:predDERef xmlns:a16="http://schemas.microsoft.com/office/drawing/2014/main" pred="{9189A9F1-507E-C9D0-3CDA-564CC63E4F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9078646"/>
              </p:ext>
            </p:extLst>
          </p:nvPr>
        </p:nvGraphicFramePr>
        <p:xfrm>
          <a:off x="6100330" y="-2597"/>
          <a:ext cx="6095998" cy="48075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57248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3D0E4-25FD-A6F0-3C11-1940FA61A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4400"/>
            <a:ext cx="10515600" cy="702109"/>
          </a:xfrm>
        </p:spPr>
        <p:txBody>
          <a:bodyPr/>
          <a:lstStyle/>
          <a:p>
            <a:r>
              <a:rPr lang="en-GB" sz="3200" dirty="0"/>
              <a:t>CONCLUSION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73EA2-1B34-39AB-B461-60BF20240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82" y="1340716"/>
            <a:ext cx="10737272" cy="40465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buFont typeface="Wingdings" panose="020B0604020202020204" pitchFamily="34" charset="0"/>
              <a:buChar char="q"/>
            </a:pPr>
            <a:r>
              <a:rPr lang="en-GB" sz="2400" dirty="0"/>
              <a:t>The sale analysis has shown positive trends in sales from January 2022 to December 2023.</a:t>
            </a:r>
            <a:endParaRPr lang="en-US"/>
          </a:p>
          <a:p>
            <a:pPr algn="just">
              <a:buFont typeface="Wingdings" panose="020B0604020202020204" pitchFamily="34" charset="0"/>
              <a:buChar char="q"/>
            </a:pPr>
            <a:r>
              <a:rPr lang="en-GB" sz="2400" dirty="0"/>
              <a:t>The company's </a:t>
            </a:r>
            <a:r>
              <a:rPr lang="en-GB" sz="2400"/>
              <a:t>campaign has proven to be effective in driving</a:t>
            </a:r>
            <a:r>
              <a:rPr lang="en-GB" sz="2400" dirty="0"/>
              <a:t> </a:t>
            </a:r>
            <a:r>
              <a:rPr lang="en-GB" sz="2400"/>
              <a:t>sales growth and reflects a positive response from consumers.</a:t>
            </a:r>
            <a:endParaRPr lang="en-GB" sz="2400" dirty="0"/>
          </a:p>
          <a:p>
            <a:pPr algn="just">
              <a:buFont typeface="Wingdings" panose="020B0604020202020204" pitchFamily="34" charset="0"/>
              <a:buChar char="q"/>
            </a:pPr>
            <a:r>
              <a:rPr lang="en-GB" sz="2400"/>
              <a:t>It's important the company capitalizes on this</a:t>
            </a:r>
            <a:r>
              <a:rPr lang="en-GB" sz="2400" dirty="0"/>
              <a:t> </a:t>
            </a:r>
            <a:r>
              <a:rPr lang="en-GB" sz="2400"/>
              <a:t>success and continue to refine marketing strategies and exploring further avenue for growth.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31435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white car with black trim with Holden Arboretum in the background&#10;&#10;Description automatically generated">
            <a:extLst>
              <a:ext uri="{FF2B5EF4-FFF2-40B4-BE49-F238E27FC236}">
                <a16:creationId xmlns:a16="http://schemas.microsoft.com/office/drawing/2014/main" id="{CA047D6A-DCAE-E16A-2C71-5084C09797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436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1D1781-3D99-1DFD-66BB-2778B39BE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158" y="-454384"/>
            <a:ext cx="6999584" cy="2719421"/>
          </a:xfrm>
        </p:spPr>
        <p:txBody>
          <a:bodyPr>
            <a:normAutofit/>
          </a:bodyPr>
          <a:lstStyle/>
          <a:p>
            <a:r>
              <a:rPr lang="en-GB" sz="4000"/>
              <a:t>                      </a:t>
            </a:r>
            <a:r>
              <a:rPr lang="en-GB" sz="4000" b="1"/>
              <a:t>THANK YOU</a:t>
            </a:r>
          </a:p>
        </p:txBody>
      </p:sp>
      <p:sp>
        <p:nvSpPr>
          <p:cNvPr id="27" name="Content Placeholder 7">
            <a:extLst>
              <a:ext uri="{FF2B5EF4-FFF2-40B4-BE49-F238E27FC236}">
                <a16:creationId xmlns:a16="http://schemas.microsoft.com/office/drawing/2014/main" id="{55ACF673-9059-EF71-2ABB-807510100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980156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CAR SALE ANALYSIS</vt:lpstr>
      <vt:lpstr>PREVIEW</vt:lpstr>
      <vt:lpstr>INTRODUCTION</vt:lpstr>
      <vt:lpstr>PowerPoint Presentation</vt:lpstr>
      <vt:lpstr>PowerPoint Presentation</vt:lpstr>
      <vt:lpstr>PowerPoint Presentation</vt:lpstr>
      <vt:lpstr>PowerPoint Presentation</vt:lpstr>
      <vt:lpstr>CONCLUSION</vt:lpstr>
      <vt:lpstr>    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266</cp:revision>
  <dcterms:created xsi:type="dcterms:W3CDTF">2024-04-26T08:07:10Z</dcterms:created>
  <dcterms:modified xsi:type="dcterms:W3CDTF">2024-09-09T10:28:52Z</dcterms:modified>
</cp:coreProperties>
</file>