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5E518-7890-490D-A4B3-0BDEE5C4D9F5}" v="6" dt="2024-06-17T11:30:36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Mor" userId="b82e9cc02ca13f47" providerId="LiveId" clId="{24B5E518-7890-490D-A4B3-0BDEE5C4D9F5}"/>
    <pc:docChg chg="modSld">
      <pc:chgData name="Ankita Mor" userId="b82e9cc02ca13f47" providerId="LiveId" clId="{24B5E518-7890-490D-A4B3-0BDEE5C4D9F5}" dt="2024-06-17T11:31:15.982" v="7" actId="14100"/>
      <pc:docMkLst>
        <pc:docMk/>
      </pc:docMkLst>
      <pc:sldChg chg="addSp delSp modSp mod setBg">
        <pc:chgData name="Ankita Mor" userId="b82e9cc02ca13f47" providerId="LiveId" clId="{24B5E518-7890-490D-A4B3-0BDEE5C4D9F5}" dt="2024-06-17T11:31:15.982" v="7" actId="14100"/>
        <pc:sldMkLst>
          <pc:docMk/>
          <pc:sldMk cId="3236553687" sldId="256"/>
        </pc:sldMkLst>
        <pc:spChg chg="mod topLvl">
          <ac:chgData name="Ankita Mor" userId="b82e9cc02ca13f47" providerId="LiveId" clId="{24B5E518-7890-490D-A4B3-0BDEE5C4D9F5}" dt="2024-06-17T11:29:42.464" v="1" actId="165"/>
          <ac:spMkLst>
            <pc:docMk/>
            <pc:sldMk cId="3236553687" sldId="256"/>
            <ac:spMk id="4" creationId="{2ABD104D-C8C0-C1F4-B64C-07838BAA8AD8}"/>
          </ac:spMkLst>
        </pc:spChg>
        <pc:grpChg chg="add del mod">
          <ac:chgData name="Ankita Mor" userId="b82e9cc02ca13f47" providerId="LiveId" clId="{24B5E518-7890-490D-A4B3-0BDEE5C4D9F5}" dt="2024-06-17T11:29:42.464" v="1" actId="165"/>
          <ac:grpSpMkLst>
            <pc:docMk/>
            <pc:sldMk cId="3236553687" sldId="256"/>
            <ac:grpSpMk id="2" creationId="{08418500-FF2A-D353-ED2B-031D7D03F433}"/>
          </ac:grpSpMkLst>
        </pc:grpChg>
        <pc:picChg chg="mod topLvl">
          <ac:chgData name="Ankita Mor" userId="b82e9cc02ca13f47" providerId="LiveId" clId="{24B5E518-7890-490D-A4B3-0BDEE5C4D9F5}" dt="2024-06-17T11:31:15.982" v="7" actId="14100"/>
          <ac:picMkLst>
            <pc:docMk/>
            <pc:sldMk cId="3236553687" sldId="256"/>
            <ac:picMk id="8" creationId="{1324650C-010D-275E-4181-BEEE6E4C1E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D28-6C0D-4D80-A044-0C3D3D12EB9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7BAF-0296-4ECF-8C5E-4041CEB55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65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D28-6C0D-4D80-A044-0C3D3D12EB9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7BAF-0296-4ECF-8C5E-4041CEB55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27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D28-6C0D-4D80-A044-0C3D3D12EB9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7BAF-0296-4ECF-8C5E-4041CEB55AC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675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D28-6C0D-4D80-A044-0C3D3D12EB9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7BAF-0296-4ECF-8C5E-4041CEB55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81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D28-6C0D-4D80-A044-0C3D3D12EB9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7BAF-0296-4ECF-8C5E-4041CEB55AC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1324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D28-6C0D-4D80-A044-0C3D3D12EB9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7BAF-0296-4ECF-8C5E-4041CEB55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738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D28-6C0D-4D80-A044-0C3D3D12EB9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7BAF-0296-4ECF-8C5E-4041CEB55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28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D28-6C0D-4D80-A044-0C3D3D12EB9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7BAF-0296-4ECF-8C5E-4041CEB55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18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D28-6C0D-4D80-A044-0C3D3D12EB9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7BAF-0296-4ECF-8C5E-4041CEB55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2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D28-6C0D-4D80-A044-0C3D3D12EB9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7BAF-0296-4ECF-8C5E-4041CEB55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93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D28-6C0D-4D80-A044-0C3D3D12EB9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7BAF-0296-4ECF-8C5E-4041CEB55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19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D28-6C0D-4D80-A044-0C3D3D12EB9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7BAF-0296-4ECF-8C5E-4041CEB55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53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D28-6C0D-4D80-A044-0C3D3D12EB9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7BAF-0296-4ECF-8C5E-4041CEB55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55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D28-6C0D-4D80-A044-0C3D3D12EB9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7BAF-0296-4ECF-8C5E-4041CEB55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88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D28-6C0D-4D80-A044-0C3D3D12EB9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7BAF-0296-4ECF-8C5E-4041CEB55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85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5D28-6C0D-4D80-A044-0C3D3D12EB9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7BAF-0296-4ECF-8C5E-4041CEB55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45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55D28-6C0D-4D80-A044-0C3D3D12EB9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527BAF-0296-4ECF-8C5E-4041CEB55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14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D104D-C8C0-C1F4-B64C-07838BAA8AD8}"/>
              </a:ext>
            </a:extLst>
          </p:cNvPr>
          <p:cNvSpPr/>
          <p:nvPr/>
        </p:nvSpPr>
        <p:spPr>
          <a:xfrm>
            <a:off x="1528302" y="942593"/>
            <a:ext cx="9498927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		</a:t>
            </a:r>
            <a:r>
              <a:rPr lang="en-US" sz="32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Study with </a:t>
            </a:r>
            <a:r>
              <a:rPr lang="en-US" sz="32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the best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										     		</a:t>
            </a:r>
            <a:r>
              <a:rPr lang="en-IN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EDUCATIONAL INSTITUTES</a:t>
            </a:r>
            <a:endParaRPr 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24650C-010D-275E-4181-BEEE6E4C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576943"/>
            <a:ext cx="1545771" cy="139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536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Ankita Mor</dc:creator>
  <cp:lastModifiedBy>Ankita Mor</cp:lastModifiedBy>
  <cp:revision>1</cp:revision>
  <dcterms:created xsi:type="dcterms:W3CDTF">2024-06-17T11:11:14Z</dcterms:created>
  <dcterms:modified xsi:type="dcterms:W3CDTF">2024-06-17T11:31:23Z</dcterms:modified>
</cp:coreProperties>
</file>