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SPORTS ACTIVITIES IN COLLEGE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4" name="AutoShape 2" descr="Image result for sports activities i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sports activities in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2190750" cy="198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14400"/>
            <a:ext cx="2000250" cy="198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399"/>
            <a:ext cx="2057400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21326"/>
            <a:ext cx="2895600" cy="19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599"/>
            <a:ext cx="2190750" cy="209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1" y="2895598"/>
            <a:ext cx="2000250" cy="20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2895601" cy="209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87636"/>
            <a:ext cx="2895600" cy="18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599"/>
            <a:ext cx="2057400" cy="20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636"/>
            <a:ext cx="4190999" cy="18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5022270"/>
            <a:ext cx="2057399" cy="183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1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2"/>
            <a:ext cx="9144000" cy="37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11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3800"/>
            <a:ext cx="5029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0"/>
            <a:ext cx="9144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77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SPORTS ACTIVITIES IN COLLEGE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ACTIVITIES IN COLLEGE</dc:title>
  <dc:creator>kartikey nain</dc:creator>
  <cp:lastModifiedBy>dell</cp:lastModifiedBy>
  <cp:revision>6</cp:revision>
  <dcterms:created xsi:type="dcterms:W3CDTF">2006-08-16T00:00:00Z</dcterms:created>
  <dcterms:modified xsi:type="dcterms:W3CDTF">2024-06-27T04:24:16Z</dcterms:modified>
</cp:coreProperties>
</file>