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4"/>
  </p:notesMasterIdLst>
  <p:sldIdLst>
    <p:sldId id="326" r:id="rId2"/>
    <p:sldId id="344" r:id="rId3"/>
    <p:sldId id="345" r:id="rId4"/>
    <p:sldId id="348" r:id="rId5"/>
    <p:sldId id="349" r:id="rId6"/>
    <p:sldId id="350" r:id="rId7"/>
    <p:sldId id="351" r:id="rId8"/>
    <p:sldId id="352" r:id="rId9"/>
    <p:sldId id="353" r:id="rId10"/>
    <p:sldId id="346" r:id="rId11"/>
    <p:sldId id="347" r:id="rId12"/>
    <p:sldId id="3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0548-A72F-4E8D-A1EF-145F7488E8D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F209-9606-4B27-BE44-F835A3FA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F209-9606-4B27-BE44-F835A3FAF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810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4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7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6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5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A92252-9DC5-49AE-B690-57233199BDB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1B2A-D7B5-4660-9455-E8FCDF1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4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103" y="3116179"/>
            <a:ext cx="8748617" cy="1514483"/>
          </a:xfrm>
        </p:spPr>
        <p:txBody>
          <a:bodyPr>
            <a:noAutofit/>
          </a:bodyPr>
          <a:lstStyle/>
          <a:p>
            <a:r>
              <a:rPr lang="en-US" sz="3200" b="1" i="1" u="sng" dirty="0" smtClean="0"/>
              <a:t>The Behavior Based Malware Detection System For Corporate Email Traffic</a:t>
            </a:r>
            <a:endParaRPr lang="en-US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4103" y="2421226"/>
            <a:ext cx="4546244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E-Secure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40" y="2601790"/>
            <a:ext cx="6111897" cy="31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1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Neighbors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81" y="2514856"/>
            <a:ext cx="3861276" cy="34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0" y="383059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5756"/>
            <a:ext cx="9905998" cy="1478570"/>
          </a:xfrm>
        </p:spPr>
        <p:txBody>
          <a:bodyPr/>
          <a:lstStyle/>
          <a:p>
            <a:r>
              <a:rPr lang="en-US" dirty="0" smtClean="0"/>
              <a:t>How we are doing?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61397" y="926803"/>
            <a:ext cx="10617227" cy="5761303"/>
            <a:chOff x="1005337" y="852662"/>
            <a:chExt cx="10617227" cy="5761303"/>
          </a:xfrm>
        </p:grpSpPr>
        <p:grpSp>
          <p:nvGrpSpPr>
            <p:cNvPr id="7" name="Group 6"/>
            <p:cNvGrpSpPr/>
            <p:nvPr/>
          </p:nvGrpSpPr>
          <p:grpSpPr>
            <a:xfrm>
              <a:off x="1005337" y="1262130"/>
              <a:ext cx="10617227" cy="5089895"/>
              <a:chOff x="-129724" y="0"/>
              <a:chExt cx="10121709" cy="6644640"/>
            </a:xfrm>
          </p:grpSpPr>
          <p:sp>
            <p:nvSpPr>
              <p:cNvPr id="9" name="Text Box 43"/>
              <p:cNvSpPr txBox="1"/>
              <p:nvPr/>
            </p:nvSpPr>
            <p:spPr>
              <a:xfrm>
                <a:off x="4437048" y="4232590"/>
                <a:ext cx="1753235" cy="4597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Latha"/>
                  </a:rPr>
                  <a:t>Store information to DB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-129724" y="0"/>
                <a:ext cx="10121709" cy="6644640"/>
                <a:chOff x="-129724" y="0"/>
                <a:chExt cx="10121709" cy="6644640"/>
              </a:xfrm>
            </p:grpSpPr>
            <p:sp>
              <p:nvSpPr>
                <p:cNvPr id="39" name="Text Box 2"/>
                <p:cNvSpPr txBox="1"/>
                <p:nvPr/>
              </p:nvSpPr>
              <p:spPr>
                <a:xfrm>
                  <a:off x="-129724" y="1552300"/>
                  <a:ext cx="2134235" cy="3429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Latha"/>
                    </a:rPr>
                    <a:t>Corporate mail traffic 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1828642" y="157704"/>
                  <a:ext cx="2020092" cy="502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 Box 8"/>
                <p:cNvSpPr txBox="1"/>
                <p:nvPr/>
              </p:nvSpPr>
              <p:spPr>
                <a:xfrm>
                  <a:off x="3584234" y="1143505"/>
                  <a:ext cx="1791335" cy="355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Latha"/>
                    </a:rPr>
                    <a:t>Get the attachment 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991371" y="450238"/>
                  <a:ext cx="1638030" cy="62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6629400" y="0"/>
                  <a:ext cx="2624911" cy="1830229"/>
                  <a:chOff x="0" y="0"/>
                  <a:chExt cx="3774624" cy="2746931"/>
                </a:xfrm>
              </p:grpSpPr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277235" cy="1983105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64563" y="2058589"/>
                    <a:ext cx="3610061" cy="6883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b="1" dirty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  <a:cs typeface="Latha"/>
                      </a:rPr>
                      <a:t>Analyze the behavior of files </a:t>
                    </a:r>
                  </a:p>
                </p:txBody>
              </p:sp>
            </p:grpSp>
            <p:sp>
              <p:nvSpPr>
                <p:cNvPr id="33" name="Text Box 19"/>
                <p:cNvSpPr txBox="1"/>
                <p:nvPr/>
              </p:nvSpPr>
              <p:spPr>
                <a:xfrm>
                  <a:off x="7824858" y="3809953"/>
                  <a:ext cx="2167127" cy="7716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Latha"/>
                    </a:rPr>
                    <a:t>Behavior analyzed report</a:t>
                  </a: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8487811" y="1830229"/>
                  <a:ext cx="129074" cy="4583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8776539" y="4225356"/>
                  <a:ext cx="250297" cy="6463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 Box 26"/>
                <p:cNvSpPr txBox="1"/>
                <p:nvPr/>
              </p:nvSpPr>
              <p:spPr>
                <a:xfrm>
                  <a:off x="5525135" y="6110960"/>
                  <a:ext cx="1562100" cy="5336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Latha"/>
                    </a:rPr>
                    <a:t>Cluster analyzed report</a:t>
                  </a: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6934200" y="5715000"/>
                  <a:ext cx="760730" cy="238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1448435" y="3931523"/>
                  <a:ext cx="2028155" cy="12145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1680246" y="5842373"/>
                  <a:ext cx="1947927" cy="1907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5029200" y="5715000"/>
                  <a:ext cx="837565" cy="116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 Box 39"/>
                <p:cNvSpPr txBox="1"/>
                <p:nvPr/>
              </p:nvSpPr>
              <p:spPr>
                <a:xfrm>
                  <a:off x="641667" y="5209470"/>
                  <a:ext cx="1613535" cy="7920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Latha"/>
                    </a:rPr>
                    <a:t>Identify the malware types </a:t>
                  </a:r>
                </a:p>
              </p:txBody>
            </p:sp>
            <p:cxnSp>
              <p:nvCxnSpPr>
                <p:cNvPr id="29" name="Straight Arrow Connector 28"/>
                <p:cNvCxnSpPr>
                  <a:stCxn id="44" idx="0"/>
                </p:cNvCxnSpPr>
                <p:nvPr/>
              </p:nvCxnSpPr>
              <p:spPr>
                <a:xfrm flipH="1" flipV="1">
                  <a:off x="4208062" y="4156219"/>
                  <a:ext cx="211992" cy="7320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 Box 101"/>
            <p:cNvSpPr txBox="1"/>
            <p:nvPr/>
          </p:nvSpPr>
          <p:spPr>
            <a:xfrm>
              <a:off x="3326052" y="4851908"/>
              <a:ext cx="1839066" cy="3521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Latha"/>
                </a:rPr>
                <a:t>Store information to DB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477" y="852662"/>
              <a:ext cx="1558439" cy="155843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673" y="928439"/>
              <a:ext cx="1108359" cy="110835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3830" y="3163895"/>
              <a:ext cx="987568" cy="98756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597" y="4888660"/>
              <a:ext cx="1083125" cy="108312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2323" y="4888660"/>
              <a:ext cx="1198574" cy="1198574"/>
            </a:xfrm>
            <a:prstGeom prst="rect">
              <a:avLst/>
            </a:prstGeom>
          </p:spPr>
        </p:pic>
        <p:sp>
          <p:nvSpPr>
            <p:cNvPr id="43" name="Text Box 26"/>
            <p:cNvSpPr txBox="1"/>
            <p:nvPr/>
          </p:nvSpPr>
          <p:spPr>
            <a:xfrm>
              <a:off x="9421181" y="6087234"/>
              <a:ext cx="1638574" cy="4088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Latha"/>
                </a:rPr>
                <a:t>K-Means Algorithm</a:t>
              </a:r>
              <a:endParaRPr lang="en-US" sz="1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Latha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8566" y="5006584"/>
              <a:ext cx="1198574" cy="1198574"/>
            </a:xfrm>
            <a:prstGeom prst="rect">
              <a:avLst/>
            </a:prstGeom>
          </p:spPr>
        </p:pic>
        <p:sp>
          <p:nvSpPr>
            <p:cNvPr id="45" name="Text Box 26"/>
            <p:cNvSpPr txBox="1"/>
            <p:nvPr/>
          </p:nvSpPr>
          <p:spPr>
            <a:xfrm>
              <a:off x="5287424" y="6205158"/>
              <a:ext cx="1638574" cy="4088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Latha"/>
                </a:rPr>
                <a:t>K-NN Algorithm</a:t>
              </a:r>
              <a:endParaRPr lang="en-US" sz="1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Latha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7206" y="3384901"/>
              <a:ext cx="962607" cy="962607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53" y="3355163"/>
            <a:ext cx="899590" cy="899590"/>
          </a:xfrm>
          <a:prstGeom prst="roundRect">
            <a:avLst>
              <a:gd name="adj" fmla="val 142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8" name="Straight Arrow Connector 37"/>
          <p:cNvCxnSpPr>
            <a:stCxn id="46" idx="3"/>
          </p:cNvCxnSpPr>
          <p:nvPr/>
        </p:nvCxnSpPr>
        <p:spPr>
          <a:xfrm flipH="1" flipV="1">
            <a:off x="2557810" y="3656571"/>
            <a:ext cx="2445456" cy="283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 Box 94"/>
          <p:cNvSpPr txBox="1"/>
          <p:nvPr/>
        </p:nvSpPr>
        <p:spPr>
          <a:xfrm>
            <a:off x="2788316" y="3903549"/>
            <a:ext cx="1984443" cy="35981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Latha"/>
              </a:rPr>
              <a:t>Pass the data to website</a:t>
            </a:r>
          </a:p>
        </p:txBody>
      </p:sp>
    </p:spTree>
    <p:extLst>
      <p:ext uri="{BB962C8B-B14F-4D97-AF65-F5344CB8AC3E}">
        <p14:creationId xmlns:p14="http://schemas.microsoft.com/office/powerpoint/2010/main" val="7125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9"/>
          <p:cNvSpPr txBox="1"/>
          <p:nvPr/>
        </p:nvSpPr>
        <p:spPr>
          <a:xfrm>
            <a:off x="315987" y="2040551"/>
            <a:ext cx="2402571" cy="6856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Latha"/>
              </a:rPr>
              <a:t>Website to upload </a:t>
            </a:r>
            <a:r>
              <a:rPr lang="en-US" sz="1200" b="1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Latha"/>
              </a:rPr>
              <a:t>files/URL </a:t>
            </a:r>
            <a:r>
              <a:rPr lang="en-US" sz="1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Latha"/>
              </a:rPr>
              <a:t>and get the graphical view of malware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80431" y="1748029"/>
            <a:ext cx="1706544" cy="53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314582" y="1218243"/>
            <a:ext cx="2481253" cy="1500486"/>
            <a:chOff x="0" y="0"/>
            <a:chExt cx="3282704" cy="290459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277235" cy="1983105"/>
            </a:xfrm>
            <a:prstGeom prst="rect">
              <a:avLst/>
            </a:prstGeom>
          </p:spPr>
        </p:pic>
        <p:sp>
          <p:nvSpPr>
            <p:cNvPr id="37" name="Text Box 63"/>
            <p:cNvSpPr txBox="1"/>
            <p:nvPr/>
          </p:nvSpPr>
          <p:spPr>
            <a:xfrm>
              <a:off x="219660" y="2060257"/>
              <a:ext cx="3063044" cy="84433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Latha"/>
                </a:rPr>
                <a:t>Analyze the behavior of files </a:t>
              </a:r>
            </a:p>
          </p:txBody>
        </p:sp>
      </p:grpSp>
      <p:sp>
        <p:nvSpPr>
          <p:cNvPr id="35" name="Text Box 66"/>
          <p:cNvSpPr txBox="1"/>
          <p:nvPr/>
        </p:nvSpPr>
        <p:spPr>
          <a:xfrm>
            <a:off x="8884369" y="4594345"/>
            <a:ext cx="2154373" cy="438143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Latha"/>
              </a:rPr>
              <a:t>Behavior analyzed report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638178" y="2600907"/>
            <a:ext cx="0" cy="94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283541" y="4646141"/>
            <a:ext cx="1316762" cy="63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60198" y="3325382"/>
            <a:ext cx="1837419" cy="18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94"/>
          <p:cNvSpPr txBox="1"/>
          <p:nvPr/>
        </p:nvSpPr>
        <p:spPr>
          <a:xfrm>
            <a:off x="3600103" y="4329004"/>
            <a:ext cx="1984443" cy="35981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Latha"/>
              </a:rPr>
              <a:t>Pass the data to website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262184" y="5499283"/>
            <a:ext cx="2297874" cy="11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92"/>
          <p:cNvSpPr txBox="1"/>
          <p:nvPr/>
        </p:nvSpPr>
        <p:spPr>
          <a:xfrm>
            <a:off x="1517272" y="5236578"/>
            <a:ext cx="1945166" cy="46986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Latha"/>
              </a:rPr>
              <a:t>Identify the malware type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12" y="541053"/>
            <a:ext cx="1045889" cy="1354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59" y="1522283"/>
            <a:ext cx="1440826" cy="1440826"/>
          </a:xfrm>
          <a:prstGeom prst="roundRect">
            <a:avLst>
              <a:gd name="adj" fmla="val 142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78" y="3557949"/>
            <a:ext cx="883735" cy="88373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01" y="4958699"/>
            <a:ext cx="1198574" cy="1198574"/>
          </a:xfrm>
          <a:prstGeom prst="rect">
            <a:avLst/>
          </a:prstGeom>
        </p:spPr>
      </p:pic>
      <p:sp>
        <p:nvSpPr>
          <p:cNvPr id="41" name="Text Box 26"/>
          <p:cNvSpPr txBox="1"/>
          <p:nvPr/>
        </p:nvSpPr>
        <p:spPr>
          <a:xfrm>
            <a:off x="5911688" y="6157273"/>
            <a:ext cx="1638574" cy="40880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Latha"/>
              </a:rPr>
              <a:t>K-NN Algorithm</a:t>
            </a:r>
            <a:endParaRPr lang="en-US" sz="1200" b="1" dirty="0">
              <a:solidFill>
                <a:schemeClr val="tx1"/>
              </a:solidFill>
              <a:effectLst/>
              <a:ea typeface="Calibri" panose="020F0502020204030204" pitchFamily="34" charset="0"/>
              <a:cs typeface="Lath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649641" y="2106420"/>
            <a:ext cx="2559188" cy="27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932700" y="3325381"/>
            <a:ext cx="978988" cy="170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creenshot (18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19714" r="7224" b="7713"/>
          <a:stretch>
            <a:fillRect/>
          </a:stretch>
        </p:blipFill>
        <p:spPr bwMode="auto">
          <a:xfrm>
            <a:off x="0" y="-4083"/>
            <a:ext cx="12192000" cy="686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70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Website and Cuckoo Sandbox -  Completed</a:t>
            </a:r>
          </a:p>
          <a:p>
            <a:r>
              <a:rPr lang="en-US" dirty="0" smtClean="0"/>
              <a:t>Website Interface &amp; API – Completed</a:t>
            </a:r>
          </a:p>
          <a:p>
            <a:r>
              <a:rPr lang="en-US" dirty="0" smtClean="0"/>
              <a:t>Mail server &amp; Cuckoo Sandbox – Not 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0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API</a:t>
            </a:r>
          </a:p>
          <a:p>
            <a:r>
              <a:rPr lang="en-US" smtClean="0"/>
              <a:t>Files, Mutexes, Registry Keys, Internet traffic (Behavior Analysis)</a:t>
            </a:r>
          </a:p>
          <a:p>
            <a:r>
              <a:rPr lang="en-US" smtClean="0"/>
              <a:t>Feature Extraction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mtClean="0"/>
              <a:t>File Extraction (The files that have been modified, created, deleted &amp; accessed)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mtClean="0"/>
              <a:t>Mutex Extarction (Mutant Management)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mtClean="0"/>
              <a:t>Extracting Registry (Modified registry)</a:t>
            </a:r>
          </a:p>
          <a:p>
            <a:r>
              <a:rPr lang="en-US" smtClean="0"/>
              <a:t>Feature Representation (e representations of the extracted features in in order to be used for Unsupervised Learning.)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mtClean="0"/>
              <a:t>Binary representation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mtClean="0"/>
              <a:t>Frequency representation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mtClean="0"/>
              <a:t>Sequence Representation</a:t>
            </a:r>
          </a:p>
          <a:p>
            <a:r>
              <a:rPr lang="en-US" smtClean="0"/>
              <a:t>Combining Representations</a:t>
            </a:r>
            <a:endParaRPr lang="en-US"/>
          </a:p>
          <a:p>
            <a:r>
              <a:rPr lang="en-US" smtClean="0"/>
              <a:t>Feature Selection &amp; Clusteration using K-Mean algorithm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031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Future Work cont.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Collection of malware samples</a:t>
            </a:r>
          </a:p>
          <a:p>
            <a:r>
              <a:rPr lang="en-US" dirty="0" smtClean="0"/>
              <a:t>Creation of data set for Trojan, virus &amp; worms</a:t>
            </a:r>
          </a:p>
          <a:p>
            <a:r>
              <a:rPr lang="en-US" dirty="0" smtClean="0"/>
              <a:t>Identification using K-Nearest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7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Separating the mail attachment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6215" r="2161" b="6780"/>
          <a:stretch/>
        </p:blipFill>
        <p:spPr>
          <a:xfrm>
            <a:off x="3286896" y="2407736"/>
            <a:ext cx="6400801" cy="43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6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access for VM</a:t>
            </a:r>
          </a:p>
          <a:p>
            <a:r>
              <a:rPr lang="en-US" dirty="0"/>
              <a:t>Creating data set </a:t>
            </a:r>
          </a:p>
          <a:p>
            <a:r>
              <a:rPr lang="en-US" dirty="0"/>
              <a:t>Malware samples </a:t>
            </a:r>
          </a:p>
          <a:p>
            <a:r>
              <a:rPr lang="en-US" dirty="0"/>
              <a:t>Clustering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01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2585</TotalTime>
  <Words>229</Words>
  <Application>Microsoft Macintosh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Gothic</vt:lpstr>
      <vt:lpstr>Courier New</vt:lpstr>
      <vt:lpstr>Latha</vt:lpstr>
      <vt:lpstr>Wingdings 3</vt:lpstr>
      <vt:lpstr>Arial</vt:lpstr>
      <vt:lpstr>Ion</vt:lpstr>
      <vt:lpstr>The Behavior Based Malware Detection System For Corporate Email Traffic</vt:lpstr>
      <vt:lpstr>How we are doing?</vt:lpstr>
      <vt:lpstr>PowerPoint Presentation</vt:lpstr>
      <vt:lpstr>PowerPoint Presentation</vt:lpstr>
      <vt:lpstr>Integration</vt:lpstr>
      <vt:lpstr>Future Work</vt:lpstr>
      <vt:lpstr>Future Work cont.</vt:lpstr>
      <vt:lpstr>Problems </vt:lpstr>
      <vt:lpstr>Problems </vt:lpstr>
      <vt:lpstr>Clustering </vt:lpstr>
      <vt:lpstr>Identification 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are going to present?</dc:title>
  <dc:creator>Thebeyanthan Krishnamohan</dc:creator>
  <cp:lastModifiedBy>M.Achsuthan it14108150</cp:lastModifiedBy>
  <cp:revision>111</cp:revision>
  <cp:lastPrinted>2017-07-10T17:19:36Z</cp:lastPrinted>
  <dcterms:created xsi:type="dcterms:W3CDTF">2016-07-25T12:39:35Z</dcterms:created>
  <dcterms:modified xsi:type="dcterms:W3CDTF">2017-07-11T05:12:23Z</dcterms:modified>
</cp:coreProperties>
</file>