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admin\Desktop\3-C%20NM%20PROJECT%201-4,9\PROJECT%20EXCEL\Project%20-%203%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- 3 EXCEL.xlsx]Sheet2!Sheet2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Sheet2!$B$1:$B$2</c:f>
              <c:strCache>
                <c:ptCount val="1"/>
                <c:pt idx="0">
                  <c:v>Fully Meets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exp"/>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movingAvg"/>
            <c:period val="2"/>
            <c:dispRSqr val="0"/>
            <c:dispEq val="0"/>
          </c:trendline>
          <c:cat>
            <c:strRef>
              <c:f>Sheet2!$A$3:$A$14</c:f>
              <c:strCache>
                <c:ptCount val="11"/>
                <c:pt idx="0">
                  <c:v>Albert</c:v>
                </c:pt>
                <c:pt idx="1">
                  <c:v>Brendon</c:v>
                </c:pt>
                <c:pt idx="2">
                  <c:v>Cristal</c:v>
                </c:pt>
                <c:pt idx="3">
                  <c:v>Jaiden</c:v>
                </c:pt>
                <c:pt idx="4">
                  <c:v>Jaslene</c:v>
                </c:pt>
                <c:pt idx="5">
                  <c:v>Jerimiah</c:v>
                </c:pt>
                <c:pt idx="6">
                  <c:v>Leland</c:v>
                </c:pt>
                <c:pt idx="7">
                  <c:v>Sarai</c:v>
                </c:pt>
                <c:pt idx="8">
                  <c:v>Sonny</c:v>
                </c:pt>
                <c:pt idx="9">
                  <c:v>Thomas</c:v>
                </c:pt>
                <c:pt idx="10">
                  <c:v>(blank)</c:v>
                </c:pt>
              </c:strCache>
            </c:strRef>
          </c:cat>
          <c:val>
            <c:numRef>
              <c:f>Sheet2!$B$3:$B$14</c:f>
              <c:numCache>
                <c:formatCode>General</c:formatCode>
                <c:ptCount val="11"/>
                <c:pt idx="0">
                  <c:v>3484</c:v>
                </c:pt>
                <c:pt idx="1">
                  <c:v>3486</c:v>
                </c:pt>
                <c:pt idx="3">
                  <c:v>3485</c:v>
                </c:pt>
                <c:pt idx="4">
                  <c:v>3483</c:v>
                </c:pt>
                <c:pt idx="5">
                  <c:v>3480</c:v>
                </c:pt>
                <c:pt idx="6">
                  <c:v>3481</c:v>
                </c:pt>
                <c:pt idx="7">
                  <c:v>3479</c:v>
                </c:pt>
                <c:pt idx="9">
                  <c:v>3478</c:v>
                </c:pt>
              </c:numCache>
            </c:numRef>
          </c:val>
        </c:ser>
        <c:ser>
          <c:idx val="1"/>
          <c:order val="1"/>
          <c:tx>
            <c:strRef>
              <c:f>Sheet2!$C$1:$C$2</c:f>
              <c:strCache>
                <c:ptCount val="1"/>
                <c:pt idx="0">
                  <c:v>Needs Improvement</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Sheet2!$A$3:$A$14</c:f>
              <c:strCache>
                <c:ptCount val="11"/>
                <c:pt idx="0">
                  <c:v>Albert</c:v>
                </c:pt>
                <c:pt idx="1">
                  <c:v>Brendon</c:v>
                </c:pt>
                <c:pt idx="2">
                  <c:v>Cristal</c:v>
                </c:pt>
                <c:pt idx="3">
                  <c:v>Jaiden</c:v>
                </c:pt>
                <c:pt idx="4">
                  <c:v>Jaslene</c:v>
                </c:pt>
                <c:pt idx="5">
                  <c:v>Jerimiah</c:v>
                </c:pt>
                <c:pt idx="6">
                  <c:v>Leland</c:v>
                </c:pt>
                <c:pt idx="7">
                  <c:v>Sarai</c:v>
                </c:pt>
                <c:pt idx="8">
                  <c:v>Sonny</c:v>
                </c:pt>
                <c:pt idx="9">
                  <c:v>Thomas</c:v>
                </c:pt>
                <c:pt idx="10">
                  <c:v>(blank)</c:v>
                </c:pt>
              </c:strCache>
            </c:strRef>
          </c:cat>
          <c:val>
            <c:numRef>
              <c:f>Sheet2!$C$3:$C$14</c:f>
              <c:numCache>
                <c:formatCode>General</c:formatCode>
                <c:ptCount val="11"/>
                <c:pt idx="2">
                  <c:v>3482</c:v>
                </c:pt>
                <c:pt idx="8">
                  <c:v>3477</c:v>
                </c:pt>
              </c:numCache>
            </c:numRef>
          </c:val>
        </c:ser>
        <c:ser>
          <c:idx val="2"/>
          <c:order val="2"/>
          <c:tx>
            <c:strRef>
              <c:f>Sheet2!$D$1:$D$2</c:f>
              <c:strCache>
                <c:ptCount val="1"/>
                <c:pt idx="0">
                  <c:v>(blank)</c:v>
                </c:pt>
              </c:strCache>
            </c:strRef>
          </c:tx>
          <c:spPr>
            <a:solidFill>
              <a:schemeClr val="accent3"/>
            </a:solidFill>
            <a:ln>
              <a:noFill/>
            </a:ln>
            <a:effectLst/>
          </c:spPr>
          <c:invertIfNegative val="0"/>
          <c:cat>
            <c:strRef>
              <c:f>Sheet2!$A$3:$A$14</c:f>
              <c:strCache>
                <c:ptCount val="11"/>
                <c:pt idx="0">
                  <c:v>Albert</c:v>
                </c:pt>
                <c:pt idx="1">
                  <c:v>Brendon</c:v>
                </c:pt>
                <c:pt idx="2">
                  <c:v>Cristal</c:v>
                </c:pt>
                <c:pt idx="3">
                  <c:v>Jaiden</c:v>
                </c:pt>
                <c:pt idx="4">
                  <c:v>Jaslene</c:v>
                </c:pt>
                <c:pt idx="5">
                  <c:v>Jerimiah</c:v>
                </c:pt>
                <c:pt idx="6">
                  <c:v>Leland</c:v>
                </c:pt>
                <c:pt idx="7">
                  <c:v>Sarai</c:v>
                </c:pt>
                <c:pt idx="8">
                  <c:v>Sonny</c:v>
                </c:pt>
                <c:pt idx="9">
                  <c:v>Thomas</c:v>
                </c:pt>
                <c:pt idx="10">
                  <c:v>(blank)</c:v>
                </c:pt>
              </c:strCache>
            </c:strRef>
          </c:cat>
          <c:val>
            <c:numRef>
              <c:f>Sheet2!$D$3:$D$14</c:f>
              <c:numCache>
                <c:formatCode>General</c:formatCode>
                <c:ptCount val="11"/>
              </c:numCache>
            </c:numRef>
          </c:val>
        </c:ser>
        <c:dLbls>
          <c:showLegendKey val="0"/>
          <c:showVal val="0"/>
          <c:showCatName val="0"/>
          <c:showSerName val="0"/>
          <c:showPercent val="0"/>
          <c:showBubbleSize val="0"/>
        </c:dLbls>
        <c:gapWidth val="219"/>
        <c:overlap val="-27"/>
        <c:axId val="11985224"/>
        <c:axId val="11986008"/>
      </c:barChart>
      <c:catAx>
        <c:axId val="11985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86008"/>
        <c:crosses val="autoZero"/>
        <c:auto val="1"/>
        <c:lblAlgn val="ctr"/>
        <c:lblOffset val="100"/>
        <c:noMultiLvlLbl val="0"/>
      </c:catAx>
      <c:valAx>
        <c:axId val="11986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852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27C192-90B1-431C-803A-23BFF16661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3DDF52-29A2-4561-9112-F5360393C7F8}">
      <dgm:prSet/>
      <dgm:spPr/>
      <dgm:t>
        <a:bodyPr/>
        <a:lstStyle/>
        <a:p>
          <a:r>
            <a:rPr lang="en-US"/>
            <a:t>Data Analysis</a:t>
          </a:r>
        </a:p>
      </dgm:t>
    </dgm:pt>
    <dgm:pt modelId="{23F05D8F-068C-49F3-83F5-7B45195E6DF7}" type="parTrans" cxnId="{CC5F8B1B-1054-4669-8DE4-88C8E542D370}">
      <dgm:prSet/>
      <dgm:spPr/>
      <dgm:t>
        <a:bodyPr/>
        <a:lstStyle/>
        <a:p>
          <a:endParaRPr lang="en-US"/>
        </a:p>
      </dgm:t>
    </dgm:pt>
    <dgm:pt modelId="{D8D062DE-DDDC-4839-976E-03F4F6652603}" type="sibTrans" cxnId="{CC5F8B1B-1054-4669-8DE4-88C8E542D370}">
      <dgm:prSet/>
      <dgm:spPr/>
      <dgm:t>
        <a:bodyPr/>
        <a:lstStyle/>
        <a:p>
          <a:endParaRPr lang="en-US"/>
        </a:p>
      </dgm:t>
    </dgm:pt>
    <dgm:pt modelId="{D13A1B6F-8117-47B3-ABBE-BDA472090B40}">
      <dgm:prSet/>
      <dgm:spPr/>
      <dgm:t>
        <a:bodyPr/>
        <a:lstStyle/>
        <a:p>
          <a:r>
            <a:rPr lang="en-US" b="1" dirty="0"/>
            <a:t>Performance Management System</a:t>
          </a:r>
          <a:endParaRPr lang="en-US" dirty="0"/>
        </a:p>
      </dgm:t>
    </dgm:pt>
    <dgm:pt modelId="{136F8EB7-6336-4227-A631-1D4C21E98E90}" type="parTrans" cxnId="{4879C29D-29F4-48D4-9ABF-B34A05C7EAE2}">
      <dgm:prSet/>
      <dgm:spPr/>
      <dgm:t>
        <a:bodyPr/>
        <a:lstStyle/>
        <a:p>
          <a:endParaRPr lang="en-US"/>
        </a:p>
      </dgm:t>
    </dgm:pt>
    <dgm:pt modelId="{79CE8951-2FD6-41F3-BB77-F2B5C3097202}" type="sibTrans" cxnId="{4879C29D-29F4-48D4-9ABF-B34A05C7EAE2}">
      <dgm:prSet/>
      <dgm:spPr/>
      <dgm:t>
        <a:bodyPr/>
        <a:lstStyle/>
        <a:p>
          <a:endParaRPr lang="en-US"/>
        </a:p>
      </dgm:t>
    </dgm:pt>
    <dgm:pt modelId="{5E0B993F-575D-4D4D-A0B3-A4AD2B1F6D1F}">
      <dgm:prSet/>
      <dgm:spPr/>
      <dgm:t>
        <a:bodyPr/>
        <a:lstStyle/>
        <a:p>
          <a:r>
            <a:rPr lang="en-US" b="1" dirty="0"/>
            <a:t>Targeted Interventions for Improvement</a:t>
          </a:r>
          <a:endParaRPr lang="en-US" dirty="0"/>
        </a:p>
      </dgm:t>
    </dgm:pt>
    <dgm:pt modelId="{59D61981-3B3A-4242-BE73-5F212412EA99}" type="parTrans" cxnId="{A2E33E52-8D88-447C-9AED-46060BA02752}">
      <dgm:prSet/>
      <dgm:spPr/>
      <dgm:t>
        <a:bodyPr/>
        <a:lstStyle/>
        <a:p>
          <a:endParaRPr lang="en-US"/>
        </a:p>
      </dgm:t>
    </dgm:pt>
    <dgm:pt modelId="{95FEDED8-FC3E-4062-B3C1-97B88F098DE9}" type="sibTrans" cxnId="{A2E33E52-8D88-447C-9AED-46060BA02752}">
      <dgm:prSet/>
      <dgm:spPr/>
      <dgm:t>
        <a:bodyPr/>
        <a:lstStyle/>
        <a:p>
          <a:endParaRPr lang="en-US"/>
        </a:p>
      </dgm:t>
    </dgm:pt>
    <dgm:pt modelId="{BDDC2D5D-B50F-4A2F-BAA4-432949BF2293}">
      <dgm:prSet/>
      <dgm:spPr/>
      <dgm:t>
        <a:bodyPr/>
        <a:lstStyle/>
        <a:p>
          <a:r>
            <a:rPr lang="en-US" b="1" dirty="0"/>
            <a:t>Ongoing Monitoring and Support</a:t>
          </a:r>
          <a:endParaRPr lang="en-US" dirty="0"/>
        </a:p>
      </dgm:t>
    </dgm:pt>
    <dgm:pt modelId="{29783EE2-78D4-4160-8955-02690E3DE76A}" type="parTrans" cxnId="{CBD466E6-765D-499B-AC24-F62C1D6B981A}">
      <dgm:prSet/>
      <dgm:spPr/>
      <dgm:t>
        <a:bodyPr/>
        <a:lstStyle/>
        <a:p>
          <a:endParaRPr lang="en-US"/>
        </a:p>
      </dgm:t>
    </dgm:pt>
    <dgm:pt modelId="{E1D9DE3E-DD43-49F3-99AA-2E1243AA8261}" type="sibTrans" cxnId="{CBD466E6-765D-499B-AC24-F62C1D6B981A}">
      <dgm:prSet/>
      <dgm:spPr/>
      <dgm:t>
        <a:bodyPr/>
        <a:lstStyle/>
        <a:p>
          <a:endParaRPr lang="en-US"/>
        </a:p>
      </dgm:t>
    </dgm:pt>
    <dgm:pt modelId="{D98C4F4F-BEF4-4044-A786-992B1B85419D}">
      <dgm:prSet/>
      <dgm:spPr/>
      <dgm:t>
        <a:bodyPr/>
        <a:lstStyle/>
        <a:p>
          <a:r>
            <a:rPr lang="en-US" b="1" dirty="0"/>
            <a:t>Enhanced Performance Reporting</a:t>
          </a:r>
          <a:endParaRPr lang="en-US" dirty="0"/>
        </a:p>
      </dgm:t>
    </dgm:pt>
    <dgm:pt modelId="{176DBE8A-7783-490F-A85E-1A42CDA38984}" type="parTrans" cxnId="{1C111FC4-0D20-4CDE-A05C-0B4CE6B386B1}">
      <dgm:prSet/>
      <dgm:spPr/>
      <dgm:t>
        <a:bodyPr/>
        <a:lstStyle/>
        <a:p>
          <a:endParaRPr lang="en-US"/>
        </a:p>
      </dgm:t>
    </dgm:pt>
    <dgm:pt modelId="{ECE3700A-05F9-4FA1-BFE6-D12CF0FE0AEC}" type="sibTrans" cxnId="{1C111FC4-0D20-4CDE-A05C-0B4CE6B386B1}">
      <dgm:prSet/>
      <dgm:spPr/>
      <dgm:t>
        <a:bodyPr/>
        <a:lstStyle/>
        <a:p>
          <a:endParaRPr lang="en-US"/>
        </a:p>
      </dgm:t>
    </dgm:pt>
    <dgm:pt modelId="{B9DE67C5-02D2-4694-B71F-F2C7BED8E841}" type="pres">
      <dgm:prSet presAssocID="{0F27C192-90B1-431C-803A-23BFF16661A8}" presName="linear" presStyleCnt="0">
        <dgm:presLayoutVars>
          <dgm:animLvl val="lvl"/>
          <dgm:resizeHandles val="exact"/>
        </dgm:presLayoutVars>
      </dgm:prSet>
      <dgm:spPr/>
      <dgm:t>
        <a:bodyPr/>
        <a:lstStyle/>
        <a:p>
          <a:endParaRPr lang="en-IN"/>
        </a:p>
      </dgm:t>
    </dgm:pt>
    <dgm:pt modelId="{E6C339B6-13C9-4871-B935-9D34E436D0B1}" type="pres">
      <dgm:prSet presAssocID="{923DDF52-29A2-4561-9112-F5360393C7F8}" presName="parentText" presStyleLbl="node1" presStyleIdx="0" presStyleCnt="5" custLinFactY="-27454" custLinFactNeighborX="-3547" custLinFactNeighborY="-100000">
        <dgm:presLayoutVars>
          <dgm:chMax val="0"/>
          <dgm:bulletEnabled val="1"/>
        </dgm:presLayoutVars>
      </dgm:prSet>
      <dgm:spPr/>
      <dgm:t>
        <a:bodyPr/>
        <a:lstStyle/>
        <a:p>
          <a:endParaRPr lang="en-IN"/>
        </a:p>
      </dgm:t>
    </dgm:pt>
    <dgm:pt modelId="{18956FAD-227F-412D-8673-8A478E11A5E0}" type="pres">
      <dgm:prSet presAssocID="{D8D062DE-DDDC-4839-976E-03F4F6652603}" presName="spacer" presStyleCnt="0"/>
      <dgm:spPr/>
    </dgm:pt>
    <dgm:pt modelId="{A4FFF1BE-B475-428B-905E-EF7B609C9F40}" type="pres">
      <dgm:prSet presAssocID="{D13A1B6F-8117-47B3-ABBE-BDA472090B40}" presName="parentText" presStyleLbl="node1" presStyleIdx="1" presStyleCnt="5">
        <dgm:presLayoutVars>
          <dgm:chMax val="0"/>
          <dgm:bulletEnabled val="1"/>
        </dgm:presLayoutVars>
      </dgm:prSet>
      <dgm:spPr/>
      <dgm:t>
        <a:bodyPr/>
        <a:lstStyle/>
        <a:p>
          <a:endParaRPr lang="en-IN"/>
        </a:p>
      </dgm:t>
    </dgm:pt>
    <dgm:pt modelId="{CB6B2616-40E2-48EE-9DB4-BE8996DE3753}" type="pres">
      <dgm:prSet presAssocID="{79CE8951-2FD6-41F3-BB77-F2B5C3097202}" presName="spacer" presStyleCnt="0"/>
      <dgm:spPr/>
    </dgm:pt>
    <dgm:pt modelId="{7F936800-A8C1-4E82-8F2F-7D218B40F86A}" type="pres">
      <dgm:prSet presAssocID="{5E0B993F-575D-4D4D-A0B3-A4AD2B1F6D1F}" presName="parentText" presStyleLbl="node1" presStyleIdx="2" presStyleCnt="5">
        <dgm:presLayoutVars>
          <dgm:chMax val="0"/>
          <dgm:bulletEnabled val="1"/>
        </dgm:presLayoutVars>
      </dgm:prSet>
      <dgm:spPr/>
      <dgm:t>
        <a:bodyPr/>
        <a:lstStyle/>
        <a:p>
          <a:endParaRPr lang="en-IN"/>
        </a:p>
      </dgm:t>
    </dgm:pt>
    <dgm:pt modelId="{8459E3F8-074F-4B6A-B605-E0988321E307}" type="pres">
      <dgm:prSet presAssocID="{95FEDED8-FC3E-4062-B3C1-97B88F098DE9}" presName="spacer" presStyleCnt="0"/>
      <dgm:spPr/>
    </dgm:pt>
    <dgm:pt modelId="{55A94ADF-013B-431F-B749-94F53E77E6A0}" type="pres">
      <dgm:prSet presAssocID="{BDDC2D5D-B50F-4A2F-BAA4-432949BF2293}" presName="parentText" presStyleLbl="node1" presStyleIdx="3" presStyleCnt="5">
        <dgm:presLayoutVars>
          <dgm:chMax val="0"/>
          <dgm:bulletEnabled val="1"/>
        </dgm:presLayoutVars>
      </dgm:prSet>
      <dgm:spPr/>
      <dgm:t>
        <a:bodyPr/>
        <a:lstStyle/>
        <a:p>
          <a:endParaRPr lang="en-IN"/>
        </a:p>
      </dgm:t>
    </dgm:pt>
    <dgm:pt modelId="{0BC9E4A7-55AB-4F43-8A90-440FD8A86348}" type="pres">
      <dgm:prSet presAssocID="{E1D9DE3E-DD43-49F3-99AA-2E1243AA8261}" presName="spacer" presStyleCnt="0"/>
      <dgm:spPr/>
    </dgm:pt>
    <dgm:pt modelId="{E88CF759-7FA9-4B07-B765-7B36CE697771}" type="pres">
      <dgm:prSet presAssocID="{D98C4F4F-BEF4-4044-A786-992B1B85419D}" presName="parentText" presStyleLbl="node1" presStyleIdx="4" presStyleCnt="5">
        <dgm:presLayoutVars>
          <dgm:chMax val="0"/>
          <dgm:bulletEnabled val="1"/>
        </dgm:presLayoutVars>
      </dgm:prSet>
      <dgm:spPr/>
      <dgm:t>
        <a:bodyPr/>
        <a:lstStyle/>
        <a:p>
          <a:endParaRPr lang="en-IN"/>
        </a:p>
      </dgm:t>
    </dgm:pt>
  </dgm:ptLst>
  <dgm:cxnLst>
    <dgm:cxn modelId="{A2E33E52-8D88-447C-9AED-46060BA02752}" srcId="{0F27C192-90B1-431C-803A-23BFF16661A8}" destId="{5E0B993F-575D-4D4D-A0B3-A4AD2B1F6D1F}" srcOrd="2" destOrd="0" parTransId="{59D61981-3B3A-4242-BE73-5F212412EA99}" sibTransId="{95FEDED8-FC3E-4062-B3C1-97B88F098DE9}"/>
    <dgm:cxn modelId="{D075DF5F-913E-403F-80FF-FC61C0990C62}" type="presOf" srcId="{D13A1B6F-8117-47B3-ABBE-BDA472090B40}" destId="{A4FFF1BE-B475-428B-905E-EF7B609C9F40}" srcOrd="0" destOrd="0" presId="urn:microsoft.com/office/officeart/2005/8/layout/vList2"/>
    <dgm:cxn modelId="{CC5F8B1B-1054-4669-8DE4-88C8E542D370}" srcId="{0F27C192-90B1-431C-803A-23BFF16661A8}" destId="{923DDF52-29A2-4561-9112-F5360393C7F8}" srcOrd="0" destOrd="0" parTransId="{23F05D8F-068C-49F3-83F5-7B45195E6DF7}" sibTransId="{D8D062DE-DDDC-4839-976E-03F4F6652603}"/>
    <dgm:cxn modelId="{E631D12F-A3B0-482A-BA4A-9B6E1507F6D8}" type="presOf" srcId="{0F27C192-90B1-431C-803A-23BFF16661A8}" destId="{B9DE67C5-02D2-4694-B71F-F2C7BED8E841}" srcOrd="0" destOrd="0" presId="urn:microsoft.com/office/officeart/2005/8/layout/vList2"/>
    <dgm:cxn modelId="{CCA5CE9B-1947-4B28-9F33-FE5A678AB6FF}" type="presOf" srcId="{BDDC2D5D-B50F-4A2F-BAA4-432949BF2293}" destId="{55A94ADF-013B-431F-B749-94F53E77E6A0}" srcOrd="0" destOrd="0" presId="urn:microsoft.com/office/officeart/2005/8/layout/vList2"/>
    <dgm:cxn modelId="{1C111FC4-0D20-4CDE-A05C-0B4CE6B386B1}" srcId="{0F27C192-90B1-431C-803A-23BFF16661A8}" destId="{D98C4F4F-BEF4-4044-A786-992B1B85419D}" srcOrd="4" destOrd="0" parTransId="{176DBE8A-7783-490F-A85E-1A42CDA38984}" sibTransId="{ECE3700A-05F9-4FA1-BFE6-D12CF0FE0AEC}"/>
    <dgm:cxn modelId="{4879C29D-29F4-48D4-9ABF-B34A05C7EAE2}" srcId="{0F27C192-90B1-431C-803A-23BFF16661A8}" destId="{D13A1B6F-8117-47B3-ABBE-BDA472090B40}" srcOrd="1" destOrd="0" parTransId="{136F8EB7-6336-4227-A631-1D4C21E98E90}" sibTransId="{79CE8951-2FD6-41F3-BB77-F2B5C3097202}"/>
    <dgm:cxn modelId="{CBD466E6-765D-499B-AC24-F62C1D6B981A}" srcId="{0F27C192-90B1-431C-803A-23BFF16661A8}" destId="{BDDC2D5D-B50F-4A2F-BAA4-432949BF2293}" srcOrd="3" destOrd="0" parTransId="{29783EE2-78D4-4160-8955-02690E3DE76A}" sibTransId="{E1D9DE3E-DD43-49F3-99AA-2E1243AA8261}"/>
    <dgm:cxn modelId="{96D5630F-CB91-4D4E-B1E2-DDFCDA14B69F}" type="presOf" srcId="{923DDF52-29A2-4561-9112-F5360393C7F8}" destId="{E6C339B6-13C9-4871-B935-9D34E436D0B1}" srcOrd="0" destOrd="0" presId="urn:microsoft.com/office/officeart/2005/8/layout/vList2"/>
    <dgm:cxn modelId="{9BC2BC91-165C-43D7-8E8A-F4F52D2618DF}" type="presOf" srcId="{5E0B993F-575D-4D4D-A0B3-A4AD2B1F6D1F}" destId="{7F936800-A8C1-4E82-8F2F-7D218B40F86A}" srcOrd="0" destOrd="0" presId="urn:microsoft.com/office/officeart/2005/8/layout/vList2"/>
    <dgm:cxn modelId="{7FD50C0E-64D7-4892-8B47-2A472B29F9FB}" type="presOf" srcId="{D98C4F4F-BEF4-4044-A786-992B1B85419D}" destId="{E88CF759-7FA9-4B07-B765-7B36CE697771}" srcOrd="0" destOrd="0" presId="urn:microsoft.com/office/officeart/2005/8/layout/vList2"/>
    <dgm:cxn modelId="{1236EBC0-3798-43CE-BDC7-E10779C3D4B2}" type="presParOf" srcId="{B9DE67C5-02D2-4694-B71F-F2C7BED8E841}" destId="{E6C339B6-13C9-4871-B935-9D34E436D0B1}" srcOrd="0" destOrd="0" presId="urn:microsoft.com/office/officeart/2005/8/layout/vList2"/>
    <dgm:cxn modelId="{F266C328-4219-40CF-9FF9-0A9931D37A42}" type="presParOf" srcId="{B9DE67C5-02D2-4694-B71F-F2C7BED8E841}" destId="{18956FAD-227F-412D-8673-8A478E11A5E0}" srcOrd="1" destOrd="0" presId="urn:microsoft.com/office/officeart/2005/8/layout/vList2"/>
    <dgm:cxn modelId="{89D52E77-2679-4E97-B5CD-DEBDD63CF38B}" type="presParOf" srcId="{B9DE67C5-02D2-4694-B71F-F2C7BED8E841}" destId="{A4FFF1BE-B475-428B-905E-EF7B609C9F40}" srcOrd="2" destOrd="0" presId="urn:microsoft.com/office/officeart/2005/8/layout/vList2"/>
    <dgm:cxn modelId="{77DCE755-A967-4ACD-96BC-FD6D8048F08B}" type="presParOf" srcId="{B9DE67C5-02D2-4694-B71F-F2C7BED8E841}" destId="{CB6B2616-40E2-48EE-9DB4-BE8996DE3753}" srcOrd="3" destOrd="0" presId="urn:microsoft.com/office/officeart/2005/8/layout/vList2"/>
    <dgm:cxn modelId="{5D719152-EA01-42B2-B9E4-DE430C086B86}" type="presParOf" srcId="{B9DE67C5-02D2-4694-B71F-F2C7BED8E841}" destId="{7F936800-A8C1-4E82-8F2F-7D218B40F86A}" srcOrd="4" destOrd="0" presId="urn:microsoft.com/office/officeart/2005/8/layout/vList2"/>
    <dgm:cxn modelId="{2464C979-3CF0-4EBB-A549-B83BC91489E7}" type="presParOf" srcId="{B9DE67C5-02D2-4694-B71F-F2C7BED8E841}" destId="{8459E3F8-074F-4B6A-B605-E0988321E307}" srcOrd="5" destOrd="0" presId="urn:microsoft.com/office/officeart/2005/8/layout/vList2"/>
    <dgm:cxn modelId="{4F7D5F3B-756E-49D7-BE5F-6C1FB66D5D30}" type="presParOf" srcId="{B9DE67C5-02D2-4694-B71F-F2C7BED8E841}" destId="{55A94ADF-013B-431F-B749-94F53E77E6A0}" srcOrd="6" destOrd="0" presId="urn:microsoft.com/office/officeart/2005/8/layout/vList2"/>
    <dgm:cxn modelId="{83F16DE1-1674-401A-BC58-803CDA1638A8}" type="presParOf" srcId="{B9DE67C5-02D2-4694-B71F-F2C7BED8E841}" destId="{0BC9E4A7-55AB-4F43-8A90-440FD8A86348}" srcOrd="7" destOrd="0" presId="urn:microsoft.com/office/officeart/2005/8/layout/vList2"/>
    <dgm:cxn modelId="{584B6AF0-2A7A-4CE3-A7C9-7A843A4BA002}" type="presParOf" srcId="{B9DE67C5-02D2-4694-B71F-F2C7BED8E841}" destId="{E88CF759-7FA9-4B07-B765-7B36CE69777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8/layout/LinedList"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176E492A-96E2-4047-AAAF-AAADFC74A380}" type="pres">
      <dgm:prSet presAssocID="{658CD5FA-649D-409A-AB13-5590FFB290F1}" presName="vert0" presStyleCnt="0">
        <dgm:presLayoutVars>
          <dgm:dir/>
          <dgm:animOne val="branch"/>
          <dgm:animLvl val="lvl"/>
        </dgm:presLayoutVars>
      </dgm:prSet>
      <dgm:spPr/>
      <dgm:t>
        <a:bodyPr/>
        <a:lstStyle/>
        <a:p>
          <a:endParaRPr lang="en-IN"/>
        </a:p>
      </dgm:t>
    </dgm:pt>
    <dgm:pt modelId="{C25F5CB0-180D-4925-AAA4-19D4E80FDD0A}" type="pres">
      <dgm:prSet presAssocID="{A866F0C3-EE89-4A00-9F86-DE76FA9C32F5}" presName="thickLine" presStyleLbl="alignNode1" presStyleIdx="0" presStyleCnt="5"/>
      <dgm:spPr/>
    </dgm:pt>
    <dgm:pt modelId="{14403C4F-99F1-43C4-85B3-A8A28428AD17}" type="pres">
      <dgm:prSet presAssocID="{A866F0C3-EE89-4A00-9F86-DE76FA9C32F5}" presName="horz1" presStyleCnt="0"/>
      <dgm:spPr/>
    </dgm:pt>
    <dgm:pt modelId="{E0CAF013-EBB7-4764-A0B9-A0039DDED886}" type="pres">
      <dgm:prSet presAssocID="{A866F0C3-EE89-4A00-9F86-DE76FA9C32F5}" presName="tx1" presStyleLbl="revTx" presStyleIdx="0" presStyleCnt="5"/>
      <dgm:spPr/>
      <dgm:t>
        <a:bodyPr/>
        <a:lstStyle/>
        <a:p>
          <a:endParaRPr lang="en-IN"/>
        </a:p>
      </dgm:t>
    </dgm:pt>
    <dgm:pt modelId="{A237B16B-B342-4198-97B1-B54F4FF5D8AD}" type="pres">
      <dgm:prSet presAssocID="{A866F0C3-EE89-4A00-9F86-DE76FA9C32F5}" presName="vert1" presStyleCnt="0"/>
      <dgm:spPr/>
    </dgm:pt>
    <dgm:pt modelId="{90314EC2-48E8-4A09-AE03-A7FE242C110F}" type="pres">
      <dgm:prSet presAssocID="{1D244653-2238-4EA4-82F4-89DE61AD31BC}" presName="thickLine" presStyleLbl="alignNode1" presStyleIdx="1" presStyleCnt="5"/>
      <dgm:spPr/>
    </dgm:pt>
    <dgm:pt modelId="{7A8D7C5D-0DD0-4D2C-AD53-786057ECCB9C}" type="pres">
      <dgm:prSet presAssocID="{1D244653-2238-4EA4-82F4-89DE61AD31BC}" presName="horz1" presStyleCnt="0"/>
      <dgm:spPr/>
    </dgm:pt>
    <dgm:pt modelId="{18F51A64-6925-49FB-9C96-9339037A1EA0}" type="pres">
      <dgm:prSet presAssocID="{1D244653-2238-4EA4-82F4-89DE61AD31BC}" presName="tx1" presStyleLbl="revTx" presStyleIdx="1" presStyleCnt="5"/>
      <dgm:spPr/>
      <dgm:t>
        <a:bodyPr/>
        <a:lstStyle/>
        <a:p>
          <a:endParaRPr lang="en-IN"/>
        </a:p>
      </dgm:t>
    </dgm:pt>
    <dgm:pt modelId="{7CD40E40-3C52-44D3-AD5F-C5C1CDBF8052}" type="pres">
      <dgm:prSet presAssocID="{1D244653-2238-4EA4-82F4-89DE61AD31BC}" presName="vert1" presStyleCnt="0"/>
      <dgm:spPr/>
    </dgm:pt>
    <dgm:pt modelId="{C0708572-4A5B-471F-B526-FB016C5AF597}" type="pres">
      <dgm:prSet presAssocID="{FD41BEA5-4598-4803-B3D4-E724E987CACC}" presName="thickLine" presStyleLbl="alignNode1" presStyleIdx="2" presStyleCnt="5"/>
      <dgm:spPr/>
    </dgm:pt>
    <dgm:pt modelId="{2A96684B-7DC3-4CDE-8141-74C9EB20C671}" type="pres">
      <dgm:prSet presAssocID="{FD41BEA5-4598-4803-B3D4-E724E987CACC}" presName="horz1" presStyleCnt="0"/>
      <dgm:spPr/>
    </dgm:pt>
    <dgm:pt modelId="{944CED8E-DAE5-4008-B4ED-A0634A78B707}" type="pres">
      <dgm:prSet presAssocID="{FD41BEA5-4598-4803-B3D4-E724E987CACC}" presName="tx1" presStyleLbl="revTx" presStyleIdx="2" presStyleCnt="5"/>
      <dgm:spPr/>
      <dgm:t>
        <a:bodyPr/>
        <a:lstStyle/>
        <a:p>
          <a:endParaRPr lang="en-IN"/>
        </a:p>
      </dgm:t>
    </dgm:pt>
    <dgm:pt modelId="{C5B40EBC-70CF-4B2A-981D-CD4645DCD015}" type="pres">
      <dgm:prSet presAssocID="{FD41BEA5-4598-4803-B3D4-E724E987CACC}" presName="vert1" presStyleCnt="0"/>
      <dgm:spPr/>
    </dgm:pt>
    <dgm:pt modelId="{342CF03F-B9F4-4FE9-9F67-4047A4AF8E16}" type="pres">
      <dgm:prSet presAssocID="{38731D6D-5C8D-443E-A8A3-65A9E3716F3E}" presName="thickLine" presStyleLbl="alignNode1" presStyleIdx="3" presStyleCnt="5"/>
      <dgm:spPr/>
    </dgm:pt>
    <dgm:pt modelId="{84223857-5AAE-4E92-88CD-6A9258B60E09}" type="pres">
      <dgm:prSet presAssocID="{38731D6D-5C8D-443E-A8A3-65A9E3716F3E}" presName="horz1" presStyleCnt="0"/>
      <dgm:spPr/>
    </dgm:pt>
    <dgm:pt modelId="{670FC6BC-35CD-4577-BF47-93C08D86E382}" type="pres">
      <dgm:prSet presAssocID="{38731D6D-5C8D-443E-A8A3-65A9E3716F3E}" presName="tx1" presStyleLbl="revTx" presStyleIdx="3" presStyleCnt="5"/>
      <dgm:spPr/>
      <dgm:t>
        <a:bodyPr/>
        <a:lstStyle/>
        <a:p>
          <a:endParaRPr lang="en-IN"/>
        </a:p>
      </dgm:t>
    </dgm:pt>
    <dgm:pt modelId="{DDD2E4CB-48C7-429E-893A-67FC266F81F5}" type="pres">
      <dgm:prSet presAssocID="{38731D6D-5C8D-443E-A8A3-65A9E3716F3E}" presName="vert1" presStyleCnt="0"/>
      <dgm:spPr/>
    </dgm:pt>
    <dgm:pt modelId="{05678E64-53A8-47E0-B34F-F8AA9E90B03D}" type="pres">
      <dgm:prSet presAssocID="{F38AD4C5-235E-4450-BFD9-70E9C2CE6F84}" presName="thickLine" presStyleLbl="alignNode1" presStyleIdx="4" presStyleCnt="5"/>
      <dgm:spPr/>
    </dgm:pt>
    <dgm:pt modelId="{84BF2649-E29A-488A-97A6-C8976980AA7D}" type="pres">
      <dgm:prSet presAssocID="{F38AD4C5-235E-4450-BFD9-70E9C2CE6F84}" presName="horz1" presStyleCnt="0"/>
      <dgm:spPr/>
    </dgm:pt>
    <dgm:pt modelId="{10FC10D3-9275-4A24-8D7F-D7B995CECF3D}" type="pres">
      <dgm:prSet presAssocID="{F38AD4C5-235E-4450-BFD9-70E9C2CE6F84}" presName="tx1" presStyleLbl="revTx" presStyleIdx="4" presStyleCnt="5"/>
      <dgm:spPr/>
      <dgm:t>
        <a:bodyPr/>
        <a:lstStyle/>
        <a:p>
          <a:endParaRPr lang="en-IN"/>
        </a:p>
      </dgm:t>
    </dgm:pt>
    <dgm:pt modelId="{DAC96C20-D7FE-4005-8011-FC6D07F1D831}" type="pres">
      <dgm:prSet presAssocID="{F38AD4C5-235E-4450-BFD9-70E9C2CE6F84}" presName="vert1" presStyleCnt="0"/>
      <dgm:spPr/>
    </dgm:pt>
  </dgm:ptLst>
  <dgm:cxnLst>
    <dgm:cxn modelId="{AF62C59F-C9AB-4575-A5C9-0C85D4686674}" srcId="{658CD5FA-649D-409A-AB13-5590FFB290F1}" destId="{1D244653-2238-4EA4-82F4-89DE61AD31BC}" srcOrd="1" destOrd="0" parTransId="{5153D895-3A1D-4D89-8A6C-394F2E5AFB08}" sibTransId="{FA03C3EB-97DE-4D3A-873A-2775DEB4C561}"/>
    <dgm:cxn modelId="{2E9293FF-BA3E-4C12-82D7-A8A2E8EA30A0}" srcId="{658CD5FA-649D-409A-AB13-5590FFB290F1}" destId="{38731D6D-5C8D-443E-A8A3-65A9E3716F3E}" srcOrd="3" destOrd="0" parTransId="{DF36BC72-E341-4A43-8E0F-050A19CA0110}" sibTransId="{A3B5EDA5-CFC0-476C-B16C-1EA19363EB90}"/>
    <dgm:cxn modelId="{04C3CC0C-CC39-4DCC-B31A-9C514DA9E01C}" srcId="{658CD5FA-649D-409A-AB13-5590FFB290F1}" destId="{A866F0C3-EE89-4A00-9F86-DE76FA9C32F5}" srcOrd="0" destOrd="0" parTransId="{62BDF331-94DF-485C-BC5C-916C3905C7F2}" sibTransId="{C41F2E6E-50FC-41EC-AC54-A3C1CB5EB4A4}"/>
    <dgm:cxn modelId="{F80847DF-B046-40DC-B160-919FD1DC5C75}" type="presOf" srcId="{F38AD4C5-235E-4450-BFD9-70E9C2CE6F84}" destId="{10FC10D3-9275-4A24-8D7F-D7B995CECF3D}" srcOrd="0" destOrd="0" presId="urn:microsoft.com/office/officeart/2008/layout/LinedList"/>
    <dgm:cxn modelId="{5347C46B-0448-4C45-83AB-A6F1976AB338}" type="presOf" srcId="{1D244653-2238-4EA4-82F4-89DE61AD31BC}" destId="{18F51A64-6925-49FB-9C96-9339037A1EA0}" srcOrd="0" destOrd="0" presId="urn:microsoft.com/office/officeart/2008/layout/LinedList"/>
    <dgm:cxn modelId="{F9D6E26A-5E30-470A-83D1-2A8F7CF166FD}" type="presOf" srcId="{38731D6D-5C8D-443E-A8A3-65A9E3716F3E}" destId="{670FC6BC-35CD-4577-BF47-93C08D86E382}" srcOrd="0" destOrd="0" presId="urn:microsoft.com/office/officeart/2008/layout/LinedList"/>
    <dgm:cxn modelId="{602DFED9-01B1-4F74-8007-258B0BC38527}" type="presOf" srcId="{A866F0C3-EE89-4A00-9F86-DE76FA9C32F5}" destId="{E0CAF013-EBB7-4764-A0B9-A0039DDED886}" srcOrd="0" destOrd="0" presId="urn:microsoft.com/office/officeart/2008/layout/LinedList"/>
    <dgm:cxn modelId="{7E84B358-2E9F-486D-9AD7-CE1FFA265659}" type="presOf" srcId="{FD41BEA5-4598-4803-B3D4-E724E987CACC}" destId="{944CED8E-DAE5-4008-B4ED-A0634A78B707}" srcOrd="0" destOrd="0" presId="urn:microsoft.com/office/officeart/2008/layout/LinedList"/>
    <dgm:cxn modelId="{59067D15-73B1-48AB-8F95-7CBE19997F41}" srcId="{658CD5FA-649D-409A-AB13-5590FFB290F1}" destId="{F38AD4C5-235E-4450-BFD9-70E9C2CE6F84}" srcOrd="4" destOrd="0" parTransId="{7B210181-429E-4DFD-9A75-5E75432756A9}" sibTransId="{5F8ECA51-A9D8-41DE-A532-81DAECCDD3D2}"/>
    <dgm:cxn modelId="{ACB33849-2AF3-47D9-B858-958D1B5E0360}" type="presOf" srcId="{658CD5FA-649D-409A-AB13-5590FFB290F1}" destId="{176E492A-96E2-4047-AAAF-AAADFC74A380}" srcOrd="0" destOrd="0" presId="urn:microsoft.com/office/officeart/2008/layout/LinedList"/>
    <dgm:cxn modelId="{276476E9-938F-4116-96B7-BACAC8E8526E}" srcId="{658CD5FA-649D-409A-AB13-5590FFB290F1}" destId="{FD41BEA5-4598-4803-B3D4-E724E987CACC}" srcOrd="2" destOrd="0" parTransId="{B23E819B-5FA2-45C5-8FE4-17AB0D221F30}" sibTransId="{7932AE51-4A74-4458-BB40-3DA7A739400A}"/>
    <dgm:cxn modelId="{EC41BF4B-B621-47A1-B24B-1AB520F13D54}" type="presParOf" srcId="{176E492A-96E2-4047-AAAF-AAADFC74A380}" destId="{C25F5CB0-180D-4925-AAA4-19D4E80FDD0A}" srcOrd="0" destOrd="0" presId="urn:microsoft.com/office/officeart/2008/layout/LinedList"/>
    <dgm:cxn modelId="{8FB63F3C-7462-46F6-9AA6-6D3D21FE95E5}" type="presParOf" srcId="{176E492A-96E2-4047-AAAF-AAADFC74A380}" destId="{14403C4F-99F1-43C4-85B3-A8A28428AD17}" srcOrd="1" destOrd="0" presId="urn:microsoft.com/office/officeart/2008/layout/LinedList"/>
    <dgm:cxn modelId="{90DEB51A-10C4-4BE7-BFF6-3148776B646C}" type="presParOf" srcId="{14403C4F-99F1-43C4-85B3-A8A28428AD17}" destId="{E0CAF013-EBB7-4764-A0B9-A0039DDED886}" srcOrd="0" destOrd="0" presId="urn:microsoft.com/office/officeart/2008/layout/LinedList"/>
    <dgm:cxn modelId="{88C59393-4EEB-47BD-BE25-D3BC5B1F975C}" type="presParOf" srcId="{14403C4F-99F1-43C4-85B3-A8A28428AD17}" destId="{A237B16B-B342-4198-97B1-B54F4FF5D8AD}" srcOrd="1" destOrd="0" presId="urn:microsoft.com/office/officeart/2008/layout/LinedList"/>
    <dgm:cxn modelId="{F8BCA0BE-F3BA-4CB5-AEDF-F3446506437A}" type="presParOf" srcId="{176E492A-96E2-4047-AAAF-AAADFC74A380}" destId="{90314EC2-48E8-4A09-AE03-A7FE242C110F}" srcOrd="2" destOrd="0" presId="urn:microsoft.com/office/officeart/2008/layout/LinedList"/>
    <dgm:cxn modelId="{1F9E21CC-FDDA-4234-A74E-00022FDEFF39}" type="presParOf" srcId="{176E492A-96E2-4047-AAAF-AAADFC74A380}" destId="{7A8D7C5D-0DD0-4D2C-AD53-786057ECCB9C}" srcOrd="3" destOrd="0" presId="urn:microsoft.com/office/officeart/2008/layout/LinedList"/>
    <dgm:cxn modelId="{1DC3A5AC-37DE-496D-8FE8-5CF378242A1B}" type="presParOf" srcId="{7A8D7C5D-0DD0-4D2C-AD53-786057ECCB9C}" destId="{18F51A64-6925-49FB-9C96-9339037A1EA0}" srcOrd="0" destOrd="0" presId="urn:microsoft.com/office/officeart/2008/layout/LinedList"/>
    <dgm:cxn modelId="{FC40F70D-1607-4782-9CCC-03BEE73AB6DD}" type="presParOf" srcId="{7A8D7C5D-0DD0-4D2C-AD53-786057ECCB9C}" destId="{7CD40E40-3C52-44D3-AD5F-C5C1CDBF8052}" srcOrd="1" destOrd="0" presId="urn:microsoft.com/office/officeart/2008/layout/LinedList"/>
    <dgm:cxn modelId="{D5FA7737-5BAE-43A5-91BE-D6E753475E24}" type="presParOf" srcId="{176E492A-96E2-4047-AAAF-AAADFC74A380}" destId="{C0708572-4A5B-471F-B526-FB016C5AF597}" srcOrd="4" destOrd="0" presId="urn:microsoft.com/office/officeart/2008/layout/LinedList"/>
    <dgm:cxn modelId="{12950DBB-1849-47F7-BF78-34FE75773A4B}" type="presParOf" srcId="{176E492A-96E2-4047-AAAF-AAADFC74A380}" destId="{2A96684B-7DC3-4CDE-8141-74C9EB20C671}" srcOrd="5" destOrd="0" presId="urn:microsoft.com/office/officeart/2008/layout/LinedList"/>
    <dgm:cxn modelId="{6E6B9DFB-5731-43F5-887C-014C83F14AC1}" type="presParOf" srcId="{2A96684B-7DC3-4CDE-8141-74C9EB20C671}" destId="{944CED8E-DAE5-4008-B4ED-A0634A78B707}" srcOrd="0" destOrd="0" presId="urn:microsoft.com/office/officeart/2008/layout/LinedList"/>
    <dgm:cxn modelId="{05D5B5E9-1AC6-491D-A3BA-71264DF76D00}" type="presParOf" srcId="{2A96684B-7DC3-4CDE-8141-74C9EB20C671}" destId="{C5B40EBC-70CF-4B2A-981D-CD4645DCD015}" srcOrd="1" destOrd="0" presId="urn:microsoft.com/office/officeart/2008/layout/LinedList"/>
    <dgm:cxn modelId="{13E2829E-C920-4517-808A-06674F0615BC}" type="presParOf" srcId="{176E492A-96E2-4047-AAAF-AAADFC74A380}" destId="{342CF03F-B9F4-4FE9-9F67-4047A4AF8E16}" srcOrd="6" destOrd="0" presId="urn:microsoft.com/office/officeart/2008/layout/LinedList"/>
    <dgm:cxn modelId="{192802E6-4A3A-46EB-822D-F11CFF11085F}" type="presParOf" srcId="{176E492A-96E2-4047-AAAF-AAADFC74A380}" destId="{84223857-5AAE-4E92-88CD-6A9258B60E09}" srcOrd="7" destOrd="0" presId="urn:microsoft.com/office/officeart/2008/layout/LinedList"/>
    <dgm:cxn modelId="{CAEFAACC-6A31-4707-8D0C-336B494CF92A}" type="presParOf" srcId="{84223857-5AAE-4E92-88CD-6A9258B60E09}" destId="{670FC6BC-35CD-4577-BF47-93C08D86E382}" srcOrd="0" destOrd="0" presId="urn:microsoft.com/office/officeart/2008/layout/LinedList"/>
    <dgm:cxn modelId="{D84D8E80-03A2-47F6-9590-5EFAA218569B}" type="presParOf" srcId="{84223857-5AAE-4E92-88CD-6A9258B60E09}" destId="{DDD2E4CB-48C7-429E-893A-67FC266F81F5}" srcOrd="1" destOrd="0" presId="urn:microsoft.com/office/officeart/2008/layout/LinedList"/>
    <dgm:cxn modelId="{D8CE3DFE-88B8-44D8-9A3D-7838A02BDC3F}" type="presParOf" srcId="{176E492A-96E2-4047-AAAF-AAADFC74A380}" destId="{05678E64-53A8-47E0-B34F-F8AA9E90B03D}" srcOrd="8" destOrd="0" presId="urn:microsoft.com/office/officeart/2008/layout/LinedList"/>
    <dgm:cxn modelId="{0BE5C873-456D-45FB-A18F-A8272E169EE2}" type="presParOf" srcId="{176E492A-96E2-4047-AAAF-AAADFC74A380}" destId="{84BF2649-E29A-488A-97A6-C8976980AA7D}" srcOrd="9" destOrd="0" presId="urn:microsoft.com/office/officeart/2008/layout/LinedList"/>
    <dgm:cxn modelId="{FE7427CF-3404-4B9B-8C00-1D2D81DFD791}" type="presParOf" srcId="{84BF2649-E29A-488A-97A6-C8976980AA7D}" destId="{10FC10D3-9275-4A24-8D7F-D7B995CECF3D}" srcOrd="0" destOrd="0" presId="urn:microsoft.com/office/officeart/2008/layout/LinedList"/>
    <dgm:cxn modelId="{42D280DD-4051-48D4-86B3-8869B81A7152}" type="presParOf" srcId="{84BF2649-E29A-488A-97A6-C8976980AA7D}" destId="{DAC96C20-D7FE-4005-8011-FC6D07F1D8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39B6-13C9-4871-B935-9D34E436D0B1}">
      <dsp:nvSpPr>
        <dsp:cNvPr id="0" name=""/>
        <dsp:cNvSpPr/>
      </dsp:nvSpPr>
      <dsp:spPr>
        <a:xfrm>
          <a:off x="0" y="0"/>
          <a:ext cx="9528313" cy="35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Data Analysis</a:t>
          </a:r>
        </a:p>
      </dsp:txBody>
      <dsp:txXfrm>
        <a:off x="17134" y="17134"/>
        <a:ext cx="9494045" cy="316732"/>
      </dsp:txXfrm>
    </dsp:sp>
    <dsp:sp modelId="{A4FFF1BE-B475-428B-905E-EF7B609C9F40}">
      <dsp:nvSpPr>
        <dsp:cNvPr id="0" name=""/>
        <dsp:cNvSpPr/>
      </dsp:nvSpPr>
      <dsp:spPr>
        <a:xfrm>
          <a:off x="0" y="399795"/>
          <a:ext cx="9528313" cy="35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t>Performance Management System</a:t>
          </a:r>
          <a:endParaRPr lang="en-US" sz="1500" kern="1200" dirty="0"/>
        </a:p>
      </dsp:txBody>
      <dsp:txXfrm>
        <a:off x="17134" y="416929"/>
        <a:ext cx="9494045" cy="316732"/>
      </dsp:txXfrm>
    </dsp:sp>
    <dsp:sp modelId="{7F936800-A8C1-4E82-8F2F-7D218B40F86A}">
      <dsp:nvSpPr>
        <dsp:cNvPr id="0" name=""/>
        <dsp:cNvSpPr/>
      </dsp:nvSpPr>
      <dsp:spPr>
        <a:xfrm>
          <a:off x="0" y="793995"/>
          <a:ext cx="9528313" cy="35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t>Targeted Interventions for Improvement</a:t>
          </a:r>
          <a:endParaRPr lang="en-US" sz="1500" kern="1200" dirty="0"/>
        </a:p>
      </dsp:txBody>
      <dsp:txXfrm>
        <a:off x="17134" y="811129"/>
        <a:ext cx="9494045" cy="316732"/>
      </dsp:txXfrm>
    </dsp:sp>
    <dsp:sp modelId="{55A94ADF-013B-431F-B749-94F53E77E6A0}">
      <dsp:nvSpPr>
        <dsp:cNvPr id="0" name=""/>
        <dsp:cNvSpPr/>
      </dsp:nvSpPr>
      <dsp:spPr>
        <a:xfrm>
          <a:off x="0" y="1188196"/>
          <a:ext cx="9528313" cy="35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t>Ongoing Monitoring and Support</a:t>
          </a:r>
          <a:endParaRPr lang="en-US" sz="1500" kern="1200" dirty="0"/>
        </a:p>
      </dsp:txBody>
      <dsp:txXfrm>
        <a:off x="17134" y="1205330"/>
        <a:ext cx="9494045" cy="316732"/>
      </dsp:txXfrm>
    </dsp:sp>
    <dsp:sp modelId="{E88CF759-7FA9-4B07-B765-7B36CE697771}">
      <dsp:nvSpPr>
        <dsp:cNvPr id="0" name=""/>
        <dsp:cNvSpPr/>
      </dsp:nvSpPr>
      <dsp:spPr>
        <a:xfrm>
          <a:off x="0" y="1582396"/>
          <a:ext cx="9528313" cy="351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t>Enhanced Performance Reporting</a:t>
          </a:r>
          <a:endParaRPr lang="en-US" sz="1500" kern="1200" dirty="0"/>
        </a:p>
      </dsp:txBody>
      <dsp:txXfrm>
        <a:off x="17134" y="1599530"/>
        <a:ext cx="9494045" cy="316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F5CB0-180D-4925-AAA4-19D4E80FDD0A}">
      <dsp:nvSpPr>
        <dsp:cNvPr id="0" name=""/>
        <dsp:cNvSpPr/>
      </dsp:nvSpPr>
      <dsp:spPr>
        <a:xfrm>
          <a:off x="0" y="315"/>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0CAF013-EBB7-4764-A0B9-A0039DDED886}">
      <dsp:nvSpPr>
        <dsp:cNvPr id="0" name=""/>
        <dsp:cNvSpPr/>
      </dsp:nvSpPr>
      <dsp:spPr>
        <a:xfrm>
          <a:off x="0" y="315"/>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Human Resources (HR) Department  </a:t>
          </a:r>
        </a:p>
      </dsp:txBody>
      <dsp:txXfrm>
        <a:off x="0" y="315"/>
        <a:ext cx="7368208" cy="516938"/>
      </dsp:txXfrm>
    </dsp:sp>
    <dsp:sp modelId="{90314EC2-48E8-4A09-AE03-A7FE242C110F}">
      <dsp:nvSpPr>
        <dsp:cNvPr id="0" name=""/>
        <dsp:cNvSpPr/>
      </dsp:nvSpPr>
      <dsp:spPr>
        <a:xfrm>
          <a:off x="0" y="517253"/>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8F51A64-6925-49FB-9C96-9339037A1EA0}">
      <dsp:nvSpPr>
        <dsp:cNvPr id="0" name=""/>
        <dsp:cNvSpPr/>
      </dsp:nvSpPr>
      <dsp:spPr>
        <a:xfrm>
          <a:off x="0" y="517253"/>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a:t>Department Managers (Sales &amp; Production)</a:t>
          </a:r>
        </a:p>
      </dsp:txBody>
      <dsp:txXfrm>
        <a:off x="0" y="517253"/>
        <a:ext cx="7368208" cy="516938"/>
      </dsp:txXfrm>
    </dsp:sp>
    <dsp:sp modelId="{C0708572-4A5B-471F-B526-FB016C5AF597}">
      <dsp:nvSpPr>
        <dsp:cNvPr id="0" name=""/>
        <dsp:cNvSpPr/>
      </dsp:nvSpPr>
      <dsp:spPr>
        <a:xfrm>
          <a:off x="0" y="1034192"/>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44CED8E-DAE5-4008-B4ED-A0634A78B707}">
      <dsp:nvSpPr>
        <dsp:cNvPr id="0" name=""/>
        <dsp:cNvSpPr/>
      </dsp:nvSpPr>
      <dsp:spPr>
        <a:xfrm>
          <a:off x="0" y="1034192"/>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a:t>Senior Leadership/Executives</a:t>
          </a:r>
        </a:p>
      </dsp:txBody>
      <dsp:txXfrm>
        <a:off x="0" y="1034192"/>
        <a:ext cx="7368208" cy="516938"/>
      </dsp:txXfrm>
    </dsp:sp>
    <dsp:sp modelId="{342CF03F-B9F4-4FE9-9F67-4047A4AF8E16}">
      <dsp:nvSpPr>
        <dsp:cNvPr id="0" name=""/>
        <dsp:cNvSpPr/>
      </dsp:nvSpPr>
      <dsp:spPr>
        <a:xfrm>
          <a:off x="0" y="1551130"/>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70FC6BC-35CD-4577-BF47-93C08D86E382}">
      <dsp:nvSpPr>
        <dsp:cNvPr id="0" name=""/>
        <dsp:cNvSpPr/>
      </dsp:nvSpPr>
      <dsp:spPr>
        <a:xfrm>
          <a:off x="0" y="1551130"/>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a:t>Employees</a:t>
          </a:r>
        </a:p>
      </dsp:txBody>
      <dsp:txXfrm>
        <a:off x="0" y="1551130"/>
        <a:ext cx="7368208" cy="516938"/>
      </dsp:txXfrm>
    </dsp:sp>
    <dsp:sp modelId="{05678E64-53A8-47E0-B34F-F8AA9E90B03D}">
      <dsp:nvSpPr>
        <dsp:cNvPr id="0" name=""/>
        <dsp:cNvSpPr/>
      </dsp:nvSpPr>
      <dsp:spPr>
        <a:xfrm>
          <a:off x="0" y="2068069"/>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0FC10D3-9275-4A24-8D7F-D7B995CECF3D}">
      <dsp:nvSpPr>
        <dsp:cNvPr id="0" name=""/>
        <dsp:cNvSpPr/>
      </dsp:nvSpPr>
      <dsp:spPr>
        <a:xfrm>
          <a:off x="0" y="2068069"/>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a:t>Finance/Compensation Teams</a:t>
          </a:r>
        </a:p>
      </dsp:txBody>
      <dsp:txXfrm>
        <a:off x="0" y="2068069"/>
        <a:ext cx="7368208" cy="51693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Bharath Kumar S </a:t>
            </a:r>
          </a:p>
          <a:p>
            <a:r>
              <a:rPr lang="en-US" sz="2400" dirty="0"/>
              <a:t>REGISTER NO.:  312204451</a:t>
            </a:r>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pic>
        <p:nvPicPr>
          <p:cNvPr id="5" name="Graphic 4" descr="Lightbulb">
            <a:extLst>
              <a:ext uri="{FF2B5EF4-FFF2-40B4-BE49-F238E27FC236}">
                <a16:creationId xmlns:a16="http://schemas.microsoft.com/office/drawing/2014/main" xmlns="" id="{D41A4394-64D0-4E78-B844-303DB8418F49}"/>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3452191" y="598508"/>
            <a:ext cx="914400" cy="914400"/>
          </a:xfrm>
          <a:prstGeom prst="rect">
            <a:avLst/>
          </a:prstGeom>
        </p:spPr>
      </p:pic>
      <p:graphicFrame>
        <p:nvGraphicFramePr>
          <p:cNvPr id="6" name="Chart 5"/>
          <p:cNvGraphicFramePr>
            <a:graphicFrameLocks/>
          </p:cNvGraphicFramePr>
          <p:nvPr>
            <p:extLst>
              <p:ext uri="{D42A27DB-BD31-4B8C-83A1-F6EECF244321}">
                <p14:modId xmlns:p14="http://schemas.microsoft.com/office/powerpoint/2010/main" val="2076059373"/>
              </p:ext>
            </p:extLst>
          </p:nvPr>
        </p:nvGraphicFramePr>
        <p:xfrm>
          <a:off x="1222888" y="1748340"/>
          <a:ext cx="6749135" cy="38153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4" name="TextBox 3">
            <a:extLst>
              <a:ext uri="{FF2B5EF4-FFF2-40B4-BE49-F238E27FC236}">
                <a16:creationId xmlns:a16="http://schemas.microsoft.com/office/drawing/2014/main" xmlns="" id="{CCB847A8-F472-4F31-9D34-1D1354BD7AE5}"/>
              </a:ext>
            </a:extLst>
          </p:cNvPr>
          <p:cNvSpPr txBox="1"/>
          <p:nvPr/>
        </p:nvSpPr>
        <p:spPr>
          <a:xfrm>
            <a:off x="437321" y="1823903"/>
            <a:ext cx="10243931" cy="3785652"/>
          </a:xfrm>
          <a:prstGeom prst="rect">
            <a:avLst/>
          </a:prstGeom>
          <a:noFill/>
        </p:spPr>
        <p:txBody>
          <a:bodyPr wrap="square" rtlCol="0">
            <a:spAutoFit/>
          </a:bodyPr>
          <a:lstStyle/>
          <a:p>
            <a:r>
              <a:rPr lang="en-US" sz="2000" dirty="0"/>
              <a:t>The performance analysis highlights a clear need for improvement among 20% of the workforce who are rated as "Needs Improvement." To address this, the organization should implement targeted performance improvement plans, focusing on skill development, training, and managerial support. Additionally, the absence of any "Exceeds Expectations" category suggests that the current evaluation system lacks the granularity to differentiate and reward high performers.</a:t>
            </a:r>
          </a:p>
          <a:p>
            <a:endParaRPr lang="en-US" sz="2000" dirty="0"/>
          </a:p>
          <a:p>
            <a:r>
              <a:rPr lang="en-US" sz="2000" dirty="0"/>
              <a:t>By implementing a more detailed and structured performance evaluation system, the company can recognize top performers, motivate employees, and ensure that underperformers are given the necessary resources and guidance to improve. This approach will lead to a more productive, engaged, and balanced workforce, enhancing overall organizational success and reducing operational risks due to underperformance.</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730" y="1758217"/>
            <a:ext cx="7652936" cy="4714688"/>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a16="http://schemas.microsoft.com/office/drawing/2014/main" xmlns="" id="{C88AC415-C681-421E-B395-E370663BDE66}"/>
              </a:ext>
            </a:extLst>
          </p:cNvPr>
          <p:cNvSpPr>
            <a:spLocks noGrp="1"/>
          </p:cNvSpPr>
          <p:nvPr>
            <p:ph type="body" idx="1"/>
          </p:nvPr>
        </p:nvSpPr>
        <p:spPr>
          <a:xfrm>
            <a:off x="584569" y="1908313"/>
            <a:ext cx="10123187" cy="4532243"/>
          </a:xfrm>
        </p:spPr>
        <p:txBody>
          <a:bodyPr/>
          <a:lstStyle/>
          <a:p>
            <a:r>
              <a:rPr lang="en-US" b="1" dirty="0">
                <a:solidFill>
                  <a:schemeClr val="tx1"/>
                </a:solidFill>
              </a:rPr>
              <a:t>1.UNDERPERFORMANCE (Needs Improvement)</a:t>
            </a:r>
            <a:r>
              <a:rPr lang="en-US" dirty="0">
                <a:solidFill>
                  <a:schemeClr val="tx1"/>
                </a:solidFill>
              </a:rPr>
              <a:t>:</a:t>
            </a:r>
          </a:p>
          <a:p>
            <a:r>
              <a:rPr lang="en-US" b="1" dirty="0">
                <a:solidFill>
                  <a:schemeClr val="tx1"/>
                </a:solidFill>
              </a:rPr>
              <a:t>20% of the workforce needs improvement</a:t>
            </a:r>
            <a:r>
              <a:rPr lang="en-US" dirty="0">
                <a:solidFill>
                  <a:schemeClr val="tx1"/>
                </a:solidFill>
              </a:rPr>
              <a:t>, which is a significant portion. These employees may be affecting team productivity and operational efficiency.</a:t>
            </a:r>
          </a:p>
          <a:p>
            <a:r>
              <a:rPr lang="en-US" b="1" dirty="0">
                <a:solidFill>
                  <a:schemeClr val="tx1"/>
                </a:solidFill>
              </a:rPr>
              <a:t>2.LACK OF DIVERSITY IN PERFORMANCE</a:t>
            </a:r>
            <a:r>
              <a:rPr lang="en-US" dirty="0">
                <a:solidFill>
                  <a:schemeClr val="tx1"/>
                </a:solidFill>
              </a:rPr>
              <a:t>:</a:t>
            </a:r>
          </a:p>
          <a:p>
            <a:r>
              <a:rPr lang="en-US" dirty="0">
                <a:solidFill>
                  <a:schemeClr val="tx1"/>
                </a:solidFill>
              </a:rPr>
              <a:t>The data only shows two performance categories: "Fully Meets" and "Needs Improvement." There's no middle ground for employees” This limited range may not fully capture the nuances of employee performance</a:t>
            </a:r>
          </a:p>
          <a:p>
            <a:r>
              <a:rPr lang="en-US" b="1" dirty="0">
                <a:solidFill>
                  <a:schemeClr val="tx1"/>
                </a:solidFill>
              </a:rPr>
              <a:t>3.PERFORMANCE MANAGEMENT GAP</a:t>
            </a:r>
            <a:r>
              <a:rPr lang="en-US" dirty="0">
                <a:solidFill>
                  <a:schemeClr val="tx1"/>
                </a:solidFill>
              </a:rPr>
              <a:t>:</a:t>
            </a:r>
          </a:p>
          <a:p>
            <a:r>
              <a:rPr lang="en-US" dirty="0">
                <a:solidFill>
                  <a:schemeClr val="tx1"/>
                </a:solidFill>
              </a:rPr>
              <a:t>The fact that 20% of employees fall into the "Needs Improvement" category could indicate gaps in </a:t>
            </a:r>
            <a:r>
              <a:rPr lang="en-US" b="1" dirty="0">
                <a:solidFill>
                  <a:schemeClr val="tx1"/>
                </a:solidFill>
              </a:rPr>
              <a:t>performance management</a:t>
            </a:r>
            <a:r>
              <a:rPr lang="en-US" dirty="0">
                <a:solidFill>
                  <a:schemeClr val="tx1"/>
                </a:solidFill>
              </a:rPr>
              <a:t> or </a:t>
            </a:r>
            <a:r>
              <a:rPr lang="en-US" b="1" dirty="0">
                <a:solidFill>
                  <a:schemeClr val="tx1"/>
                </a:solidFill>
              </a:rPr>
              <a:t>training programs</a:t>
            </a:r>
            <a:r>
              <a:rPr lang="en-US" dirty="0">
                <a:solidFill>
                  <a:schemeClr val="tx1"/>
                </a:solidFill>
              </a:rPr>
              <a:t>. Without regular feedback or development opportunities, employees may struggle to meet expectations.</a:t>
            </a:r>
          </a:p>
          <a:p>
            <a:pPr marL="457200" indent="-457200">
              <a:buAutoNum type="arabicPeriod"/>
            </a:pPr>
            <a:endParaRPr lang="en-US"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4" name="TextBox 3">
            <a:extLst>
              <a:ext uri="{FF2B5EF4-FFF2-40B4-BE49-F238E27FC236}">
                <a16:creationId xmlns:a16="http://schemas.microsoft.com/office/drawing/2014/main" xmlns="" id="{277175D0-1FA7-485F-8F71-2950A0A752E6}"/>
              </a:ext>
            </a:extLst>
          </p:cNvPr>
          <p:cNvSpPr txBox="1"/>
          <p:nvPr/>
        </p:nvSpPr>
        <p:spPr>
          <a:xfrm>
            <a:off x="351182" y="1010904"/>
            <a:ext cx="8249479" cy="369332"/>
          </a:xfrm>
          <a:prstGeom prst="rect">
            <a:avLst/>
          </a:prstGeom>
          <a:noFill/>
        </p:spPr>
        <p:txBody>
          <a:bodyPr wrap="square" rtlCol="0">
            <a:spAutoFit/>
          </a:bodyPr>
          <a:lstStyle/>
          <a:p>
            <a:r>
              <a:rPr lang="en-US" dirty="0"/>
              <a:t>[EMPLOYEE PERFORMANCE IMPROVEMENT AND EVALUATION ENHANCEMENT]</a:t>
            </a:r>
          </a:p>
        </p:txBody>
      </p:sp>
      <p:graphicFrame>
        <p:nvGraphicFramePr>
          <p:cNvPr id="5" name="Diagram 4">
            <a:extLst>
              <a:ext uri="{FF2B5EF4-FFF2-40B4-BE49-F238E27FC236}">
                <a16:creationId xmlns:a16="http://schemas.microsoft.com/office/drawing/2014/main" xmlns="" id="{A638981C-B18B-4E42-B9B8-D11319B92D7E}"/>
              </a:ext>
            </a:extLst>
          </p:cNvPr>
          <p:cNvGraphicFramePr/>
          <p:nvPr>
            <p:extLst>
              <p:ext uri="{D42A27DB-BD31-4B8C-83A1-F6EECF244321}">
                <p14:modId xmlns:p14="http://schemas.microsoft.com/office/powerpoint/2010/main" val="2486180961"/>
              </p:ext>
            </p:extLst>
          </p:nvPr>
        </p:nvGraphicFramePr>
        <p:xfrm>
          <a:off x="463826" y="1626201"/>
          <a:ext cx="9528313" cy="1938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xmlns="" id="{E6E984E9-98EF-4F74-9499-B54969034360}"/>
              </a:ext>
            </a:extLst>
          </p:cNvPr>
          <p:cNvSpPr txBox="1"/>
          <p:nvPr/>
        </p:nvSpPr>
        <p:spPr>
          <a:xfrm>
            <a:off x="1086677" y="4092770"/>
            <a:ext cx="4141305" cy="2031325"/>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CHALLENGES AND RISKS</a:t>
            </a:r>
          </a:p>
          <a:p>
            <a:endParaRPr lang="en-US" dirty="0">
              <a:effectLst>
                <a:outerShdw blurRad="38100" dist="38100" dir="2700000" algn="tl">
                  <a:srgbClr val="000000">
                    <a:alpha val="43137"/>
                  </a:srgbClr>
                </a:outerShdw>
              </a:effectLst>
            </a:endParaRPr>
          </a:p>
          <a:p>
            <a:r>
              <a:rPr lang="en-US" dirty="0"/>
              <a:t>1.Employee Resistance</a:t>
            </a:r>
          </a:p>
          <a:p>
            <a:r>
              <a:rPr lang="en-US" dirty="0"/>
              <a:t>2.Time and Resources</a:t>
            </a:r>
          </a:p>
          <a:p>
            <a:r>
              <a:rPr lang="en-US" dirty="0"/>
              <a:t>3.Imbalance in Performance Recognition</a:t>
            </a:r>
          </a:p>
          <a:p>
            <a:endParaRPr lang="en-US" dirty="0"/>
          </a:p>
        </p:txBody>
      </p:sp>
      <p:sp>
        <p:nvSpPr>
          <p:cNvPr id="9" name="TextBox 8">
            <a:extLst>
              <a:ext uri="{FF2B5EF4-FFF2-40B4-BE49-F238E27FC236}">
                <a16:creationId xmlns:a16="http://schemas.microsoft.com/office/drawing/2014/main" xmlns="" id="{E6948330-3DFD-402F-A78D-FCEE79DC3013}"/>
              </a:ext>
            </a:extLst>
          </p:cNvPr>
          <p:cNvSpPr txBox="1"/>
          <p:nvPr/>
        </p:nvSpPr>
        <p:spPr>
          <a:xfrm>
            <a:off x="5493026" y="4092770"/>
            <a:ext cx="4439478" cy="1754326"/>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EXPECTED OUTCOMES:</a:t>
            </a:r>
          </a:p>
          <a:p>
            <a:endParaRPr lang="en-US" dirty="0">
              <a:effectLst>
                <a:outerShdw blurRad="38100" dist="38100" dir="2700000" algn="tl">
                  <a:srgbClr val="000000">
                    <a:alpha val="43137"/>
                  </a:srgbClr>
                </a:outerShdw>
              </a:effectLst>
            </a:endParaRPr>
          </a:p>
          <a:p>
            <a:r>
              <a:rPr lang="en-US" dirty="0"/>
              <a:t>1.Improved Performance</a:t>
            </a:r>
          </a:p>
          <a:p>
            <a:r>
              <a:rPr lang="en-US" dirty="0"/>
              <a:t>2.Balanced Performance Evaluation</a:t>
            </a:r>
          </a:p>
          <a:p>
            <a:r>
              <a:rPr lang="en-US" dirty="0"/>
              <a:t>3.Increased Motivation and Engagement</a:t>
            </a:r>
          </a:p>
          <a:p>
            <a:endParaRPr lang="en-US" dirty="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xmlns="" id="{81764151-B9B3-4C8D-937B-F049C9C4FEF4}"/>
              </a:ext>
            </a:extLst>
          </p:cNvPr>
          <p:cNvGraphicFramePr/>
          <p:nvPr>
            <p:extLst>
              <p:ext uri="{D42A27DB-BD31-4B8C-83A1-F6EECF244321}">
                <p14:modId xmlns:p14="http://schemas.microsoft.com/office/powerpoint/2010/main" val="2812298337"/>
              </p:ext>
            </p:extLst>
          </p:nvPr>
        </p:nvGraphicFramePr>
        <p:xfrm>
          <a:off x="609601" y="2063017"/>
          <a:ext cx="7368208"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xmlns="" id="{A620A2CE-FFE9-4505-8508-445497B29450}"/>
              </a:ext>
            </a:extLst>
          </p:cNvPr>
          <p:cNvSpPr txBox="1"/>
          <p:nvPr/>
        </p:nvSpPr>
        <p:spPr>
          <a:xfrm>
            <a:off x="556590" y="2491409"/>
            <a:ext cx="8256106" cy="3724096"/>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a:t>
            </a:r>
            <a:r>
              <a:rPr lang="en-US" dirty="0"/>
              <a:t> Background Color Shading, Data Bars, Values.</a:t>
            </a:r>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groups, such as those with exceeds, needs improvements and fully meets.  </a:t>
            </a:r>
          </a:p>
          <a:p>
            <a:endParaRPr lang="en-US" sz="2000" dirty="0"/>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current rating .</a:t>
            </a:r>
          </a:p>
          <a:p>
            <a:endParaRPr lang="en-US" sz="2000" dirty="0"/>
          </a:p>
          <a:p>
            <a:r>
              <a:rPr lang="en-US" sz="2000" dirty="0">
                <a:effectLst>
                  <a:outerShdw blurRad="38100" dist="38100" dir="2700000" algn="tl">
                    <a:srgbClr val="000000">
                      <a:alpha val="43137"/>
                    </a:srgbClr>
                  </a:outerShdw>
                </a:effectLst>
              </a:rPr>
              <a:t>Graphs -</a:t>
            </a:r>
            <a:r>
              <a:rPr lang="en-US" sz="2000" dirty="0"/>
              <a:t> FINAL REPORT.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4" name="TextBox 3">
            <a:extLst>
              <a:ext uri="{FF2B5EF4-FFF2-40B4-BE49-F238E27FC236}">
                <a16:creationId xmlns:a16="http://schemas.microsoft.com/office/drawing/2014/main" xmlns="" id="{61C279D2-DFC8-4A86-979C-28C5BDFD1976}"/>
              </a:ext>
            </a:extLst>
          </p:cNvPr>
          <p:cNvSpPr txBox="1"/>
          <p:nvPr/>
        </p:nvSpPr>
        <p:spPr>
          <a:xfrm>
            <a:off x="861391" y="2266122"/>
            <a:ext cx="9316279" cy="3046988"/>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EMPLOYEE ID</a:t>
            </a:r>
            <a:r>
              <a:rPr lang="en-US" sz="2400" dirty="0"/>
              <a:t>: Unique identifier for each employee in the organization.</a:t>
            </a:r>
          </a:p>
          <a:p>
            <a:endParaRPr lang="en-US" sz="2400" dirty="0"/>
          </a:p>
          <a:p>
            <a:r>
              <a:rPr lang="en-US" sz="2400" dirty="0">
                <a:effectLst>
                  <a:outerShdw blurRad="38100" dist="38100" dir="2700000" algn="tl">
                    <a:srgbClr val="000000">
                      <a:alpha val="43137"/>
                    </a:srgbClr>
                  </a:outerShdw>
                </a:effectLst>
              </a:rPr>
              <a:t>FIRST NAME</a:t>
            </a:r>
            <a:r>
              <a:rPr lang="en-US" sz="2400" dirty="0"/>
              <a:t>: The first name of the employee.</a:t>
            </a:r>
          </a:p>
          <a:p>
            <a:endParaRPr lang="en-US" sz="2400" dirty="0"/>
          </a:p>
          <a:p>
            <a:r>
              <a:rPr lang="en-US" sz="2400" dirty="0">
                <a:effectLst>
                  <a:outerShdw blurRad="38100" dist="38100" dir="2700000" algn="tl">
                    <a:srgbClr val="000000">
                      <a:alpha val="43137"/>
                    </a:srgbClr>
                  </a:outerShdw>
                </a:effectLst>
              </a:rPr>
              <a:t>Performance Score</a:t>
            </a:r>
            <a:r>
              <a:rPr lang="en-US" sz="2400" dirty="0"/>
              <a:t>: A score indicating the employee's performance level (e.g., Excellent, Satisfactory, Needs Improvement).</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755374" y="1868557"/>
            <a:ext cx="8958469" cy="347787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 </a:t>
            </a:r>
          </a:p>
          <a:p>
            <a:endParaRPr lang="en-US" sz="2000" dirty="0"/>
          </a:p>
          <a:p>
            <a:r>
              <a:rPr lang="en-US" sz="2000" dirty="0">
                <a:effectLst>
                  <a:outerShdw blurRad="38100" dist="38100" dir="2700000" algn="tl">
                    <a:srgbClr val="000000">
                      <a:alpha val="43137"/>
                    </a:srgbClr>
                  </a:outerShdw>
                </a:effectLst>
              </a:rPr>
              <a:t>PIVOT TABLE</a:t>
            </a:r>
            <a:r>
              <a:rPr lang="en-US" sz="2000" dirty="0"/>
              <a:t>: Employee ID, First Name, Performance Score.  </a:t>
            </a:r>
          </a:p>
          <a:p>
            <a:endParaRPr lang="en-US" sz="2000" dirty="0"/>
          </a:p>
          <a:p>
            <a:r>
              <a:rPr lang="en-US" sz="2000" dirty="0">
                <a:effectLst>
                  <a:outerShdw blurRad="38100" dist="38100" dir="2700000" algn="tl">
                    <a:srgbClr val="000000">
                      <a:alpha val="43137"/>
                    </a:srgbClr>
                  </a:outerShdw>
                </a:effectLst>
              </a:rPr>
              <a:t>CHART</a:t>
            </a:r>
            <a:r>
              <a:rPr lang="en-US" sz="2000" dirty="0"/>
              <a:t>: 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683</TotalTime>
  <Words>573</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54</cp:revision>
  <dcterms:created xsi:type="dcterms:W3CDTF">2024-08-21T00:32:52Z</dcterms:created>
  <dcterms:modified xsi:type="dcterms:W3CDTF">2024-08-28T05:28:05Z</dcterms:modified>
</cp:coreProperties>
</file>