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110642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D966"/>
                </a:solidFill>
              </a:defRPr>
            </a:pPr>
            <a:r>
              <a:t>Dust OS — AlArab Club 777</a:t>
            </a:r>
          </a:p>
          <a:p>
            <a:pPr>
              <a:defRPr sz="2000">
                <a:solidFill>
                  <a:srgbClr val="00FFD5"/>
                </a:solidFill>
              </a:defRPr>
            </a:pPr>
            <a:r>
              <a:t>Vision Deck (AI &amp; IA) — Files → Portal → Economy → Experience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Economy &amp; Monetization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Unified booking (WhatsApp, add payment links next).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Affiliate Program (e.g., 71.4% lifetime) to grow network.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NFT marketplace integration for drops / access passes.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Local partners: bazaars, restaurants, guest houses.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Tech Stack (AI &amp; IA)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Replit (dev/staging) + Vercel (production) + Mobirise (templates).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AI generation (Etqan): text → full project; TTS for guides.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Data layer: Bob’s folder (50GB) → index → pipeline → publish.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Automations: macOS Automator + scripts for batch deploy.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Roadmap — MVP → Scaling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Week 0–1: stabilize Giza &amp; Cyber portals; unify booking.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Week 2–3: publish Spiritual + Matrix with gated content.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Month 2: launch affiliate &amp; first NFT drop; partner onboarding.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Month 3+: Dust OS kernel automation; mobile app generation.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Start Here — Team Onboarding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Vision: Dust OS as a spiritual-tech operating layer for AlArab.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Principles: speed, regeneration (Etqan), high‑quality experiences.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How to contribute: design portals, add assets, write rituals, test flows.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شرح مشروع AlArab Club 777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بوابة تجمع التاريخ (Giza) + المستقبل (Cyber) + الروح (Spiritual) + الباطن (Matrix).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اقتصاد داخلي: حجوزات، شراكات محلية، NFT، ودعوات خاصة.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هدفنا: تجربة 5D تدمج الفن، العلم، والهوية العربية في نظام واحد.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1106424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FD966"/>
                </a:solidFill>
              </a:defRPr>
            </a:pPr>
            <a:r>
              <a:t>Ready to Activate the Gate?</a:t>
            </a:r>
          </a:p>
          <a:p>
            <a:pPr>
              <a:defRPr sz="2000">
                <a:solidFill>
                  <a:srgbClr val="00FFD5"/>
                </a:solidFill>
              </a:defRPr>
            </a:pPr>
            <a:r>
              <a:t>احجز — انضم — شارك — أطلق — 777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Cloud-native OS for production: generate → launch → monetize in minutes.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Four layers: Files (data lake), Portal (hybrid gateways), Economy (NFT + booking + partners), Experience (5D WebGL &amp; rituals).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Replit (Dev/Staging) + Vercel (Production).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Unified booking via WhatsApp; future wallet/NFT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Giza Ancient Portal — What the user gets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3D Canvas Pyramid, dynamic images, and live assistant chat.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Tours: Day / Night / Hidden Spots (energy locations).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One-click booking and upsells (packages &amp; partners).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Cyber-Pyramid 2125 — What the user gets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Neon time-gate experience (Matrix glyphs and sci‑fi storytelling).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Etqan engine: description → full site in ~20 minutes.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Youth-focused engagement: collectibles, quests, NFT-ready drops.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Spiritual Portal — What the user gets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Temple of Dendera (photos + 3D models + Bat Seal).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Sound Healing 777Hz and guided meditations.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Energy gates &amp; rituals with Family Realm (kids/soul GPT layers).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Matrix 777 Inner Temple — Inner knowledge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0704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Inner portals (dimensional keys) and encrypted HTML.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Hieroglyphic guardians and prophecy seals.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Unlockable content for premium members / NFT holders.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Architecture — 4-Layer Blueprint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6126480"/>
            <a:ext cx="11064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AA3B2"/>
                </a:solidFill>
              </a:defRPr>
            </a:pPr>
            <a:r>
              <a:t>Files → Portal → Economy → Experience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Master Map — Dust OS Kernel 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6126480"/>
            <a:ext cx="11064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9AA3B2"/>
                </a:solidFill>
              </a:defRPr>
            </a:pPr>
            <a:r>
              <a:t>Operational view for leadership &amp; investors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B0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0642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FD966"/>
                </a:solidFill>
              </a:defRPr>
            </a:pPr>
            <a:r>
              <a:t>Execution Status (editable 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28016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Files Layer (Indexing, HA tags) – 70%</a:t>
            </a:r>
          </a:p>
        </p:txBody>
      </p:sp>
      <p:sp>
        <p:nvSpPr>
          <p:cNvPr id="4" name="Rectangle 3"/>
          <p:cNvSpPr/>
          <p:nvPr/>
        </p:nvSpPr>
        <p:spPr>
          <a:xfrm>
            <a:off x="3749039" y="1280160"/>
            <a:ext cx="7315200" cy="320040"/>
          </a:xfrm>
          <a:prstGeom prst="rect">
            <a:avLst/>
          </a:prstGeom>
          <a:solidFill>
            <a:srgbClr val="23262E"/>
          </a:solidFill>
          <a:ln>
            <a:solidFill>
              <a:srgbClr val="2326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749039" y="1280160"/>
            <a:ext cx="5120640" cy="320040"/>
          </a:xfrm>
          <a:prstGeom prst="rect">
            <a:avLst/>
          </a:prstGeom>
          <a:solidFill>
            <a:srgbClr val="00FFD5"/>
          </a:solidFill>
          <a:ln>
            <a:solidFill>
              <a:srgbClr val="00FF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22960" y="201168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Hybrid Portals (Giza/Cyber/Spirit/Matrix) – 60%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9039" y="2011680"/>
            <a:ext cx="7315200" cy="320040"/>
          </a:xfrm>
          <a:prstGeom prst="rect">
            <a:avLst/>
          </a:prstGeom>
          <a:solidFill>
            <a:srgbClr val="23262E"/>
          </a:solidFill>
          <a:ln>
            <a:solidFill>
              <a:srgbClr val="2326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749039" y="2011680"/>
            <a:ext cx="4389120" cy="320040"/>
          </a:xfrm>
          <a:prstGeom prst="rect">
            <a:avLst/>
          </a:prstGeom>
          <a:solidFill>
            <a:srgbClr val="00FFD5"/>
          </a:solidFill>
          <a:ln>
            <a:solidFill>
              <a:srgbClr val="00FF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22960" y="274320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Economy Layer (Booking, Partners, NFT) – 45%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9039" y="2743200"/>
            <a:ext cx="7315200" cy="320040"/>
          </a:xfrm>
          <a:prstGeom prst="rect">
            <a:avLst/>
          </a:prstGeom>
          <a:solidFill>
            <a:srgbClr val="23262E"/>
          </a:solidFill>
          <a:ln>
            <a:solidFill>
              <a:srgbClr val="2326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749039" y="2743200"/>
            <a:ext cx="3291840" cy="320040"/>
          </a:xfrm>
          <a:prstGeom prst="rect">
            <a:avLst/>
          </a:prstGeom>
          <a:solidFill>
            <a:srgbClr val="00FFD5"/>
          </a:solidFill>
          <a:ln>
            <a:solidFill>
              <a:srgbClr val="00FF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22960" y="347472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Experience Layer (WebGL, Avatars, Rituals) – 55%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9039" y="3474720"/>
            <a:ext cx="7315200" cy="320040"/>
          </a:xfrm>
          <a:prstGeom prst="rect">
            <a:avLst/>
          </a:prstGeom>
          <a:solidFill>
            <a:srgbClr val="23262E"/>
          </a:solidFill>
          <a:ln>
            <a:solidFill>
              <a:srgbClr val="2326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3749039" y="3474720"/>
            <a:ext cx="4023360" cy="320040"/>
          </a:xfrm>
          <a:prstGeom prst="rect">
            <a:avLst/>
          </a:prstGeom>
          <a:solidFill>
            <a:srgbClr val="00FFD5"/>
          </a:solidFill>
          <a:ln>
            <a:solidFill>
              <a:srgbClr val="00FF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22960" y="42062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Automation Kernel (Dust OS orchestration) – 35%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49039" y="4206240"/>
            <a:ext cx="7315200" cy="320040"/>
          </a:xfrm>
          <a:prstGeom prst="rect">
            <a:avLst/>
          </a:prstGeom>
          <a:solidFill>
            <a:srgbClr val="23262E"/>
          </a:solidFill>
          <a:ln>
            <a:solidFill>
              <a:srgbClr val="23262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749039" y="4206240"/>
            <a:ext cx="2560320" cy="320040"/>
          </a:xfrm>
          <a:prstGeom prst="rect">
            <a:avLst/>
          </a:prstGeom>
          <a:solidFill>
            <a:srgbClr val="00FFD5"/>
          </a:solidFill>
          <a:ln>
            <a:solidFill>
              <a:srgbClr val="00FFD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