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4" r:id="rId6"/>
    <p:sldId id="262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en-AU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7"/>
  </p:normalViewPr>
  <p:slideViewPr>
    <p:cSldViewPr>
      <p:cViewPr varScale="1">
        <p:scale>
          <a:sx n="146" d="100"/>
          <a:sy n="146" d="100"/>
        </p:scale>
        <p:origin x="13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29274-7971-4158-ADC0-26ADF1009DE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0652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473393-A781-4822-9B12-DC612DC3BB4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04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B88B7-89C7-41C4-AF98-3CCB9D0BB45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0166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8174D4D-76E5-4067-95C2-07D2C0B6EBF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7659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3A60CC-235A-43FA-A899-AB29EAA527B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8830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51D62-7BB2-442F-8E15-44DA6FB7B0B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26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437AE-3B34-45FC-8D1D-F4CFA952979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6425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0FB6F-3788-41A4-85F3-B7A5763B5E0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797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74EDF7-760F-4BC8-B6D2-E6CCF08918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2092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F5D845-5F92-453B-AB08-FC90CD1AB5F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9580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14519-C512-4A3C-B700-2DADC756719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3214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8DC64-CE54-4AD1-97F9-EC19AD63742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3550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AU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AU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15F021C-44D2-479B-8632-D2715CB31D16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yID1@student.qut.edu.a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altLang="en-US" dirty="0" smtClean="0"/>
              <a:t>CAB302 </a:t>
            </a:r>
            <a:r>
              <a:rPr lang="en-AU" altLang="en-US" dirty="0"/>
              <a:t>Assignment 2</a:t>
            </a:r>
            <a:br>
              <a:rPr lang="en-AU" altLang="en-US" dirty="0"/>
            </a:br>
            <a:r>
              <a:rPr lang="en-AU" altLang="en-US" dirty="0"/>
              <a:t>GUI Test Plan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altLang="en-US" dirty="0" smtClean="0"/>
              <a:t>Team name: Potatoes and things </a:t>
            </a:r>
            <a:endParaRPr lang="en-AU" altLang="en-US" dirty="0"/>
          </a:p>
          <a:p>
            <a:r>
              <a:rPr lang="en-AU" altLang="en-US" sz="2400" dirty="0" smtClean="0"/>
              <a:t>Matthew West: </a:t>
            </a:r>
            <a:r>
              <a:rPr lang="en-AU" altLang="en-US" sz="2000" dirty="0" err="1" smtClean="0"/>
              <a:t>mh.west</a:t>
            </a:r>
            <a:r>
              <a:rPr lang="en-AU" altLang="en-US" sz="2000" dirty="0" err="1" smtClean="0">
                <a:hlinkClick r:id="rId2"/>
              </a:rPr>
              <a:t>@connect.qut.edu.au</a:t>
            </a:r>
            <a:r>
              <a:rPr lang="en-AU" altLang="en-US" sz="2000" dirty="0" smtClean="0"/>
              <a:t> </a:t>
            </a:r>
            <a:endParaRPr lang="en-AU" altLang="en-US" sz="2000" dirty="0"/>
          </a:p>
          <a:p>
            <a:r>
              <a:rPr lang="en-AU" altLang="en-US" sz="2400" dirty="0" smtClean="0"/>
              <a:t>Lucy Webster</a:t>
            </a:r>
            <a:r>
              <a:rPr lang="en-AU" altLang="en-US" sz="2400" dirty="0" smtClean="0"/>
              <a:t>: </a:t>
            </a:r>
            <a:r>
              <a:rPr lang="en-AU" altLang="en-US" sz="2000" dirty="0" err="1" smtClean="0"/>
              <a:t>lucy.webster</a:t>
            </a:r>
            <a:r>
              <a:rPr lang="en-AU" altLang="en-US" sz="2000" dirty="0" err="1" smtClean="0">
                <a:hlinkClick r:id="rId2"/>
              </a:rPr>
              <a:t>@connect.qut.edu.au</a:t>
            </a:r>
            <a:endParaRPr lang="en-AU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Test 3 Output Screen Shot </a:t>
            </a:r>
            <a:endParaRPr lang="en-AU" altLang="en-US" dirty="0"/>
          </a:p>
        </p:txBody>
      </p:sp>
      <p:pic>
        <p:nvPicPr>
          <p:cNvPr id="3" name="Table Placeholder 2"/>
          <p:cNvPicPr>
            <a:picLocks noGrp="1" noChangeAspect="1"/>
          </p:cNvPicPr>
          <p:nvPr>
            <p:ph type="tbl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63" y="1600200"/>
            <a:ext cx="3955273" cy="4525963"/>
          </a:xfrm>
        </p:spPr>
      </p:pic>
    </p:spTree>
    <p:extLst>
      <p:ext uri="{BB962C8B-B14F-4D97-AF65-F5344CB8AC3E}">
        <p14:creationId xmlns:p14="http://schemas.microsoft.com/office/powerpoint/2010/main" val="3187396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Test 4 Input Screen Shot </a:t>
            </a:r>
            <a:endParaRPr lang="en-AU" altLang="en-US" dirty="0"/>
          </a:p>
        </p:txBody>
      </p:sp>
      <p:pic>
        <p:nvPicPr>
          <p:cNvPr id="3" name="Table Placeholder 2"/>
          <p:cNvPicPr>
            <a:picLocks noGrp="1" noChangeAspect="1"/>
          </p:cNvPicPr>
          <p:nvPr>
            <p:ph type="tbl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910" y="1600200"/>
            <a:ext cx="3948180" cy="4525963"/>
          </a:xfrm>
        </p:spPr>
      </p:pic>
    </p:spTree>
    <p:extLst>
      <p:ext uri="{BB962C8B-B14F-4D97-AF65-F5344CB8AC3E}">
        <p14:creationId xmlns:p14="http://schemas.microsoft.com/office/powerpoint/2010/main" val="170354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Test 4 Output Chart 1</a:t>
            </a:r>
            <a:endParaRPr lang="en-AU" altLang="en-US" dirty="0"/>
          </a:p>
        </p:txBody>
      </p:sp>
      <p:pic>
        <p:nvPicPr>
          <p:cNvPr id="3" name="Table Placeholder 2"/>
          <p:cNvPicPr>
            <a:picLocks noGrp="1" noChangeAspect="1"/>
          </p:cNvPicPr>
          <p:nvPr>
            <p:ph type="tbl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413" y="1600200"/>
            <a:ext cx="3965174" cy="4525963"/>
          </a:xfrm>
        </p:spPr>
      </p:pic>
    </p:spTree>
    <p:extLst>
      <p:ext uri="{BB962C8B-B14F-4D97-AF65-F5344CB8AC3E}">
        <p14:creationId xmlns:p14="http://schemas.microsoft.com/office/powerpoint/2010/main" val="497866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Test 5 Input Screen Shot </a:t>
            </a:r>
            <a:endParaRPr lang="en-AU" altLang="en-US" dirty="0"/>
          </a:p>
        </p:txBody>
      </p:sp>
      <p:pic>
        <p:nvPicPr>
          <p:cNvPr id="3" name="Table Placeholder 2"/>
          <p:cNvPicPr>
            <a:picLocks noGrp="1" noChangeAspect="1"/>
          </p:cNvPicPr>
          <p:nvPr>
            <p:ph type="tbl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64" y="1600200"/>
            <a:ext cx="3967271" cy="4525963"/>
          </a:xfrm>
        </p:spPr>
      </p:pic>
    </p:spTree>
    <p:extLst>
      <p:ext uri="{BB962C8B-B14F-4D97-AF65-F5344CB8AC3E}">
        <p14:creationId xmlns:p14="http://schemas.microsoft.com/office/powerpoint/2010/main" val="864235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Test 5 Output Chart 2</a:t>
            </a:r>
            <a:endParaRPr lang="en-AU" altLang="en-US" dirty="0"/>
          </a:p>
        </p:txBody>
      </p:sp>
      <p:pic>
        <p:nvPicPr>
          <p:cNvPr id="3" name="Table Placeholder 2"/>
          <p:cNvPicPr>
            <a:picLocks noGrp="1" noChangeAspect="1"/>
          </p:cNvPicPr>
          <p:nvPr>
            <p:ph type="tbl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272" y="1600200"/>
            <a:ext cx="3947456" cy="4525963"/>
          </a:xfrm>
        </p:spPr>
      </p:pic>
    </p:spTree>
    <p:extLst>
      <p:ext uri="{BB962C8B-B14F-4D97-AF65-F5344CB8AC3E}">
        <p14:creationId xmlns:p14="http://schemas.microsoft.com/office/powerpoint/2010/main" val="326804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Test 1 Input Screen Shot 1 </a:t>
            </a:r>
            <a:endParaRPr lang="en-AU" altLang="en-US" dirty="0"/>
          </a:p>
        </p:txBody>
      </p:sp>
      <p:pic>
        <p:nvPicPr>
          <p:cNvPr id="3" name="Table Placeholder 2"/>
          <p:cNvPicPr>
            <a:picLocks noGrp="1" noChangeAspect="1"/>
          </p:cNvPicPr>
          <p:nvPr>
            <p:ph type="tbl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117" y="1600200"/>
            <a:ext cx="3963766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Test 1 Error Screen Shot 1 </a:t>
            </a:r>
            <a:endParaRPr lang="en-AU" altLang="en-US" dirty="0"/>
          </a:p>
        </p:txBody>
      </p:sp>
      <p:pic>
        <p:nvPicPr>
          <p:cNvPr id="3" name="Table Placeholder 2"/>
          <p:cNvPicPr>
            <a:picLocks noGrp="1" noChangeAspect="1"/>
          </p:cNvPicPr>
          <p:nvPr>
            <p:ph type="tbl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64" y="1600200"/>
            <a:ext cx="3964471" cy="4525963"/>
          </a:xfrm>
        </p:spPr>
      </p:pic>
    </p:spTree>
    <p:extLst>
      <p:ext uri="{BB962C8B-B14F-4D97-AF65-F5344CB8AC3E}">
        <p14:creationId xmlns:p14="http://schemas.microsoft.com/office/powerpoint/2010/main" val="405383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Test 1 Input Screen Shot 2 </a:t>
            </a:r>
            <a:endParaRPr lang="en-AU" altLang="en-US" dirty="0"/>
          </a:p>
        </p:txBody>
      </p:sp>
      <p:pic>
        <p:nvPicPr>
          <p:cNvPr id="3" name="Table Placeholder 2"/>
          <p:cNvPicPr>
            <a:picLocks noGrp="1" noChangeAspect="1"/>
          </p:cNvPicPr>
          <p:nvPr>
            <p:ph type="tbl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888" y="1600200"/>
            <a:ext cx="3972224" cy="4525963"/>
          </a:xfrm>
        </p:spPr>
      </p:pic>
    </p:spTree>
    <p:extLst>
      <p:ext uri="{BB962C8B-B14F-4D97-AF65-F5344CB8AC3E}">
        <p14:creationId xmlns:p14="http://schemas.microsoft.com/office/powerpoint/2010/main" val="288546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Test 1 Error Screen Shot 2 </a:t>
            </a:r>
            <a:endParaRPr lang="en-AU" altLang="en-US" dirty="0"/>
          </a:p>
        </p:txBody>
      </p:sp>
      <p:pic>
        <p:nvPicPr>
          <p:cNvPr id="3" name="Table Placeholder 2"/>
          <p:cNvPicPr>
            <a:picLocks noGrp="1" noChangeAspect="1"/>
          </p:cNvPicPr>
          <p:nvPr>
            <p:ph type="tbl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538" y="1600200"/>
            <a:ext cx="3960923" cy="4525963"/>
          </a:xfrm>
        </p:spPr>
      </p:pic>
    </p:spTree>
    <p:extLst>
      <p:ext uri="{BB962C8B-B14F-4D97-AF65-F5344CB8AC3E}">
        <p14:creationId xmlns:p14="http://schemas.microsoft.com/office/powerpoint/2010/main" val="343164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Test 2 Input Screen Shot </a:t>
            </a:r>
            <a:endParaRPr lang="en-AU" altLang="en-US" dirty="0"/>
          </a:p>
        </p:txBody>
      </p:sp>
      <p:pic>
        <p:nvPicPr>
          <p:cNvPr id="3" name="Table Placeholder 2"/>
          <p:cNvPicPr>
            <a:picLocks noGrp="1" noChangeAspect="1"/>
          </p:cNvPicPr>
          <p:nvPr>
            <p:ph type="tbl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651" y="1600200"/>
            <a:ext cx="3944698" cy="4525963"/>
          </a:xfrm>
        </p:spPr>
      </p:pic>
    </p:spTree>
    <p:extLst>
      <p:ext uri="{BB962C8B-B14F-4D97-AF65-F5344CB8AC3E}">
        <p14:creationId xmlns:p14="http://schemas.microsoft.com/office/powerpoint/2010/main" val="95214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Test 2 Output Screen Shot </a:t>
            </a:r>
            <a:endParaRPr lang="en-AU" altLang="en-US" dirty="0"/>
          </a:p>
        </p:txBody>
      </p:sp>
      <p:pic>
        <p:nvPicPr>
          <p:cNvPr id="3" name="Table Placeholder 2"/>
          <p:cNvPicPr>
            <a:picLocks noGrp="1" noChangeAspect="1"/>
          </p:cNvPicPr>
          <p:nvPr>
            <p:ph type="tbl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413" y="1600200"/>
            <a:ext cx="3965174" cy="4525963"/>
          </a:xfrm>
        </p:spPr>
      </p:pic>
    </p:spTree>
    <p:extLst>
      <p:ext uri="{BB962C8B-B14F-4D97-AF65-F5344CB8AC3E}">
        <p14:creationId xmlns:p14="http://schemas.microsoft.com/office/powerpoint/2010/main" val="20528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Test 3 Test Data </a:t>
            </a:r>
            <a:endParaRPr lang="en-AU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449239" y="4572000"/>
            <a:ext cx="8077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124:1414:F42:J180:P102:Y889:T1213:E108:Q496:R36070</a:t>
            </a:r>
          </a:p>
          <a:p>
            <a:pPr algn="l"/>
            <a:r>
              <a:rPr lang="en-US" dirty="0" smtClean="0"/>
              <a:t>125:781:F42:J180:P102:Y872:T1196:E125:Q496:R36958</a:t>
            </a:r>
          </a:p>
          <a:p>
            <a:pPr algn="l"/>
            <a:r>
              <a:rPr lang="en-US" dirty="0" smtClean="0"/>
              <a:t>126:1584:F42:J180:P102:Y855:T1179:E142:Q496:R38667</a:t>
            </a:r>
          </a:p>
          <a:p>
            <a:pPr algn="l"/>
            <a:r>
              <a:rPr lang="en-US" dirty="0" smtClean="0"/>
              <a:t>20160525_203007</a:t>
            </a:r>
            <a:r>
              <a:rPr lang="en-US" dirty="0"/>
              <a:t>: </a:t>
            </a:r>
            <a:r>
              <a:rPr lang="en-US" dirty="0" smtClean="0"/>
              <a:t>End </a:t>
            </a:r>
            <a:r>
              <a:rPr lang="en-US" dirty="0"/>
              <a:t>of </a:t>
            </a:r>
            <a:r>
              <a:rPr lang="en-US" dirty="0" smtClean="0"/>
              <a:t>Simulation</a:t>
            </a:r>
          </a:p>
          <a:p>
            <a:pPr algn="l"/>
            <a:r>
              <a:rPr lang="en-US" dirty="0" smtClean="0"/>
              <a:t>Final </a:t>
            </a:r>
            <a:r>
              <a:rPr lang="en-US" dirty="0"/>
              <a:t>Totals: [F4424:J18922:P10652:Y88120:T122118:E17908:R39305]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57200" y="1417638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AU" dirty="0"/>
              <a:t>Simulator [</a:t>
            </a:r>
            <a:r>
              <a:rPr lang="en-AU" dirty="0" err="1"/>
              <a:t>meanDailyBookings</a:t>
            </a:r>
            <a:r>
              <a:rPr lang="en-AU" dirty="0"/>
              <a:t>=1300.0, </a:t>
            </a:r>
            <a:r>
              <a:rPr lang="en-AU" dirty="0" err="1"/>
              <a:t>sdDailyBookings</a:t>
            </a:r>
            <a:r>
              <a:rPr lang="en-AU" dirty="0"/>
              <a:t>=429.0, seed=100, </a:t>
            </a:r>
            <a:r>
              <a:rPr lang="en-AU" dirty="0" err="1"/>
              <a:t>firstProb</a:t>
            </a:r>
            <a:r>
              <a:rPr lang="en-AU" dirty="0"/>
              <a:t>=0.03, </a:t>
            </a:r>
            <a:r>
              <a:rPr lang="en-AU" dirty="0" err="1"/>
              <a:t>businessProb</a:t>
            </a:r>
            <a:r>
              <a:rPr lang="en-AU" dirty="0"/>
              <a:t>=0.14, </a:t>
            </a:r>
            <a:r>
              <a:rPr lang="en-AU" dirty="0" err="1"/>
              <a:t>premiumProb</a:t>
            </a:r>
            <a:r>
              <a:rPr lang="en-AU" dirty="0"/>
              <a:t>=0.13, </a:t>
            </a:r>
            <a:r>
              <a:rPr lang="en-AU" dirty="0" err="1"/>
              <a:t>economyProb</a:t>
            </a:r>
            <a:r>
              <a:rPr lang="en-AU" dirty="0"/>
              <a:t>=0.7, </a:t>
            </a:r>
            <a:r>
              <a:rPr lang="en-AU" dirty="0" err="1"/>
              <a:t>maxQueueSize</a:t>
            </a:r>
            <a:r>
              <a:rPr lang="en-AU" dirty="0"/>
              <a:t>=500, </a:t>
            </a:r>
            <a:r>
              <a:rPr lang="en-AU" dirty="0" err="1"/>
              <a:t>cancellationProb</a:t>
            </a:r>
            <a:r>
              <a:rPr lang="en-AU" dirty="0"/>
              <a:t>=0.1]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8194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Chose the first in the sample logs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175362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Test 3 Input Screen Shot </a:t>
            </a:r>
            <a:endParaRPr lang="en-AU" altLang="en-US" dirty="0"/>
          </a:p>
        </p:txBody>
      </p:sp>
      <p:pic>
        <p:nvPicPr>
          <p:cNvPr id="3" name="Table Placeholder 2"/>
          <p:cNvPicPr>
            <a:picLocks noGrp="1" noChangeAspect="1"/>
          </p:cNvPicPr>
          <p:nvPr>
            <p:ph type="tbl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748" y="1600200"/>
            <a:ext cx="3976503" cy="4525963"/>
          </a:xfrm>
        </p:spPr>
      </p:pic>
    </p:spTree>
    <p:extLst>
      <p:ext uri="{BB962C8B-B14F-4D97-AF65-F5344CB8AC3E}">
        <p14:creationId xmlns:p14="http://schemas.microsoft.com/office/powerpoint/2010/main" val="40595312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1761</TotalTime>
  <Words>126</Words>
  <Application>Microsoft Macintosh PowerPoint</Application>
  <PresentationFormat>On-screen Show (4:3)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Default Design</vt:lpstr>
      <vt:lpstr>CAB302 Assignment 2 GUI Test Plan </vt:lpstr>
      <vt:lpstr>Test 1 Input Screen Shot 1 </vt:lpstr>
      <vt:lpstr>Test 1 Error Screen Shot 1 </vt:lpstr>
      <vt:lpstr>Test 1 Input Screen Shot 2 </vt:lpstr>
      <vt:lpstr>Test 1 Error Screen Shot 2 </vt:lpstr>
      <vt:lpstr>Test 2 Input Screen Shot </vt:lpstr>
      <vt:lpstr>Test 2 Output Screen Shot </vt:lpstr>
      <vt:lpstr>Test 3 Test Data </vt:lpstr>
      <vt:lpstr>Test 3 Input Screen Shot </vt:lpstr>
      <vt:lpstr>Test 3 Output Screen Shot </vt:lpstr>
      <vt:lpstr>Test 4 Input Screen Shot </vt:lpstr>
      <vt:lpstr>Test 4 Output Chart 1</vt:lpstr>
      <vt:lpstr>Test 5 Input Screen Shot </vt:lpstr>
      <vt:lpstr>Test 5 Output Chart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Hogan</dc:creator>
  <cp:lastModifiedBy>Matthew West</cp:lastModifiedBy>
  <cp:revision>37</cp:revision>
  <cp:lastPrinted>1601-01-01T00:00:00Z</cp:lastPrinted>
  <dcterms:created xsi:type="dcterms:W3CDTF">1601-01-01T00:00:00Z</dcterms:created>
  <dcterms:modified xsi:type="dcterms:W3CDTF">2016-06-02T11:45:04Z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