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70" r:id="rId8"/>
    <p:sldId id="271" r:id="rId9"/>
    <p:sldId id="263" r:id="rId10"/>
    <p:sldId id="264" r:id="rId11"/>
    <p:sldId id="266" r:id="rId12"/>
    <p:sldId id="267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43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6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5D17-B79D-41B6-889F-42968E46C7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0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gSwNdgHSUQI-dazzling-bombul-amberis/editel?sharecode=zfX6jFW8-OogYo84h6CEgCMnt3nSs-Vz36d9F0bP8nw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9D3594-CA9E-42B2-8344-BC3268BF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47" y="684605"/>
            <a:ext cx="6018106" cy="54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7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188D-95B7-4ACA-B9E4-B80F787C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bg-BG" sz="2800" b="1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  <a:endParaRPr lang="en-US" sz="2800" dirty="0"/>
          </a:p>
        </p:txBody>
      </p:sp>
      <p:sp>
        <p:nvSpPr>
          <p:cNvPr id="14" name="Round Diagonal Corner Rectangle 11">
            <a:extLst>
              <a:ext uri="{FF2B5EF4-FFF2-40B4-BE49-F238E27FC236}">
                <a16:creationId xmlns:a16="http://schemas.microsoft.com/office/drawing/2014/main" id="{D69C6F6C-9F48-44F2-BD23-28124DFDA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B289C-411A-485D-9157-A6766FF2E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26141"/>
            <a:ext cx="2974328" cy="4400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F2DDB-9CF7-43DE-A2DB-E1EDC33A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42" y="1866913"/>
            <a:ext cx="2974328" cy="31187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950A-3A12-4CA5-A60D-00BFB34F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Програмен код на по-важните методи: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5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4FEDBE8-2806-4C1F-AE4F-70CF8B9DD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03038AC-3A7E-40FE-9E0F-C163441C3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2739928-BB03-4507-A183-3DFEF05C4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3768878-A303-4884-B819-C6E75B08A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FB9A025D-D38C-4A88-BBFD-7E91C8A20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3072434-DB5F-4A42-BD18-84BFB03DE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2711C304-4B91-4428-9F28-DBE3AB336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EE76920-F2A9-4B70-BE46-F3068C51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9824449-B3F1-4FC6-BA3E-5E38B70E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B7F73E8D-4EA5-4663-8639-A2930A5A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0304B29-076C-4F26-BE50-8FC6552E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8BE5AC8B-83C5-4763-A087-8477C5F39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7D50C9C5-1768-4B91-9B0B-6040F222D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A84369D-36BD-4162-8A91-DA0FDC51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F13FE26D-857B-4891-AEDA-C728F919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AEC93F37-B06B-436A-992C-A44383992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CF8D8A9-5565-4931-A429-8024282B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43435D3-5C31-4EE8-85BE-9ABBFF6EB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DFDA7E40-E273-4EA5-B0DA-4FC692C01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185B8F2-C9DF-4C99-AA74-DB3F7E81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E26DD09A-0E9C-4ACD-8B5C-463119836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DD9A6B8B-EFFC-47D4-9315-AB010FF79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220B7C86-A714-4636-9B54-3D9AA312D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E393736-F0C0-480D-936E-89123D834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88CC464E-9DE0-40C4-BD15-1FC310F2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D22C32B-DDA8-4C05-AA64-2044297E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31624052-391E-49DB-87C6-2270FC2B6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0F81F1D4-61CD-492F-B3A7-7D859107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BDE42EF2-7DE1-4378-9975-3EFD81B11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6D93E0F4-DC60-4B80-9FA8-C94663F8C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81E6565A-A31D-493E-B3F9-453B36E6D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34E4A27-D9A1-4792-91A0-85E9F53BF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8DD4AA55-E9EE-4FA4-A1FB-355F56ED1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8B8A270A-AEF3-48E9-9CDF-CCAFFD26A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F93B2048-063C-4EF4-B85E-B1364144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D765F218-C9B1-4421-AEE8-DEC14F9FB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41AC29F5-8732-49E7-AD07-EAD7DCFCE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BAA6B501-5372-43B0-BA92-DFC4B7476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9F0C73BE-C3AD-4203-A430-9C8D7AC70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07DA644C-1065-46BB-BE2E-06597C41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0848A482-7465-4981-8F78-6A8CBAC4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97150FE4-2506-4D48-9572-FA764D176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DE5E10BE-79BF-476B-900A-AC55673E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3C416096-D815-46D4-A5DD-F104D373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40CE25CD-F70E-4100-AD49-E300774AA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7C0180BA-2C5D-43D4-8AFB-A7F3449B0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74C21852-25EC-4FE9-B1F4-76B09BAD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FAABD128-A900-4E13-A9D7-EBECEA209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33C420-2ADC-4FBD-8C96-B4474D54A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A4973B2F-CFDE-4A9D-B2F7-AEE5CA71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3CD8DD0C-F680-40E5-B71F-CC568777F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93EEE97A-A080-4E6D-9606-4FBAC347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70FAD47B-95C1-4270-8521-1159369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1CACBA6B-64D5-485A-B919-238AB4F63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39F2BCD9-C2FF-4619-B385-DF9F0D7D6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A713FF8-1B40-43A7-BC03-24D50919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03A56-5426-420A-8E19-D8272D20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1122363"/>
            <a:ext cx="399944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Развитие и нововъведения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38E4-1CAD-4EEE-8F2E-79604E66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4" y="3602038"/>
            <a:ext cx="399944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Може да се направи също охранителна система от камери и сензори за отчитане на движение.</a:t>
            </a:r>
            <a:endParaRPr lang="en-US" sz="18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423A58A-3291-4741-95B2-113134BE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I've had this strong urge to shoot these cameras every time I seen one.  Ever since I played Rainbow Six Siege - 9GAG">
            <a:extLst>
              <a:ext uri="{FF2B5EF4-FFF2-40B4-BE49-F238E27FC236}">
                <a16:creationId xmlns:a16="http://schemas.microsoft.com/office/drawing/2014/main" id="{5D3C6D53-02E2-401C-941F-8A330E18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8" y="509482"/>
            <a:ext cx="2364317" cy="23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B0D5D13-82EF-4976-B242-BC3DBA92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Outdoor motion sensor">
            <a:extLst>
              <a:ext uri="{FF2B5EF4-FFF2-40B4-BE49-F238E27FC236}">
                <a16:creationId xmlns:a16="http://schemas.microsoft.com/office/drawing/2014/main" id="{43F67A57-2A35-421C-988D-14E84FFB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775" y="509482"/>
            <a:ext cx="2364317" cy="23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151FB6D-D970-4B20-9E39-0789FE27D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configure and connect an IP camera to the Ajax security system |  Ajax Systems Support">
            <a:extLst>
              <a:ext uri="{FF2B5EF4-FFF2-40B4-BE49-F238E27FC236}">
                <a16:creationId xmlns:a16="http://schemas.microsoft.com/office/drawing/2014/main" id="{0708D6E4-4DDF-4F3A-89D6-6EEDE9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162" y="3796452"/>
            <a:ext cx="5218693" cy="27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28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2BFC-AD40-4FD0-BDA1-A9B25DE9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Roboto" panose="02000000000000000000" pitchFamily="2" charset="0"/>
                <a:ea typeface="Roboto" panose="02000000000000000000" pitchFamily="2" charset="0"/>
              </a:rPr>
              <a:t>Заключение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A548-7028-431A-A91C-92521EA8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09329"/>
          </a:xfrm>
        </p:spPr>
        <p:txBody>
          <a:bodyPr/>
          <a:lstStyle/>
          <a:p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Вградената система за заключване на врати е система, с която можете да направите вашия дом по-безопасн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</a:t>
            </a:r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и по-сигурно място за живеене.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098" name="Picture 2" descr="How Thieves Enter Your Home and How to Stop Them - GetHow">
            <a:extLst>
              <a:ext uri="{FF2B5EF4-FFF2-40B4-BE49-F238E27FC236}">
                <a16:creationId xmlns:a16="http://schemas.microsoft.com/office/drawing/2014/main" id="{A9E8AF2F-3A62-4B78-8B69-E7CFF178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95" y="315415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5ECD96-9174-4E4B-ACEA-1BB96B9BCE0A}"/>
              </a:ext>
            </a:extLst>
          </p:cNvPr>
          <p:cNvSpPr txBox="1">
            <a:spLocks/>
          </p:cNvSpPr>
          <p:nvPr/>
        </p:nvSpPr>
        <p:spPr>
          <a:xfrm>
            <a:off x="7275635" y="2647411"/>
            <a:ext cx="3193826" cy="3333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15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AC61633D-9A06-4EE6-8CCA-125E665DA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77A852C8-BC01-40BA-9756-A40AB1DD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5E833F64-1EC5-48F9-9629-15731363C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9625B00-F175-4AF2-A4A8-DD4C7C29C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8548D69-F7A8-408F-B36A-CE536F9EA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E86213A7-EC0E-4C43-A8BB-903154E8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B31A9BC9-306F-4756-AC1D-CBEFF500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DDF1C95-CE0A-4A54-A208-58B5171B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B523C42-9B96-471D-8841-372C3784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02E84A0F-4A41-4C49-BAA2-F6338531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3776A90-2B6D-42E7-BC25-CC6F0DBF1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D9F3E5CC-7FEE-4BC8-8249-08FDFB1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850AA1E1-9C1E-404A-954C-D97E0BE34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36D9AD7E-773D-4BB1-ACEE-00563B516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6033B781-6231-425F-8304-A961AA80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786E3D0-D76C-4472-A088-5B8E00593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5CF52AD3-8E5C-4910-9B62-C81C650AF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A35A36B6-0527-42BB-BD6E-72504641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82CDD5E-E7AC-4F4C-B545-9A12B252A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87444BF1-FAA9-41E0-A061-952B5844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A23B4B8-AE8E-44C4-8051-88AC38B8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3CACE757-BB92-474C-9756-5DA2C4B3B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345926B-3BE3-47B0-B9D0-247EF3D98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62927A9D-539B-4F60-BDDC-A703ED10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B957EE2B-5833-4676-9CC0-33FFEF49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38E9BBD8-44F9-4A62-9F47-F1E82E0D9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C3D95AFA-85F3-4317-A9F1-D5E4FF5F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F0DC07E6-3215-437A-B116-01F998C6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B4FA4AF6-2538-4681-BEC4-DDF073033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55CCC77A-701C-4973-BE7C-634F37B8E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9D82C9F-B52F-425F-AFAF-E87DBB17C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E902D233-A16F-4F21-8040-1C41D7F5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AB396242-AE99-4E2E-B64C-42D232A1E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B0061D7A-10B2-4AD4-AF05-091631E7C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3C06240B-3EE1-410C-BD54-FA63E3DE4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BAFA4C69-36C1-4AEE-921A-2EECACCB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B8785337-6476-4F9E-9CB3-8BEE64B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53AE4527-A215-441E-AE41-B8B301DD0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4CCB478F-211A-4766-8821-D3DDCC2F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44A17BB7-BD39-48EF-999D-7D5C9D02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5B9CE92D-8011-4CF3-80C3-6883EC8B1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5ED1CF5D-1E66-4AEC-99B3-B3D4E26C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C72C583E-A8EA-4A45-8FA0-6560160EB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08D37DE4-6C04-47AA-9D00-48A55BE93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64B2D388-168A-4F79-861B-27362D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21D2A117-6B87-47F5-B5BE-DCE83B227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70840464-B6A0-40E5-BA4A-1B99F6AD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A9D20A15-4967-4B13-B558-E81C4EDC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6934E340-6667-466E-A5B7-B0167DC9C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4D349E6E-F4FB-43B7-86D6-C90C28801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23D5ABA0-3217-4485-BCAE-779BD7E1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45CF2BCB-E4BA-403E-905C-0254C5E24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F12E1D2C-E1C8-455C-B173-30AB0D510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A58BEE69-0D65-4014-93A8-414056A27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9C0C17B2-6B3A-47BF-A16C-2E7D5237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D71D7359-60C1-4277-8402-6C40DAF10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036FA0B-8531-4E70-913B-73EA89AA6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2" name="Rectangle 131">
              <a:extLst>
                <a:ext uri="{FF2B5EF4-FFF2-40B4-BE49-F238E27FC236}">
                  <a16:creationId xmlns:a16="http://schemas.microsoft.com/office/drawing/2014/main" id="{8D576F79-BEC1-4962-82C1-AFDC879B1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0B7BFC84-96D4-453D-842D-63840A424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 descr="Stack Overflow (@StackOverflow) / Twitter">
            <a:extLst>
              <a:ext uri="{FF2B5EF4-FFF2-40B4-BE49-F238E27FC236}">
                <a16:creationId xmlns:a16="http://schemas.microsoft.com/office/drawing/2014/main" id="{2EDD5E19-4F22-41A3-8E06-93FA7FBE7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/>
          <a:stretch/>
        </p:blipFill>
        <p:spPr bwMode="auto">
          <a:xfrm>
            <a:off x="3612" y="10"/>
            <a:ext cx="60908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 – Приложения в Google Play">
            <a:extLst>
              <a:ext uri="{FF2B5EF4-FFF2-40B4-BE49-F238E27FC236}">
                <a16:creationId xmlns:a16="http://schemas.microsoft.com/office/drawing/2014/main" id="{9F0E87C9-A23E-4B1D-9C51-B1F6C0DD1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r="5257"/>
          <a:stretch/>
        </p:blipFill>
        <p:spPr bwMode="auto">
          <a:xfrm>
            <a:off x="6101200" y="10"/>
            <a:ext cx="60908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C3A025B-26B1-4A93-B293-EA251270E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6" name="Round Diagonal Corner Rectangle 7">
              <a:extLst>
                <a:ext uri="{FF2B5EF4-FFF2-40B4-BE49-F238E27FC236}">
                  <a16:creationId xmlns:a16="http://schemas.microsoft.com/office/drawing/2014/main" id="{43EE233A-F162-43A8-8D1C-5456855CF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29F11C7-14EC-436C-BBDC-A5CE3C79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38" name="Freeform 32">
                <a:extLst>
                  <a:ext uri="{FF2B5EF4-FFF2-40B4-BE49-F238E27FC236}">
                    <a16:creationId xmlns:a16="http://schemas.microsoft.com/office/drawing/2014/main" id="{F3AFD756-9DDA-4CEE-B33F-934BA22FA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9" name="Freeform 33">
                <a:extLst>
                  <a:ext uri="{FF2B5EF4-FFF2-40B4-BE49-F238E27FC236}">
                    <a16:creationId xmlns:a16="http://schemas.microsoft.com/office/drawing/2014/main" id="{E0C0281D-947C-4D74-8CFB-684221F54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0" name="Freeform 34">
                <a:extLst>
                  <a:ext uri="{FF2B5EF4-FFF2-40B4-BE49-F238E27FC236}">
                    <a16:creationId xmlns:a16="http://schemas.microsoft.com/office/drawing/2014/main" id="{F4E718ED-B398-41CE-AA88-B006FBE74F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Freeform 37">
                <a:extLst>
                  <a:ext uri="{FF2B5EF4-FFF2-40B4-BE49-F238E27FC236}">
                    <a16:creationId xmlns:a16="http://schemas.microsoft.com/office/drawing/2014/main" id="{1DD0BCC9-D985-4A04-8A12-2B39FF29B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5">
                <a:extLst>
                  <a:ext uri="{FF2B5EF4-FFF2-40B4-BE49-F238E27FC236}">
                    <a16:creationId xmlns:a16="http://schemas.microsoft.com/office/drawing/2014/main" id="{C8C8626A-C8FD-4780-A34A-FA7809B07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E4416395-CAD0-4F1A-BBA5-1C5E6DBABC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8">
                <a:extLst>
                  <a:ext uri="{FF2B5EF4-FFF2-40B4-BE49-F238E27FC236}">
                    <a16:creationId xmlns:a16="http://schemas.microsoft.com/office/drawing/2014/main" id="{4F4E5B94-0E4D-4827-A4DA-D4F9384305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9">
                <a:extLst>
                  <a:ext uri="{FF2B5EF4-FFF2-40B4-BE49-F238E27FC236}">
                    <a16:creationId xmlns:a16="http://schemas.microsoft.com/office/drawing/2014/main" id="{2F490E29-E8EE-4113-91EE-DEF50024E3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40">
                <a:extLst>
                  <a:ext uri="{FF2B5EF4-FFF2-40B4-BE49-F238E27FC236}">
                    <a16:creationId xmlns:a16="http://schemas.microsoft.com/office/drawing/2014/main" id="{40C8643D-D4BD-4573-B930-A0EEF3CF6E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Rectangle 41">
                <a:extLst>
                  <a:ext uri="{FF2B5EF4-FFF2-40B4-BE49-F238E27FC236}">
                    <a16:creationId xmlns:a16="http://schemas.microsoft.com/office/drawing/2014/main" id="{DADEA2FC-0644-4B9D-AEB7-DA06E4C9FA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49ABA940-1B83-4F00-84A6-6FDFCAD15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0BEE9EDE-65B6-41D1-BF08-495E3140DE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E46E8542-2A51-44E1-AFDB-B6274A36FC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7">
                <a:extLst>
                  <a:ext uri="{FF2B5EF4-FFF2-40B4-BE49-F238E27FC236}">
                    <a16:creationId xmlns:a16="http://schemas.microsoft.com/office/drawing/2014/main" id="{7DDC95EB-F594-45B5-83B8-35FC832087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5">
                <a:extLst>
                  <a:ext uri="{FF2B5EF4-FFF2-40B4-BE49-F238E27FC236}">
                    <a16:creationId xmlns:a16="http://schemas.microsoft.com/office/drawing/2014/main" id="{59327D1C-BC79-4E96-8736-50180D06B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6">
                <a:extLst>
                  <a:ext uri="{FF2B5EF4-FFF2-40B4-BE49-F238E27FC236}">
                    <a16:creationId xmlns:a16="http://schemas.microsoft.com/office/drawing/2014/main" id="{E1215451-A482-4A38-BDB8-253608A9E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049417E3-8FB6-4AB9-9D12-49F19DCDB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B1E8C060-8FF9-43EC-BFC2-6B4707A03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40">
                <a:extLst>
                  <a:ext uri="{FF2B5EF4-FFF2-40B4-BE49-F238E27FC236}">
                    <a16:creationId xmlns:a16="http://schemas.microsoft.com/office/drawing/2014/main" id="{53926AA8-C544-4941-82F1-70598C01B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27A6A50-D928-4E25-8D60-AA8D8C263A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13E52-4872-4BC6-A374-64711006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Използвана 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4B00-BE8D-412B-ADDE-ACD526E3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Използвани са StackOverflow, Github и допълнително онлайн търсене</a:t>
            </a:r>
            <a:endParaRPr lang="en-US" sz="20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5C8D1BF-C95C-442D-A14C-497EB00F9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C476DE9-7CED-49EA-A958-5F647B101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9914" y="4626783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</p:spTree>
    <p:extLst>
      <p:ext uri="{BB962C8B-B14F-4D97-AF65-F5344CB8AC3E}">
        <p14:creationId xmlns:p14="http://schemas.microsoft.com/office/powerpoint/2010/main" val="4276113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3A8DB-67FF-4833-8539-69F5B33DF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747" y="2858678"/>
            <a:ext cx="9904505" cy="114064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Link </a:t>
            </a:r>
            <a:r>
              <a:rPr lang="bg-BG" sz="2400" dirty="0">
                <a:latin typeface="Roboto" panose="02000000000000000000" pitchFamily="2" charset="0"/>
                <a:ea typeface="Roboto" panose="02000000000000000000" pitchFamily="2" charset="0"/>
              </a:rPr>
              <a:t>към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tinkercad circuit : 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b="0" i="0" u="none" strike="noStrike" dirty="0">
                <a:effectLst/>
                <a:latin typeface="-apple-system"/>
                <a:hlinkClick r:id="rId2"/>
              </a:rPr>
              <a:t>https://www.tinkercad.com/things/gSwNdgHSUQI-dazzling-bombul-amberis/editel?sharecode=zfX6jFW8-OogYo84h6CEgCMnt3nSs-Vz36d9F0bP8nw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66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22017-AE3F-4B1B-A705-8973B550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Нашият екип: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05D39E4-9BC0-4807-A3E8-1C8AEA32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Ангел Паунов, СУ „Св. св. Кирил и Методий“ – Велинград</a:t>
            </a:r>
            <a:endParaRPr lang="en-US" sz="200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Йордан Кърпачев, СУ „Св. св. Кирил и Методий“ – Велинград</a:t>
            </a:r>
            <a:endParaRPr lang="en-US" sz="200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Кирил Цанов, СУ „Св. св. Кирил и Методий“ – Велинград</a:t>
            </a:r>
            <a:endParaRPr lang="en-US" sz="200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Християн Денизов, СУ „Васил Левски“ - Велинград</a:t>
            </a:r>
            <a:endParaRPr lang="en-US" sz="200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5942-D7B3-4AD1-8336-F8F5B88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Разпределение на ролите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0416-4337-4CDD-9E96-CADEF967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4785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Circuit:</a:t>
            </a:r>
          </a:p>
          <a:p>
            <a:pPr lvl="1"/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Християн Денизов</a:t>
            </a:r>
          </a:p>
          <a:p>
            <a:pPr lvl="1"/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Ангел Паунов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8F6E9D-E327-43C0-B084-E332B885DB36}"/>
              </a:ext>
            </a:extLst>
          </p:cNvPr>
          <p:cNvSpPr txBox="1">
            <a:spLocks/>
          </p:cNvSpPr>
          <p:nvPr/>
        </p:nvSpPr>
        <p:spPr>
          <a:xfrm>
            <a:off x="1143000" y="3880456"/>
            <a:ext cx="9905999" cy="1953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Code:</a:t>
            </a:r>
          </a:p>
          <a:p>
            <a:pPr lvl="1"/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Йордан Кърпачев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Кирил Цанов</a:t>
            </a:r>
            <a:endParaRPr lang="bg-BG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296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0A90-52C5-4283-9174-D7B58E08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bg-BG" sz="2800" b="1" kern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Цел на проекта</a:t>
            </a:r>
            <a:endParaRPr lang="en-US" sz="2800"/>
          </a:p>
        </p:txBody>
      </p:sp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ecuring Home | Home Security Trends, Reviews, Tools, How-To`s">
            <a:extLst>
              <a:ext uri="{FF2B5EF4-FFF2-40B4-BE49-F238E27FC236}">
                <a16:creationId xmlns:a16="http://schemas.microsoft.com/office/drawing/2014/main" id="{FDC03E0B-198E-4242-9DC6-09DC3714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309574"/>
            <a:ext cx="6112382" cy="42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9111-8744-43E1-82C8-D1313A50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bg-BG" sz="180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Проектът „Охранителна система за заключване на врати“ има за цел създаване на по-сигурна и по-безопасна среда във вашия дом.</a:t>
            </a:r>
            <a:endParaRPr lang="en-US" sz="180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55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3A56-5426-420A-8E19-D8272D20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bg-BG" b="1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  <a:endParaRPr lang="en-US" dirty="0"/>
          </a:p>
        </p:txBody>
      </p:sp>
      <p:pic>
        <p:nvPicPr>
          <p:cNvPr id="4" name="Picture 2" descr="Tinkercad от Autodesk">
            <a:extLst>
              <a:ext uri="{FF2B5EF4-FFF2-40B4-BE49-F238E27FC236}">
                <a16:creationId xmlns:a16="http://schemas.microsoft.com/office/drawing/2014/main" id="{8F6537EC-6AF0-4A21-B607-AB27C0AB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38E4-1CAD-4EEE-8F2E-79604E66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bg-BG" dirty="0">
                <a:latin typeface="Roboto" panose="02000000000000000000" pitchFamily="2" charset="0"/>
                <a:ea typeface="Roboto" panose="02000000000000000000" pitchFamily="2" charset="0"/>
              </a:rPr>
              <a:t>Използвани технологии: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bg-B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Среда за разработка – 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Tinkercad 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7177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950A-3A12-4CA5-A60D-00BFB34F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767" y="1658143"/>
            <a:ext cx="2684139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Breadoard design</a:t>
            </a:r>
          </a:p>
        </p:txBody>
      </p:sp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07E2AD7-C17B-4B78-9B39-3217F384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86" y="954787"/>
            <a:ext cx="7476419" cy="49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950A-3A12-4CA5-A60D-00BFB34F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55" y="1658143"/>
            <a:ext cx="2684139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Schematic view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631E60D-606A-4FBE-B687-66C70E491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94" y="413909"/>
            <a:ext cx="7811747" cy="60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4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950A-3A12-4CA5-A60D-00BFB34F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94" y="1658141"/>
            <a:ext cx="2684139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Components list</a:t>
            </a:r>
            <a:endParaRPr lang="en-US" sz="3200" b="1" dirty="0"/>
          </a:p>
        </p:txBody>
      </p:sp>
      <p:pic>
        <p:nvPicPr>
          <p:cNvPr id="4" name="Picture 3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01CA8A5C-2A53-4E95-AE45-DCF1709F1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28"/>
          <a:stretch/>
        </p:blipFill>
        <p:spPr>
          <a:xfrm>
            <a:off x="3324833" y="1713705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539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188D-95B7-4ACA-B9E4-B80F787C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950A-3A12-4CA5-A60D-00BFB34F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684139" cy="3541714"/>
          </a:xfrm>
        </p:spPr>
        <p:txBody>
          <a:bodyPr/>
          <a:lstStyle/>
          <a:p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Програмен код на по-важните методи: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20223D-4FF4-4ED8-BCF9-52A3551F2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15" y="695855"/>
            <a:ext cx="4683853" cy="554362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CB8621-9345-45B1-83D2-57564EC0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207125"/>
            <a:ext cx="4202375" cy="30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</TotalTime>
  <Words>207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Roboto</vt:lpstr>
      <vt:lpstr>Tw Cen MT</vt:lpstr>
      <vt:lpstr>Circuit</vt:lpstr>
      <vt:lpstr>PowerPoint Presentation</vt:lpstr>
      <vt:lpstr>Нашият екип:</vt:lpstr>
      <vt:lpstr>Разпределение на ролите</vt:lpstr>
      <vt:lpstr>Цел на проекта</vt:lpstr>
      <vt:lpstr>Реализация</vt:lpstr>
      <vt:lpstr>PowerPoint Presentation</vt:lpstr>
      <vt:lpstr>PowerPoint Presentation</vt:lpstr>
      <vt:lpstr>PowerPoint Presentation</vt:lpstr>
      <vt:lpstr>Реализация</vt:lpstr>
      <vt:lpstr>Реализация</vt:lpstr>
      <vt:lpstr>Развитие и нововъведения</vt:lpstr>
      <vt:lpstr>Заключение</vt:lpstr>
      <vt:lpstr>Използвана литература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Йордан  Кърпачев</dc:creator>
  <cp:lastModifiedBy>Angel Paunov</cp:lastModifiedBy>
  <cp:revision>2</cp:revision>
  <dcterms:created xsi:type="dcterms:W3CDTF">2022-04-16T20:59:55Z</dcterms:created>
  <dcterms:modified xsi:type="dcterms:W3CDTF">2022-04-17T09:54:01Z</dcterms:modified>
</cp:coreProperties>
</file>