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43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5D17-B79D-41B6-889F-42968E46C75B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43FB-5254-44E5-98BC-2EDC9308B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0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9D3594-CA9E-42B2-8344-BC3268BF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47" y="684605"/>
            <a:ext cx="6018106" cy="54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7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BFC-AD40-4FD0-BDA1-A9B25DE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A548-7028-431A-A91C-92521EA8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09329"/>
          </a:xfrm>
        </p:spPr>
        <p:txBody>
          <a:bodyPr/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Вградената система за заключване на врати е система, с която можете да направите вашия дом по-безопасн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o</a:t>
            </a:r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и по-сигурно място за живеене.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8" name="Picture 2" descr="How Thieves Enter Your Home and How to Stop Them - GetHow">
            <a:extLst>
              <a:ext uri="{FF2B5EF4-FFF2-40B4-BE49-F238E27FC236}">
                <a16:creationId xmlns:a16="http://schemas.microsoft.com/office/drawing/2014/main" id="{A9E8AF2F-3A62-4B78-8B69-E7CFF178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95" y="315415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5ECD96-9174-4E4B-ACEA-1BB96B9BCE0A}"/>
              </a:ext>
            </a:extLst>
          </p:cNvPr>
          <p:cNvSpPr txBox="1">
            <a:spLocks/>
          </p:cNvSpPr>
          <p:nvPr/>
        </p:nvSpPr>
        <p:spPr>
          <a:xfrm>
            <a:off x="1621455" y="2875311"/>
            <a:ext cx="2874771" cy="2822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15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AC61633D-9A06-4EE6-8CCA-125E665DA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7A852C8-BC01-40BA-9756-A40AB1DD1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E833F64-1EC5-48F9-9629-15731363C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9625B00-F175-4AF2-A4A8-DD4C7C29C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8548D69-F7A8-408F-B36A-CE536F9EA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E86213A7-EC0E-4C43-A8BB-903154E8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B31A9BC9-306F-4756-AC1D-CBEFF500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DDF1C95-CE0A-4A54-A208-58B5171B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B523C42-9B96-471D-8841-372C3784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02E84A0F-4A41-4C49-BAA2-F6338531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3776A90-2B6D-42E7-BC25-CC6F0DBF1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D9F3E5CC-7FEE-4BC8-8249-08FDFB1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850AA1E1-9C1E-404A-954C-D97E0BE34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36D9AD7E-773D-4BB1-ACEE-00563B516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033B781-6231-425F-8304-A961AA80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786E3D0-D76C-4472-A088-5B8E0059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5CF52AD3-8E5C-4910-9B62-C81C650AF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A35A36B6-0527-42BB-BD6E-72504641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82CDD5E-E7AC-4F4C-B545-9A12B252A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87444BF1-FAA9-41E0-A061-952B5844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A23B4B8-AE8E-44C4-8051-88AC38B8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3CACE757-BB92-474C-9756-5DA2C4B3B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345926B-3BE3-47B0-B9D0-247EF3D98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62927A9D-539B-4F60-BDDC-A703ED10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957EE2B-5833-4676-9CC0-33FFEF49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8E9BBD8-44F9-4A62-9F47-F1E82E0D9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C3D95AFA-85F3-4317-A9F1-D5E4FF5F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F0DC07E6-3215-437A-B116-01F998C6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B4FA4AF6-2538-4681-BEC4-DDF073033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55CCC77A-701C-4973-BE7C-634F37B8E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9D82C9F-B52F-425F-AFAF-E87DBB17C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E902D233-A16F-4F21-8040-1C41D7F5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B396242-AE99-4E2E-B64C-42D232A1E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B0061D7A-10B2-4AD4-AF05-091631E7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3C06240B-3EE1-410C-BD54-FA63E3DE4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AFA4C69-36C1-4AEE-921A-2EECACCB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B8785337-6476-4F9E-9CB3-8BEE64B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53AE4527-A215-441E-AE41-B8B301DD0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CCB478F-211A-4766-8821-D3DDCC2F1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44A17BB7-BD39-48EF-999D-7D5C9D02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5B9CE92D-8011-4CF3-80C3-6883EC8B1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5ED1CF5D-1E66-4AEC-99B3-B3D4E26C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C72C583E-A8EA-4A45-8FA0-6560160EB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08D37DE4-6C04-47AA-9D00-48A55BE9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4B2D388-168A-4F79-861B-27362D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1D2A117-6B87-47F5-B5BE-DCE83B227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70840464-B6A0-40E5-BA4A-1B99F6AD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A9D20A15-4967-4B13-B558-E81C4EDC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6934E340-6667-466E-A5B7-B0167DC9C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4D349E6E-F4FB-43B7-86D6-C90C28801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23D5ABA0-3217-4485-BCAE-779BD7E1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45CF2BCB-E4BA-403E-905C-0254C5E24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F12E1D2C-E1C8-455C-B173-30AB0D510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A58BEE69-0D65-4014-93A8-414056A27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9C0C17B2-6B3A-47BF-A16C-2E7D5237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D71D7359-60C1-4277-8402-6C40DAF10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036FA0B-8531-4E70-913B-73EA89AA6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8D576F79-BEC1-4962-82C1-AFDC879B1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0B7BFC84-96D4-453D-842D-63840A424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2" name="Picture 2" descr="Stack Overflow (@StackOverflow) / Twitter">
            <a:extLst>
              <a:ext uri="{FF2B5EF4-FFF2-40B4-BE49-F238E27FC236}">
                <a16:creationId xmlns:a16="http://schemas.microsoft.com/office/drawing/2014/main" id="{2EDD5E19-4F22-41A3-8E06-93FA7FBE7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/>
          <a:stretch/>
        </p:blipFill>
        <p:spPr bwMode="auto">
          <a:xfrm>
            <a:off x="3612" y="10"/>
            <a:ext cx="6090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– Приложения в Google Play">
            <a:extLst>
              <a:ext uri="{FF2B5EF4-FFF2-40B4-BE49-F238E27FC236}">
                <a16:creationId xmlns:a16="http://schemas.microsoft.com/office/drawing/2014/main" id="{9F0E87C9-A23E-4B1D-9C51-B1F6C0DD1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r="5257"/>
          <a:stretch/>
        </p:blipFill>
        <p:spPr bwMode="auto">
          <a:xfrm>
            <a:off x="6101200" y="10"/>
            <a:ext cx="6090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C3A025B-26B1-4A93-B293-EA251270E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6" name="Round Diagonal Corner Rectangle 7">
              <a:extLst>
                <a:ext uri="{FF2B5EF4-FFF2-40B4-BE49-F238E27FC236}">
                  <a16:creationId xmlns:a16="http://schemas.microsoft.com/office/drawing/2014/main" id="{43EE233A-F162-43A8-8D1C-5456855CF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29F11C7-14EC-436C-BBDC-A5CE3C79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F3AFD756-9DDA-4CEE-B33F-934BA22FA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E0C0281D-947C-4D74-8CFB-684221F54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F4E718ED-B398-41CE-AA88-B006FBE74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7">
                <a:extLst>
                  <a:ext uri="{FF2B5EF4-FFF2-40B4-BE49-F238E27FC236}">
                    <a16:creationId xmlns:a16="http://schemas.microsoft.com/office/drawing/2014/main" id="{1DD0BCC9-D985-4A04-8A12-2B39FF29B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5">
                <a:extLst>
                  <a:ext uri="{FF2B5EF4-FFF2-40B4-BE49-F238E27FC236}">
                    <a16:creationId xmlns:a16="http://schemas.microsoft.com/office/drawing/2014/main" id="{C8C8626A-C8FD-4780-A34A-FA7809B07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E4416395-CAD0-4F1A-BBA5-1C5E6DBABC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4F4E5B94-0E4D-4827-A4DA-D4F938430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2F490E29-E8EE-4113-91EE-DEF50024E3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40">
                <a:extLst>
                  <a:ext uri="{FF2B5EF4-FFF2-40B4-BE49-F238E27FC236}">
                    <a16:creationId xmlns:a16="http://schemas.microsoft.com/office/drawing/2014/main" id="{40C8643D-D4BD-4573-B930-A0EEF3CF6E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Rectangle 41">
                <a:extLst>
                  <a:ext uri="{FF2B5EF4-FFF2-40B4-BE49-F238E27FC236}">
                    <a16:creationId xmlns:a16="http://schemas.microsoft.com/office/drawing/2014/main" id="{DADEA2FC-0644-4B9D-AEB7-DA06E4C9FA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49ABA940-1B83-4F00-84A6-6FDFCAD15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0BEE9EDE-65B6-41D1-BF08-495E3140D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E46E8542-2A51-44E1-AFDB-B6274A36F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7">
                <a:extLst>
                  <a:ext uri="{FF2B5EF4-FFF2-40B4-BE49-F238E27FC236}">
                    <a16:creationId xmlns:a16="http://schemas.microsoft.com/office/drawing/2014/main" id="{7DDC95EB-F594-45B5-83B8-35FC83208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5">
                <a:extLst>
                  <a:ext uri="{FF2B5EF4-FFF2-40B4-BE49-F238E27FC236}">
                    <a16:creationId xmlns:a16="http://schemas.microsoft.com/office/drawing/2014/main" id="{59327D1C-BC79-4E96-8736-50180D06B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E1215451-A482-4A38-BDB8-253608A9E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049417E3-8FB6-4AB9-9D12-49F19DCDB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1E8C060-8FF9-43EC-BFC2-6B4707A03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53926AA8-C544-4941-82F1-70598C01B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27A6A50-D928-4E25-8D60-AA8D8C263A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3E52-4872-4BC6-A374-64711006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Използвана 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4B00-BE8D-412B-ADDE-ACD526E3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Използвани са StackOverflow, Github и допълнително онлайн търсене</a:t>
            </a:r>
            <a:endParaRPr lang="en-US" sz="2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5C8D1BF-C95C-442D-A14C-497EB00F9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C476DE9-7CED-49EA-A958-5F647B101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9914" y="4626783"/>
            <a:ext cx="2646" cy="2235664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</p:spTree>
    <p:extLst>
      <p:ext uri="{BB962C8B-B14F-4D97-AF65-F5344CB8AC3E}">
        <p14:creationId xmlns:p14="http://schemas.microsoft.com/office/powerpoint/2010/main" val="4276113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2017-AE3F-4B1B-A705-8973B550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Нашият екип: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05D39E4-9BC0-4807-A3E8-1C8AEA32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Ангел Паунов,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Йордан Кърпачев,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Кирил Цанов, СУ „Св. св. Кирил и Методий“ –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00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Християн Денизов, СУ „Васил Левски“ - Велинград</a:t>
            </a:r>
            <a:endParaRPr lang="en-US" sz="200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942-D7B3-4AD1-8336-F8F5B88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Разпределение на ролите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0416-4337-4CDD-9E96-CADEF967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4785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Circuit:</a:t>
            </a:r>
          </a:p>
          <a:p>
            <a:pPr lvl="1"/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Християн Денизов</a:t>
            </a:r>
          </a:p>
          <a:p>
            <a:pPr lvl="1"/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Ангел Паунов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8F6E9D-E327-43C0-B084-E332B885DB36}"/>
              </a:ext>
            </a:extLst>
          </p:cNvPr>
          <p:cNvSpPr txBox="1">
            <a:spLocks/>
          </p:cNvSpPr>
          <p:nvPr/>
        </p:nvSpPr>
        <p:spPr>
          <a:xfrm>
            <a:off x="1143000" y="3880456"/>
            <a:ext cx="9905999" cy="1953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Code:</a:t>
            </a:r>
          </a:p>
          <a:p>
            <a:pPr lvl="1"/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Йордан Кърпачев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/>
            <a:r>
              <a:rPr lang="bg-BG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Кирил Цанов</a:t>
            </a:r>
            <a:endParaRPr lang="bg-BG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96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0A90-52C5-4283-9174-D7B58E08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 b="1" kern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Цел на проекта</a:t>
            </a:r>
            <a:endParaRPr lang="en-US" sz="2800"/>
          </a:p>
        </p:txBody>
      </p:sp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curing Home | Home Security Trends, Reviews, Tools, How-To`s">
            <a:extLst>
              <a:ext uri="{FF2B5EF4-FFF2-40B4-BE49-F238E27FC236}">
                <a16:creationId xmlns:a16="http://schemas.microsoft.com/office/drawing/2014/main" id="{FDC03E0B-198E-4242-9DC6-09DC3714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09574"/>
            <a:ext cx="6112382" cy="42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9111-8744-43E1-82C8-D1313A50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bg-BG" sz="180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Проектът „Охранителна система за заключване на врати“ има за цел създаване на по-сигурна и по-безопасна среда във вашия дом.</a:t>
            </a:r>
            <a:endParaRPr lang="en-US" sz="180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556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3A56-5426-420A-8E19-D8272D20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dirty="0"/>
          </a:p>
        </p:txBody>
      </p:sp>
      <p:pic>
        <p:nvPicPr>
          <p:cNvPr id="4" name="Picture 2" descr="Tinkercad от Autodesk">
            <a:extLst>
              <a:ext uri="{FF2B5EF4-FFF2-40B4-BE49-F238E27FC236}">
                <a16:creationId xmlns:a16="http://schemas.microsoft.com/office/drawing/2014/main" id="{8F6537EC-6AF0-4A21-B607-AB27C0AB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8E4-1CAD-4EEE-8F2E-79604E66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bg-BG">
                <a:latin typeface="Roboto" panose="02000000000000000000" pitchFamily="2" charset="0"/>
                <a:ea typeface="Roboto" panose="02000000000000000000" pitchFamily="2" charset="0"/>
              </a:rPr>
              <a:t>Използвани технологии: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r>
              <a:rPr lang="bg-BG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Среда </a:t>
            </a:r>
            <a:r>
              <a:rPr lang="bg-B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за разработка – </a:t>
            </a: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Tinkercad 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17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8A526-13A8-4E1B-846B-6B60205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1D8DDE7C-3E22-4343-B447-1A95A790C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6F3679B-01BD-4D13-B6D1-F1415B3E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924CAA-436D-4D2F-B460-025215684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6FE0DD5-AF8C-4D67-A25E-BCAF79F0C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C51C6C54-73A1-4E97-9F15-07A56725A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5805E4D-1585-4A3F-B1C5-D1BC284E1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3CBC6FDC-8106-4083-9B3A-8BFAF9EA5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8D3770AF-1D98-4501-B863-131307089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EBA0E36-A1DA-4BA9-883A-B954C109A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4B7C21-A878-4CA9-B472-89D0214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CEFD46-6D02-461D-9CDB-52DEB63FE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199B73C2-0803-4054-9DED-2EAB4BA55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D44AD40-C5E4-415A-A876-001EB1BE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65A7750D-6157-47A8-8517-741C016E5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900945D-FDE1-4EF5-ABA0-79B9B909B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9ADF1E2B-8C14-4F57-875D-77BE6729B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A6AC199-6874-414A-9947-127BB522A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73C25A15-0BFC-4A54-A391-5E327657D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4E772EFB-F2B1-4433-8754-6B2BCED8F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B81AB634-D829-4EC8-BB1C-E13811995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E6BDDF9-86FF-4599-81FE-02D4A02D2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8BAFA8E3-AB88-4479-A2AA-00588685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14A5AAAD-69B9-43D1-AFBA-DD00905B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F6C3A0F6-60A2-48F2-878F-9FA82C679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71D5D5EF-5AC6-45F1-9A30-C4048C1A3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ED777A1E-C829-4DA6-9C0F-34567B0E9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EACF16F5-92A1-47FC-98E0-2EB8214E6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5D0F2737-0F09-46CD-92DD-1D5B89C7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3017E2BD-D57F-4BB1-9615-79EBE3F1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86580373-A540-4D15-A039-933A1E6C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99407E5-C775-4267-8771-D58FF91D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33">
              <a:extLst>
                <a:ext uri="{FF2B5EF4-FFF2-40B4-BE49-F238E27FC236}">
                  <a16:creationId xmlns:a16="http://schemas.microsoft.com/office/drawing/2014/main" id="{30360837-78B2-453A-9828-F55A39C25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0A67301B-BFEE-4D4F-A49D-A95DA15D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63795FD8-4968-4148-9764-875E460F3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E27943F4-66A1-450C-9259-86A928142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DEC0E006-6987-4AD5-A7A0-BEE7153CA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EF5F8A0D-081A-40A4-B8ED-DED06A4F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47BF2C2D-7607-47CA-B9A1-B13441B6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25A76167-30D3-40E5-B900-BF6AD5C1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6C85FF95-A5B6-4707-B51B-EB3238C12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F4599610-CAE1-48C9-B485-F28BA89C1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99A2835D-7B86-4684-A25A-E572287A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6CDB2096-62C9-4592-B0E4-C429A2DC6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DAE7E16E-2B99-43B4-9A88-115D69465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7352132E-6049-4504-B5F0-819209568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BF38B2B3-3187-437D-AB5D-EDF7EE343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0DB62BA9-D486-4ABE-ABDB-51A793EA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F302E2EE-F6B8-4717-92CE-E02679F8E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5B498394-72CC-4144-8267-09C3E124E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FABBD3A-F0E1-4251-A2D6-6098C79E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E5F143F0-D30C-4F6D-802C-87B8FC26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D6C3FF99-5445-4512-A1C9-5D576CC41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7F42F946-C083-4928-BE93-0377F84BF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154A5530-1551-4055-B2A2-DBE445534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41829D52-CDD6-4FD4-8726-97616960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CA4D0755-66CA-496B-B4CC-B3A039B5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1A0F8447-685B-43C7-A259-97F4E6F5C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03A56-5426-420A-8E19-D8272D20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81" y="618518"/>
            <a:ext cx="2948240" cy="1478570"/>
          </a:xfrm>
        </p:spPr>
        <p:txBody>
          <a:bodyPr>
            <a:normAutofit/>
          </a:bodyPr>
          <a:lstStyle/>
          <a:p>
            <a:r>
              <a:rPr lang="bg-BG" sz="3200" b="1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sz="3200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8D9EF673-3DB2-4751-8BC5-B3269BFCE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4864"/>
          <a:stretch/>
        </p:blipFill>
        <p:spPr>
          <a:xfrm>
            <a:off x="-5597" y="1"/>
            <a:ext cx="4663440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6C55B0C-A3A8-425B-9FFF-E9C578D0CF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62" r="8508" b="-3"/>
          <a:stretch/>
        </p:blipFill>
        <p:spPr>
          <a:xfrm>
            <a:off x="4500001" y="10"/>
            <a:ext cx="3052943" cy="3427868"/>
          </a:xfrm>
          <a:prstGeom prst="rect">
            <a:avLst/>
          </a:prstGeom>
        </p:spPr>
      </p:pic>
      <p:pic>
        <p:nvPicPr>
          <p:cNvPr id="9" name="Picture 8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E5EF3460-2E66-4A94-8602-ED7CA38F12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528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E94F878-0CA4-496F-BE34-8EF25D623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459" y="-464"/>
            <a:ext cx="2646" cy="3429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/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8E4-1CAD-4EEE-8F2E-79604E66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pPr marL="0" indent="0"/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Описание и скрийншоти на приложението: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1" indent="0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Breadboard design;</a:t>
            </a:r>
          </a:p>
          <a:p>
            <a:pPr marL="457200" lvl="1" indent="0"/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Schematic view;</a:t>
            </a:r>
          </a:p>
          <a:p>
            <a:pPr marL="457200" lvl="1" indent="0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Components list;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1" indent="0"/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80EC66-2421-4792-ABE1-12E84A957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E31BF32-1903-40EF-BB87-C85F8D975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8296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88D-95B7-4ACA-B9E4-B80F787C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684139" cy="3541714"/>
          </a:xfrm>
        </p:spPr>
        <p:txBody>
          <a:bodyPr/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Програмен код на по-важните методи: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20223D-4FF4-4ED8-BCF9-52A3551F2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5" y="695855"/>
            <a:ext cx="4683853" cy="554362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CB8621-9345-45B1-83D2-57564EC0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07125"/>
            <a:ext cx="4202375" cy="3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88D-95B7-4ACA-B9E4-B80F787C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bg-BG" sz="2800" b="1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  <a:endParaRPr lang="en-US" sz="2800" dirty="0"/>
          </a:p>
        </p:txBody>
      </p:sp>
      <p:sp>
        <p:nvSpPr>
          <p:cNvPr id="14" name="Round Diagonal Corner Rectangle 11">
            <a:extLst>
              <a:ext uri="{FF2B5EF4-FFF2-40B4-BE49-F238E27FC236}">
                <a16:creationId xmlns:a16="http://schemas.microsoft.com/office/drawing/2014/main" id="{D69C6F6C-9F48-44F2-BD23-28124DFDA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B289C-411A-485D-9157-A6766FF2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26141"/>
            <a:ext cx="2974328" cy="4400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F2DDB-9CF7-43DE-A2DB-E1EDC33A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1866913"/>
            <a:ext cx="2974328" cy="31187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950A-3A12-4CA5-A60D-00BFB34F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bg-BG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Програмен код на по-важните методи: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575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03038AC-3A7E-40FE-9E0F-C163441C3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03A56-5426-420A-8E19-D8272D20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1122363"/>
            <a:ext cx="399944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Развитие и нововъведения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38E4-1CAD-4EEE-8F2E-79604E66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3602038"/>
            <a:ext cx="399944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Може да се направи също охранителна система от камери и сензори за отчитане на движение.</a:t>
            </a:r>
            <a:endParaRPr lang="en-US" sz="18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423A58A-3291-4741-95B2-113134BE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I've had this strong urge to shoot these cameras every time I seen one.  Ever since I played Rainbow Six Siege - 9GAG">
            <a:extLst>
              <a:ext uri="{FF2B5EF4-FFF2-40B4-BE49-F238E27FC236}">
                <a16:creationId xmlns:a16="http://schemas.microsoft.com/office/drawing/2014/main" id="{5D3C6D53-02E2-401C-941F-8A330E18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8" y="509482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B0D5D13-82EF-4976-B242-BC3DBA92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Outdoor motion sensor">
            <a:extLst>
              <a:ext uri="{FF2B5EF4-FFF2-40B4-BE49-F238E27FC236}">
                <a16:creationId xmlns:a16="http://schemas.microsoft.com/office/drawing/2014/main" id="{43F67A57-2A35-421C-988D-14E84FFB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775" y="509482"/>
            <a:ext cx="2364317" cy="23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151FB6D-D970-4B20-9E39-0789FE27D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configure and connect an IP camera to the Ajax security system |  Ajax Systems Support">
            <a:extLst>
              <a:ext uri="{FF2B5EF4-FFF2-40B4-BE49-F238E27FC236}">
                <a16:creationId xmlns:a16="http://schemas.microsoft.com/office/drawing/2014/main" id="{0708D6E4-4DDF-4F3A-89D6-6EEDE9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162" y="3796452"/>
            <a:ext cx="5218693" cy="27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80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198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Tw Cen MT</vt:lpstr>
      <vt:lpstr>Circuit</vt:lpstr>
      <vt:lpstr>PowerPoint Presentation</vt:lpstr>
      <vt:lpstr>Нашият екип:</vt:lpstr>
      <vt:lpstr>Разпределение на ролите</vt:lpstr>
      <vt:lpstr>Цел на проекта</vt:lpstr>
      <vt:lpstr>Реализация</vt:lpstr>
      <vt:lpstr>Реализация</vt:lpstr>
      <vt:lpstr>Реализация</vt:lpstr>
      <vt:lpstr>Реализация</vt:lpstr>
      <vt:lpstr>Развитие и нововъведения</vt:lpstr>
      <vt:lpstr>Заключение</vt:lpstr>
      <vt:lpstr>Използвана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Йордан  Кърпачев</dc:creator>
  <cp:lastModifiedBy>Йордан  Кърпачев</cp:lastModifiedBy>
  <cp:revision>1</cp:revision>
  <dcterms:created xsi:type="dcterms:W3CDTF">2022-04-16T20:59:55Z</dcterms:created>
  <dcterms:modified xsi:type="dcterms:W3CDTF">2022-04-16T21:45:37Z</dcterms:modified>
</cp:coreProperties>
</file>