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9" r:id="rId2"/>
    <p:sldId id="258" r:id="rId3"/>
    <p:sldId id="279" r:id="rId4"/>
    <p:sldId id="288" r:id="rId5"/>
    <p:sldId id="280" r:id="rId6"/>
    <p:sldId id="287" r:id="rId7"/>
    <p:sldId id="281" r:id="rId8"/>
    <p:sldId id="306" r:id="rId9"/>
    <p:sldId id="305" r:id="rId10"/>
  </p:sldIdLst>
  <p:sldSz cx="12192000" cy="6858000"/>
  <p:notesSz cx="6858000" cy="9144000"/>
  <p:custDataLst>
    <p:tags r:id="rId1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orient="horz" pos="3158">
          <p15:clr>
            <a:srgbClr val="A4A3A4"/>
          </p15:clr>
        </p15:guide>
        <p15:guide id="3" pos="3931">
          <p15:clr>
            <a:srgbClr val="A4A3A4"/>
          </p15:clr>
        </p15:guide>
        <p15:guide id="4" pos="53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6A7"/>
    <a:srgbClr val="07022E"/>
    <a:srgbClr val="003F78"/>
    <a:srgbClr val="003A6C"/>
    <a:srgbClr val="2E6697"/>
    <a:srgbClr val="595959"/>
    <a:srgbClr val="BFBFBF"/>
    <a:srgbClr val="1F4E79"/>
    <a:srgbClr val="003567"/>
    <a:srgbClr val="003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132" y="78"/>
      </p:cViewPr>
      <p:guideLst>
        <p:guide orient="horz" pos="2183"/>
        <p:guide orient="horz" pos="3158"/>
        <p:guide pos="3931"/>
        <p:guide pos="53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70397928-2725-4704-A908-933B1BA1383A}" type="datetimeFigureOut">
              <a:rPr lang="zh-CN" altLang="en-US"/>
              <a:pPr>
                <a:defRPr/>
              </a:pPr>
              <a:t>2021/1/6</a:t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735DDEB3-3250-4F33-B4AA-7CE981A33E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56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455E145F-DA98-4445-8B48-226D733ABC0E}" type="datetimeFigureOut">
              <a:rPr lang="zh-CN" altLang="en-US"/>
              <a:pPr>
                <a:defRPr/>
              </a:pPr>
              <a:t>2021/1/6</a:t>
            </a:fld>
            <a:endParaRPr lang="zh-CN" altLang="en-US">
              <a:cs typeface="+mn-cs"/>
            </a:endParaRPr>
          </a:p>
        </p:txBody>
      </p:sp>
      <p:sp>
        <p:nvSpPr>
          <p:cNvPr id="26628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B8DECF49-93E9-4BC0-BC03-25E10A5941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81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991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816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25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816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23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816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70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30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50744"/>
            <a:ext cx="12192000" cy="307256"/>
          </a:xfrm>
          <a:prstGeom prst="rect">
            <a:avLst/>
          </a:prstGeom>
          <a:solidFill>
            <a:srgbClr val="559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438968" y="400868"/>
            <a:ext cx="620664" cy="620664"/>
          </a:xfrm>
          <a:prstGeom prst="ellipse">
            <a:avLst/>
          </a:prstGeom>
          <a:solidFill>
            <a:srgbClr val="559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14"/>
          <p:cNvSpPr>
            <a:spLocks noEditPoints="1"/>
          </p:cNvSpPr>
          <p:nvPr userDrawn="1"/>
        </p:nvSpPr>
        <p:spPr bwMode="auto">
          <a:xfrm>
            <a:off x="587176" y="538703"/>
            <a:ext cx="324248" cy="319594"/>
          </a:xfrm>
          <a:custGeom>
            <a:avLst/>
            <a:gdLst>
              <a:gd name="T0" fmla="*/ 285 w 427"/>
              <a:gd name="T1" fmla="*/ 157 h 408"/>
              <a:gd name="T2" fmla="*/ 279 w 427"/>
              <a:gd name="T3" fmla="*/ 169 h 408"/>
              <a:gd name="T4" fmla="*/ 278 w 427"/>
              <a:gd name="T5" fmla="*/ 177 h 408"/>
              <a:gd name="T6" fmla="*/ 278 w 427"/>
              <a:gd name="T7" fmla="*/ 192 h 408"/>
              <a:gd name="T8" fmla="*/ 284 w 427"/>
              <a:gd name="T9" fmla="*/ 207 h 408"/>
              <a:gd name="T10" fmla="*/ 288 w 427"/>
              <a:gd name="T11" fmla="*/ 214 h 408"/>
              <a:gd name="T12" fmla="*/ 300 w 427"/>
              <a:gd name="T13" fmla="*/ 224 h 408"/>
              <a:gd name="T14" fmla="*/ 308 w 427"/>
              <a:gd name="T15" fmla="*/ 228 h 408"/>
              <a:gd name="T16" fmla="*/ 325 w 427"/>
              <a:gd name="T17" fmla="*/ 136 h 408"/>
              <a:gd name="T18" fmla="*/ 305 w 427"/>
              <a:gd name="T19" fmla="*/ 140 h 408"/>
              <a:gd name="T20" fmla="*/ 294 w 427"/>
              <a:gd name="T21" fmla="*/ 147 h 408"/>
              <a:gd name="T22" fmla="*/ 289 w 427"/>
              <a:gd name="T23" fmla="*/ 152 h 408"/>
              <a:gd name="T24" fmla="*/ 261 w 427"/>
              <a:gd name="T25" fmla="*/ 47 h 408"/>
              <a:gd name="T26" fmla="*/ 213 w 427"/>
              <a:gd name="T27" fmla="*/ 95 h 408"/>
              <a:gd name="T28" fmla="*/ 258 w 427"/>
              <a:gd name="T29" fmla="*/ 192 h 408"/>
              <a:gd name="T30" fmla="*/ 258 w 427"/>
              <a:gd name="T31" fmla="*/ 173 h 408"/>
              <a:gd name="T32" fmla="*/ 244 w 427"/>
              <a:gd name="T33" fmla="*/ 104 h 408"/>
              <a:gd name="T34" fmla="*/ 169 w 427"/>
              <a:gd name="T35" fmla="*/ 183 h 408"/>
              <a:gd name="T36" fmla="*/ 213 w 427"/>
              <a:gd name="T37" fmla="*/ 269 h 408"/>
              <a:gd name="T38" fmla="*/ 192 w 427"/>
              <a:gd name="T39" fmla="*/ 272 h 408"/>
              <a:gd name="T40" fmla="*/ 181 w 427"/>
              <a:gd name="T41" fmla="*/ 260 h 408"/>
              <a:gd name="T42" fmla="*/ 174 w 427"/>
              <a:gd name="T43" fmla="*/ 254 h 408"/>
              <a:gd name="T44" fmla="*/ 145 w 427"/>
              <a:gd name="T45" fmla="*/ 242 h 408"/>
              <a:gd name="T46" fmla="*/ 133 w 427"/>
              <a:gd name="T47" fmla="*/ 241 h 408"/>
              <a:gd name="T48" fmla="*/ 0 w 427"/>
              <a:gd name="T49" fmla="*/ 408 h 408"/>
              <a:gd name="T50" fmla="*/ 56 w 427"/>
              <a:gd name="T51" fmla="*/ 309 h 408"/>
              <a:gd name="T52" fmla="*/ 146 w 427"/>
              <a:gd name="T53" fmla="*/ 309 h 408"/>
              <a:gd name="T54" fmla="*/ 204 w 427"/>
              <a:gd name="T55" fmla="*/ 408 h 408"/>
              <a:gd name="T56" fmla="*/ 192 w 427"/>
              <a:gd name="T57" fmla="*/ 272 h 408"/>
              <a:gd name="T58" fmla="*/ 294 w 427"/>
              <a:gd name="T59" fmla="*/ 241 h 408"/>
              <a:gd name="T60" fmla="*/ 281 w 427"/>
              <a:gd name="T61" fmla="*/ 242 h 408"/>
              <a:gd name="T62" fmla="*/ 245 w 427"/>
              <a:gd name="T63" fmla="*/ 260 h 408"/>
              <a:gd name="T64" fmla="*/ 240 w 427"/>
              <a:gd name="T65" fmla="*/ 266 h 408"/>
              <a:gd name="T66" fmla="*/ 264 w 427"/>
              <a:gd name="T67" fmla="*/ 408 h 408"/>
              <a:gd name="T68" fmla="*/ 279 w 427"/>
              <a:gd name="T69" fmla="*/ 408 h 408"/>
              <a:gd name="T70" fmla="*/ 384 w 427"/>
              <a:gd name="T71" fmla="*/ 309 h 408"/>
              <a:gd name="T72" fmla="*/ 427 w 427"/>
              <a:gd name="T73" fmla="*/ 313 h 408"/>
              <a:gd name="T74" fmla="*/ 102 w 427"/>
              <a:gd name="T75" fmla="*/ 231 h 408"/>
              <a:gd name="T76" fmla="*/ 126 w 427"/>
              <a:gd name="T77" fmla="*/ 224 h 408"/>
              <a:gd name="T78" fmla="*/ 133 w 427"/>
              <a:gd name="T79" fmla="*/ 220 h 408"/>
              <a:gd name="T80" fmla="*/ 146 w 427"/>
              <a:gd name="T81" fmla="*/ 200 h 408"/>
              <a:gd name="T82" fmla="*/ 149 w 427"/>
              <a:gd name="T83" fmla="*/ 191 h 408"/>
              <a:gd name="T84" fmla="*/ 149 w 427"/>
              <a:gd name="T85" fmla="*/ 175 h 408"/>
              <a:gd name="T86" fmla="*/ 145 w 427"/>
              <a:gd name="T87" fmla="*/ 164 h 408"/>
              <a:gd name="T88" fmla="*/ 142 w 427"/>
              <a:gd name="T89" fmla="*/ 157 h 408"/>
              <a:gd name="T90" fmla="*/ 133 w 427"/>
              <a:gd name="T91" fmla="*/ 147 h 408"/>
              <a:gd name="T92" fmla="*/ 126 w 427"/>
              <a:gd name="T93" fmla="*/ 143 h 408"/>
              <a:gd name="T94" fmla="*/ 102 w 427"/>
              <a:gd name="T95" fmla="*/ 136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27" h="408">
                <a:moveTo>
                  <a:pt x="289" y="152"/>
                </a:moveTo>
                <a:cubicBezTo>
                  <a:pt x="288" y="154"/>
                  <a:pt x="286" y="155"/>
                  <a:pt x="285" y="157"/>
                </a:cubicBezTo>
                <a:cubicBezTo>
                  <a:pt x="285" y="157"/>
                  <a:pt x="285" y="157"/>
                  <a:pt x="285" y="157"/>
                </a:cubicBezTo>
                <a:cubicBezTo>
                  <a:pt x="284" y="159"/>
                  <a:pt x="283" y="161"/>
                  <a:pt x="282" y="162"/>
                </a:cubicBezTo>
                <a:cubicBezTo>
                  <a:pt x="282" y="163"/>
                  <a:pt x="282" y="163"/>
                  <a:pt x="282" y="164"/>
                </a:cubicBezTo>
                <a:cubicBezTo>
                  <a:pt x="281" y="165"/>
                  <a:pt x="280" y="167"/>
                  <a:pt x="279" y="169"/>
                </a:cubicBezTo>
                <a:cubicBezTo>
                  <a:pt x="279" y="169"/>
                  <a:pt x="279" y="169"/>
                  <a:pt x="279" y="170"/>
                </a:cubicBezTo>
                <a:cubicBezTo>
                  <a:pt x="279" y="171"/>
                  <a:pt x="278" y="173"/>
                  <a:pt x="278" y="175"/>
                </a:cubicBezTo>
                <a:cubicBezTo>
                  <a:pt x="278" y="176"/>
                  <a:pt x="278" y="176"/>
                  <a:pt x="278" y="177"/>
                </a:cubicBezTo>
                <a:cubicBezTo>
                  <a:pt x="277" y="179"/>
                  <a:pt x="277" y="181"/>
                  <a:pt x="277" y="183"/>
                </a:cubicBezTo>
                <a:cubicBezTo>
                  <a:pt x="277" y="186"/>
                  <a:pt x="278" y="189"/>
                  <a:pt x="278" y="191"/>
                </a:cubicBezTo>
                <a:cubicBezTo>
                  <a:pt x="278" y="192"/>
                  <a:pt x="278" y="192"/>
                  <a:pt x="278" y="192"/>
                </a:cubicBezTo>
                <a:cubicBezTo>
                  <a:pt x="279" y="195"/>
                  <a:pt x="279" y="197"/>
                  <a:pt x="280" y="199"/>
                </a:cubicBezTo>
                <a:cubicBezTo>
                  <a:pt x="280" y="200"/>
                  <a:pt x="280" y="200"/>
                  <a:pt x="280" y="200"/>
                </a:cubicBezTo>
                <a:cubicBezTo>
                  <a:pt x="281" y="203"/>
                  <a:pt x="282" y="205"/>
                  <a:pt x="284" y="207"/>
                </a:cubicBezTo>
                <a:cubicBezTo>
                  <a:pt x="284" y="207"/>
                  <a:pt x="284" y="208"/>
                  <a:pt x="284" y="208"/>
                </a:cubicBezTo>
                <a:cubicBezTo>
                  <a:pt x="285" y="210"/>
                  <a:pt x="287" y="212"/>
                  <a:pt x="288" y="214"/>
                </a:cubicBezTo>
                <a:cubicBezTo>
                  <a:pt x="288" y="214"/>
                  <a:pt x="288" y="214"/>
                  <a:pt x="288" y="214"/>
                </a:cubicBezTo>
                <a:cubicBezTo>
                  <a:pt x="290" y="216"/>
                  <a:pt x="292" y="218"/>
                  <a:pt x="294" y="219"/>
                </a:cubicBezTo>
                <a:cubicBezTo>
                  <a:pt x="294" y="219"/>
                  <a:pt x="294" y="220"/>
                  <a:pt x="294" y="220"/>
                </a:cubicBezTo>
                <a:cubicBezTo>
                  <a:pt x="296" y="221"/>
                  <a:pt x="298" y="223"/>
                  <a:pt x="300" y="224"/>
                </a:cubicBezTo>
                <a:cubicBezTo>
                  <a:pt x="300" y="224"/>
                  <a:pt x="301" y="224"/>
                  <a:pt x="301" y="224"/>
                </a:cubicBezTo>
                <a:cubicBezTo>
                  <a:pt x="303" y="226"/>
                  <a:pt x="305" y="227"/>
                  <a:pt x="308" y="228"/>
                </a:cubicBezTo>
                <a:cubicBezTo>
                  <a:pt x="308" y="228"/>
                  <a:pt x="308" y="228"/>
                  <a:pt x="308" y="228"/>
                </a:cubicBezTo>
                <a:cubicBezTo>
                  <a:pt x="313" y="230"/>
                  <a:pt x="319" y="231"/>
                  <a:pt x="325" y="231"/>
                </a:cubicBezTo>
                <a:cubicBezTo>
                  <a:pt x="351" y="231"/>
                  <a:pt x="372" y="210"/>
                  <a:pt x="372" y="183"/>
                </a:cubicBezTo>
                <a:cubicBezTo>
                  <a:pt x="372" y="157"/>
                  <a:pt x="351" y="136"/>
                  <a:pt x="325" y="136"/>
                </a:cubicBezTo>
                <a:cubicBezTo>
                  <a:pt x="318" y="136"/>
                  <a:pt x="312" y="137"/>
                  <a:pt x="306" y="140"/>
                </a:cubicBezTo>
                <a:cubicBezTo>
                  <a:pt x="306" y="140"/>
                  <a:pt x="306" y="140"/>
                  <a:pt x="306" y="140"/>
                </a:cubicBezTo>
                <a:cubicBezTo>
                  <a:pt x="306" y="140"/>
                  <a:pt x="306" y="140"/>
                  <a:pt x="305" y="140"/>
                </a:cubicBezTo>
                <a:cubicBezTo>
                  <a:pt x="304" y="141"/>
                  <a:pt x="302" y="142"/>
                  <a:pt x="301" y="143"/>
                </a:cubicBezTo>
                <a:cubicBezTo>
                  <a:pt x="300" y="143"/>
                  <a:pt x="300" y="143"/>
                  <a:pt x="299" y="143"/>
                </a:cubicBezTo>
                <a:cubicBezTo>
                  <a:pt x="298" y="144"/>
                  <a:pt x="296" y="146"/>
                  <a:pt x="294" y="147"/>
                </a:cubicBezTo>
                <a:cubicBezTo>
                  <a:pt x="294" y="147"/>
                  <a:pt x="294" y="147"/>
                  <a:pt x="294" y="147"/>
                </a:cubicBezTo>
                <a:cubicBezTo>
                  <a:pt x="293" y="148"/>
                  <a:pt x="291" y="150"/>
                  <a:pt x="290" y="151"/>
                </a:cubicBezTo>
                <a:cubicBezTo>
                  <a:pt x="290" y="151"/>
                  <a:pt x="289" y="152"/>
                  <a:pt x="289" y="152"/>
                </a:cubicBezTo>
                <a:close/>
                <a:moveTo>
                  <a:pt x="213" y="95"/>
                </a:moveTo>
                <a:lnTo>
                  <a:pt x="213" y="95"/>
                </a:lnTo>
                <a:cubicBezTo>
                  <a:pt x="240" y="95"/>
                  <a:pt x="261" y="73"/>
                  <a:pt x="261" y="47"/>
                </a:cubicBezTo>
                <a:cubicBezTo>
                  <a:pt x="261" y="21"/>
                  <a:pt x="240" y="0"/>
                  <a:pt x="213" y="0"/>
                </a:cubicBezTo>
                <a:cubicBezTo>
                  <a:pt x="187" y="0"/>
                  <a:pt x="166" y="21"/>
                  <a:pt x="166" y="47"/>
                </a:cubicBezTo>
                <a:cubicBezTo>
                  <a:pt x="166" y="73"/>
                  <a:pt x="187" y="95"/>
                  <a:pt x="213" y="95"/>
                </a:cubicBezTo>
                <a:close/>
                <a:moveTo>
                  <a:pt x="258" y="228"/>
                </a:moveTo>
                <a:lnTo>
                  <a:pt x="258" y="228"/>
                </a:lnTo>
                <a:lnTo>
                  <a:pt x="258" y="192"/>
                </a:lnTo>
                <a:cubicBezTo>
                  <a:pt x="258" y="189"/>
                  <a:pt x="257" y="186"/>
                  <a:pt x="257" y="183"/>
                </a:cubicBezTo>
                <a:cubicBezTo>
                  <a:pt x="257" y="180"/>
                  <a:pt x="258" y="178"/>
                  <a:pt x="258" y="175"/>
                </a:cubicBezTo>
                <a:lnTo>
                  <a:pt x="258" y="173"/>
                </a:lnTo>
                <a:lnTo>
                  <a:pt x="258" y="173"/>
                </a:lnTo>
                <a:cubicBezTo>
                  <a:pt x="262" y="151"/>
                  <a:pt x="275" y="134"/>
                  <a:pt x="293" y="124"/>
                </a:cubicBezTo>
                <a:cubicBezTo>
                  <a:pt x="280" y="112"/>
                  <a:pt x="263" y="104"/>
                  <a:pt x="244" y="104"/>
                </a:cubicBezTo>
                <a:lnTo>
                  <a:pt x="183" y="104"/>
                </a:lnTo>
                <a:cubicBezTo>
                  <a:pt x="164" y="104"/>
                  <a:pt x="147" y="112"/>
                  <a:pt x="134" y="124"/>
                </a:cubicBezTo>
                <a:cubicBezTo>
                  <a:pt x="155" y="135"/>
                  <a:pt x="169" y="158"/>
                  <a:pt x="169" y="183"/>
                </a:cubicBezTo>
                <a:cubicBezTo>
                  <a:pt x="169" y="189"/>
                  <a:pt x="169" y="194"/>
                  <a:pt x="168" y="199"/>
                </a:cubicBezTo>
                <a:lnTo>
                  <a:pt x="168" y="228"/>
                </a:lnTo>
                <a:cubicBezTo>
                  <a:pt x="187" y="236"/>
                  <a:pt x="203" y="251"/>
                  <a:pt x="213" y="269"/>
                </a:cubicBezTo>
                <a:cubicBezTo>
                  <a:pt x="223" y="251"/>
                  <a:pt x="239" y="237"/>
                  <a:pt x="258" y="228"/>
                </a:cubicBezTo>
                <a:close/>
                <a:moveTo>
                  <a:pt x="192" y="272"/>
                </a:moveTo>
                <a:lnTo>
                  <a:pt x="192" y="272"/>
                </a:lnTo>
                <a:cubicBezTo>
                  <a:pt x="190" y="270"/>
                  <a:pt x="189" y="268"/>
                  <a:pt x="187" y="266"/>
                </a:cubicBezTo>
                <a:cubicBezTo>
                  <a:pt x="187" y="265"/>
                  <a:pt x="186" y="265"/>
                  <a:pt x="186" y="265"/>
                </a:cubicBezTo>
                <a:cubicBezTo>
                  <a:pt x="185" y="263"/>
                  <a:pt x="183" y="262"/>
                  <a:pt x="181" y="260"/>
                </a:cubicBezTo>
                <a:cubicBezTo>
                  <a:pt x="181" y="260"/>
                  <a:pt x="181" y="259"/>
                  <a:pt x="181" y="259"/>
                </a:cubicBezTo>
                <a:cubicBezTo>
                  <a:pt x="179" y="258"/>
                  <a:pt x="177" y="256"/>
                  <a:pt x="175" y="255"/>
                </a:cubicBezTo>
                <a:cubicBezTo>
                  <a:pt x="175" y="255"/>
                  <a:pt x="175" y="254"/>
                  <a:pt x="174" y="254"/>
                </a:cubicBezTo>
                <a:cubicBezTo>
                  <a:pt x="168" y="250"/>
                  <a:pt x="161" y="246"/>
                  <a:pt x="153" y="244"/>
                </a:cubicBezTo>
                <a:cubicBezTo>
                  <a:pt x="151" y="243"/>
                  <a:pt x="150" y="243"/>
                  <a:pt x="148" y="242"/>
                </a:cubicBezTo>
                <a:cubicBezTo>
                  <a:pt x="147" y="242"/>
                  <a:pt x="146" y="242"/>
                  <a:pt x="145" y="242"/>
                </a:cubicBezTo>
                <a:cubicBezTo>
                  <a:pt x="144" y="242"/>
                  <a:pt x="143" y="241"/>
                  <a:pt x="141" y="241"/>
                </a:cubicBezTo>
                <a:cubicBezTo>
                  <a:pt x="141" y="241"/>
                  <a:pt x="140" y="241"/>
                  <a:pt x="139" y="241"/>
                </a:cubicBezTo>
                <a:cubicBezTo>
                  <a:pt x="137" y="241"/>
                  <a:pt x="135" y="241"/>
                  <a:pt x="133" y="241"/>
                </a:cubicBezTo>
                <a:lnTo>
                  <a:pt x="71" y="241"/>
                </a:lnTo>
                <a:cubicBezTo>
                  <a:pt x="32" y="241"/>
                  <a:pt x="0" y="273"/>
                  <a:pt x="0" y="313"/>
                </a:cubicBezTo>
                <a:lnTo>
                  <a:pt x="0" y="408"/>
                </a:lnTo>
                <a:lnTo>
                  <a:pt x="42" y="408"/>
                </a:lnTo>
                <a:lnTo>
                  <a:pt x="42" y="309"/>
                </a:lnTo>
                <a:lnTo>
                  <a:pt x="56" y="309"/>
                </a:lnTo>
                <a:lnTo>
                  <a:pt x="56" y="408"/>
                </a:lnTo>
                <a:lnTo>
                  <a:pt x="146" y="408"/>
                </a:lnTo>
                <a:lnTo>
                  <a:pt x="146" y="309"/>
                </a:lnTo>
                <a:lnTo>
                  <a:pt x="161" y="309"/>
                </a:lnTo>
                <a:lnTo>
                  <a:pt x="161" y="408"/>
                </a:lnTo>
                <a:lnTo>
                  <a:pt x="204" y="408"/>
                </a:lnTo>
                <a:lnTo>
                  <a:pt x="204" y="313"/>
                </a:lnTo>
                <a:cubicBezTo>
                  <a:pt x="204" y="297"/>
                  <a:pt x="200" y="283"/>
                  <a:pt x="192" y="272"/>
                </a:cubicBezTo>
                <a:cubicBezTo>
                  <a:pt x="192" y="272"/>
                  <a:pt x="192" y="272"/>
                  <a:pt x="192" y="272"/>
                </a:cubicBezTo>
                <a:close/>
                <a:moveTo>
                  <a:pt x="355" y="241"/>
                </a:moveTo>
                <a:lnTo>
                  <a:pt x="355" y="241"/>
                </a:lnTo>
                <a:lnTo>
                  <a:pt x="294" y="241"/>
                </a:lnTo>
                <a:cubicBezTo>
                  <a:pt x="292" y="241"/>
                  <a:pt x="290" y="241"/>
                  <a:pt x="288" y="241"/>
                </a:cubicBezTo>
                <a:cubicBezTo>
                  <a:pt x="287" y="241"/>
                  <a:pt x="286" y="241"/>
                  <a:pt x="285" y="241"/>
                </a:cubicBezTo>
                <a:cubicBezTo>
                  <a:pt x="284" y="241"/>
                  <a:pt x="283" y="242"/>
                  <a:pt x="281" y="242"/>
                </a:cubicBezTo>
                <a:cubicBezTo>
                  <a:pt x="280" y="242"/>
                  <a:pt x="280" y="242"/>
                  <a:pt x="279" y="242"/>
                </a:cubicBezTo>
                <a:cubicBezTo>
                  <a:pt x="277" y="243"/>
                  <a:pt x="276" y="243"/>
                  <a:pt x="274" y="244"/>
                </a:cubicBezTo>
                <a:cubicBezTo>
                  <a:pt x="263" y="247"/>
                  <a:pt x="254" y="252"/>
                  <a:pt x="245" y="260"/>
                </a:cubicBezTo>
                <a:cubicBezTo>
                  <a:pt x="245" y="260"/>
                  <a:pt x="245" y="260"/>
                  <a:pt x="245" y="260"/>
                </a:cubicBezTo>
                <a:cubicBezTo>
                  <a:pt x="243" y="262"/>
                  <a:pt x="242" y="263"/>
                  <a:pt x="240" y="265"/>
                </a:cubicBezTo>
                <a:cubicBezTo>
                  <a:pt x="240" y="265"/>
                  <a:pt x="240" y="266"/>
                  <a:pt x="240" y="266"/>
                </a:cubicBezTo>
                <a:cubicBezTo>
                  <a:pt x="229" y="278"/>
                  <a:pt x="222" y="295"/>
                  <a:pt x="222" y="313"/>
                </a:cubicBezTo>
                <a:lnTo>
                  <a:pt x="222" y="408"/>
                </a:lnTo>
                <a:lnTo>
                  <a:pt x="264" y="408"/>
                </a:lnTo>
                <a:lnTo>
                  <a:pt x="264" y="309"/>
                </a:lnTo>
                <a:lnTo>
                  <a:pt x="279" y="309"/>
                </a:lnTo>
                <a:lnTo>
                  <a:pt x="279" y="408"/>
                </a:lnTo>
                <a:lnTo>
                  <a:pt x="369" y="408"/>
                </a:lnTo>
                <a:lnTo>
                  <a:pt x="369" y="309"/>
                </a:lnTo>
                <a:lnTo>
                  <a:pt x="384" y="309"/>
                </a:lnTo>
                <a:lnTo>
                  <a:pt x="384" y="408"/>
                </a:lnTo>
                <a:lnTo>
                  <a:pt x="427" y="408"/>
                </a:lnTo>
                <a:lnTo>
                  <a:pt x="427" y="313"/>
                </a:lnTo>
                <a:cubicBezTo>
                  <a:pt x="427" y="273"/>
                  <a:pt x="395" y="241"/>
                  <a:pt x="355" y="241"/>
                </a:cubicBezTo>
                <a:close/>
                <a:moveTo>
                  <a:pt x="102" y="231"/>
                </a:moveTo>
                <a:lnTo>
                  <a:pt x="102" y="231"/>
                </a:lnTo>
                <a:cubicBezTo>
                  <a:pt x="108" y="231"/>
                  <a:pt x="114" y="230"/>
                  <a:pt x="119" y="228"/>
                </a:cubicBezTo>
                <a:cubicBezTo>
                  <a:pt x="119" y="228"/>
                  <a:pt x="119" y="228"/>
                  <a:pt x="119" y="228"/>
                </a:cubicBezTo>
                <a:cubicBezTo>
                  <a:pt x="122" y="227"/>
                  <a:pt x="124" y="226"/>
                  <a:pt x="126" y="224"/>
                </a:cubicBezTo>
                <a:cubicBezTo>
                  <a:pt x="126" y="224"/>
                  <a:pt x="126" y="224"/>
                  <a:pt x="126" y="224"/>
                </a:cubicBezTo>
                <a:cubicBezTo>
                  <a:pt x="129" y="223"/>
                  <a:pt x="131" y="221"/>
                  <a:pt x="133" y="220"/>
                </a:cubicBezTo>
                <a:cubicBezTo>
                  <a:pt x="133" y="220"/>
                  <a:pt x="133" y="220"/>
                  <a:pt x="133" y="220"/>
                </a:cubicBezTo>
                <a:cubicBezTo>
                  <a:pt x="137" y="216"/>
                  <a:pt x="140" y="212"/>
                  <a:pt x="143" y="208"/>
                </a:cubicBezTo>
                <a:cubicBezTo>
                  <a:pt x="143" y="207"/>
                  <a:pt x="143" y="207"/>
                  <a:pt x="143" y="207"/>
                </a:cubicBezTo>
                <a:cubicBezTo>
                  <a:pt x="144" y="205"/>
                  <a:pt x="145" y="203"/>
                  <a:pt x="146" y="200"/>
                </a:cubicBezTo>
                <a:cubicBezTo>
                  <a:pt x="146" y="200"/>
                  <a:pt x="147" y="200"/>
                  <a:pt x="147" y="199"/>
                </a:cubicBezTo>
                <a:cubicBezTo>
                  <a:pt x="148" y="197"/>
                  <a:pt x="148" y="195"/>
                  <a:pt x="149" y="192"/>
                </a:cubicBezTo>
                <a:cubicBezTo>
                  <a:pt x="149" y="192"/>
                  <a:pt x="149" y="192"/>
                  <a:pt x="149" y="191"/>
                </a:cubicBezTo>
                <a:cubicBezTo>
                  <a:pt x="149" y="189"/>
                  <a:pt x="150" y="186"/>
                  <a:pt x="150" y="183"/>
                </a:cubicBezTo>
                <a:cubicBezTo>
                  <a:pt x="150" y="181"/>
                  <a:pt x="149" y="179"/>
                  <a:pt x="149" y="177"/>
                </a:cubicBezTo>
                <a:cubicBezTo>
                  <a:pt x="149" y="176"/>
                  <a:pt x="149" y="176"/>
                  <a:pt x="149" y="175"/>
                </a:cubicBezTo>
                <a:cubicBezTo>
                  <a:pt x="148" y="173"/>
                  <a:pt x="148" y="171"/>
                  <a:pt x="147" y="169"/>
                </a:cubicBezTo>
                <a:cubicBezTo>
                  <a:pt x="147" y="169"/>
                  <a:pt x="147" y="169"/>
                  <a:pt x="147" y="169"/>
                </a:cubicBezTo>
                <a:cubicBezTo>
                  <a:pt x="147" y="167"/>
                  <a:pt x="146" y="165"/>
                  <a:pt x="145" y="164"/>
                </a:cubicBezTo>
                <a:cubicBezTo>
                  <a:pt x="145" y="163"/>
                  <a:pt x="145" y="163"/>
                  <a:pt x="145" y="162"/>
                </a:cubicBezTo>
                <a:cubicBezTo>
                  <a:pt x="144" y="161"/>
                  <a:pt x="143" y="159"/>
                  <a:pt x="142" y="157"/>
                </a:cubicBezTo>
                <a:lnTo>
                  <a:pt x="142" y="157"/>
                </a:lnTo>
                <a:cubicBezTo>
                  <a:pt x="140" y="155"/>
                  <a:pt x="139" y="154"/>
                  <a:pt x="138" y="152"/>
                </a:cubicBezTo>
                <a:cubicBezTo>
                  <a:pt x="137" y="152"/>
                  <a:pt x="137" y="151"/>
                  <a:pt x="137" y="151"/>
                </a:cubicBezTo>
                <a:cubicBezTo>
                  <a:pt x="136" y="150"/>
                  <a:pt x="134" y="148"/>
                  <a:pt x="133" y="147"/>
                </a:cubicBezTo>
                <a:cubicBezTo>
                  <a:pt x="133" y="147"/>
                  <a:pt x="133" y="147"/>
                  <a:pt x="132" y="147"/>
                </a:cubicBezTo>
                <a:cubicBezTo>
                  <a:pt x="131" y="146"/>
                  <a:pt x="129" y="144"/>
                  <a:pt x="127" y="143"/>
                </a:cubicBezTo>
                <a:cubicBezTo>
                  <a:pt x="127" y="143"/>
                  <a:pt x="127" y="143"/>
                  <a:pt x="126" y="143"/>
                </a:cubicBezTo>
                <a:cubicBezTo>
                  <a:pt x="125" y="142"/>
                  <a:pt x="123" y="141"/>
                  <a:pt x="121" y="140"/>
                </a:cubicBezTo>
                <a:cubicBezTo>
                  <a:pt x="121" y="140"/>
                  <a:pt x="121" y="140"/>
                  <a:pt x="121" y="140"/>
                </a:cubicBezTo>
                <a:cubicBezTo>
                  <a:pt x="115" y="137"/>
                  <a:pt x="109" y="136"/>
                  <a:pt x="102" y="136"/>
                </a:cubicBezTo>
                <a:cubicBezTo>
                  <a:pt x="76" y="136"/>
                  <a:pt x="54" y="157"/>
                  <a:pt x="54" y="183"/>
                </a:cubicBezTo>
                <a:cubicBezTo>
                  <a:pt x="54" y="210"/>
                  <a:pt x="76" y="231"/>
                  <a:pt x="102" y="2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34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</p:sldLayoutIdLst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esign.c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596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任意多边形 7"/>
          <p:cNvSpPr>
            <a:spLocks noChangeArrowheads="1"/>
          </p:cNvSpPr>
          <p:nvPr/>
        </p:nvSpPr>
        <p:spPr bwMode="auto">
          <a:xfrm>
            <a:off x="0" y="1855788"/>
            <a:ext cx="12192000" cy="5002212"/>
          </a:xfrm>
          <a:custGeom>
            <a:avLst/>
            <a:gdLst>
              <a:gd name="T0" fmla="*/ 0 w 12192000"/>
              <a:gd name="T1" fmla="*/ 0 h 5002306"/>
              <a:gd name="T2" fmla="*/ 64750 w 12192000"/>
              <a:gd name="T3" fmla="*/ 0 h 5002306"/>
              <a:gd name="T4" fmla="*/ 70790 w 12192000"/>
              <a:gd name="T5" fmla="*/ 2044 h 5002306"/>
              <a:gd name="T6" fmla="*/ 4533859 w 12192000"/>
              <a:gd name="T7" fmla="*/ 717432 h 5002306"/>
              <a:gd name="T8" fmla="*/ 5215437 w 12192000"/>
              <a:gd name="T9" fmla="*/ 745097 h 5002306"/>
              <a:gd name="T10" fmla="*/ 5226599 w 12192000"/>
              <a:gd name="T11" fmla="*/ 781054 h 5002306"/>
              <a:gd name="T12" fmla="*/ 6279776 w 12192000"/>
              <a:gd name="T13" fmla="*/ 1479121 h 5002306"/>
              <a:gd name="T14" fmla="*/ 7332954 w 12192000"/>
              <a:gd name="T15" fmla="*/ 781054 h 5002306"/>
              <a:gd name="T16" fmla="*/ 7348410 w 12192000"/>
              <a:gd name="T17" fmla="*/ 731265 h 5002306"/>
              <a:gd name="T18" fmla="*/ 7689244 w 12192000"/>
              <a:gd name="T19" fmla="*/ 717432 h 5002306"/>
              <a:gd name="T20" fmla="*/ 12152313 w 12192000"/>
              <a:gd name="T21" fmla="*/ 2044 h 5002306"/>
              <a:gd name="T22" fmla="*/ 12158353 w 12192000"/>
              <a:gd name="T23" fmla="*/ 0 h 5002306"/>
              <a:gd name="T24" fmla="*/ 12192000 w 12192000"/>
              <a:gd name="T25" fmla="*/ 0 h 5002306"/>
              <a:gd name="T26" fmla="*/ 12192000 w 12192000"/>
              <a:gd name="T27" fmla="*/ 5002118 h 5002306"/>
              <a:gd name="T28" fmla="*/ 0 w 12192000"/>
              <a:gd name="T29" fmla="*/ 5002118 h 5002306"/>
              <a:gd name="T30" fmla="*/ 0 w 12192000"/>
              <a:gd name="T31" fmla="*/ 0 h 500230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192000" h="5002306">
                <a:moveTo>
                  <a:pt x="0" y="0"/>
                </a:moveTo>
                <a:lnTo>
                  <a:pt x="64750" y="0"/>
                </a:lnTo>
                <a:lnTo>
                  <a:pt x="70790" y="2044"/>
                </a:lnTo>
                <a:cubicBezTo>
                  <a:pt x="1187555" y="361966"/>
                  <a:pt x="2750228" y="620381"/>
                  <a:pt x="4533859" y="717458"/>
                </a:cubicBezTo>
                <a:lnTo>
                  <a:pt x="5215437" y="745125"/>
                </a:lnTo>
                <a:lnTo>
                  <a:pt x="5226599" y="781084"/>
                </a:lnTo>
                <a:cubicBezTo>
                  <a:pt x="5400116" y="1191324"/>
                  <a:pt x="5806331" y="1479177"/>
                  <a:pt x="6279776" y="1479177"/>
                </a:cubicBezTo>
                <a:cubicBezTo>
                  <a:pt x="6753222" y="1479177"/>
                  <a:pt x="7159437" y="1191324"/>
                  <a:pt x="7332954" y="781084"/>
                </a:cubicBezTo>
                <a:lnTo>
                  <a:pt x="7348410" y="731293"/>
                </a:lnTo>
                <a:lnTo>
                  <a:pt x="7689244" y="717458"/>
                </a:lnTo>
                <a:cubicBezTo>
                  <a:pt x="9472875" y="620381"/>
                  <a:pt x="11035548" y="361966"/>
                  <a:pt x="12152313" y="2044"/>
                </a:cubicBezTo>
                <a:lnTo>
                  <a:pt x="12158353" y="0"/>
                </a:lnTo>
                <a:lnTo>
                  <a:pt x="12192000" y="0"/>
                </a:lnTo>
                <a:lnTo>
                  <a:pt x="12192000" y="5002306"/>
                </a:lnTo>
                <a:lnTo>
                  <a:pt x="0" y="500230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10000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/>
        </p:spPr>
        <p:txBody>
          <a:bodyPr/>
          <a:lstStyle/>
          <a:p>
            <a:r>
              <a:rPr lang="en-US" altLang="zh-CN" dirty="0"/>
              <a:t>                                           </a:t>
            </a:r>
            <a:endParaRPr lang="zh-CN" altLang="en-US" dirty="0"/>
          </a:p>
        </p:txBody>
      </p:sp>
      <p:grpSp>
        <p:nvGrpSpPr>
          <p:cNvPr id="28675" name="椭圆 3"/>
          <p:cNvGrpSpPr>
            <a:grpSpLocks/>
          </p:cNvGrpSpPr>
          <p:nvPr/>
        </p:nvGrpSpPr>
        <p:grpSpPr bwMode="auto">
          <a:xfrm>
            <a:off x="5194300" y="1152525"/>
            <a:ext cx="2193925" cy="2193925"/>
            <a:chOff x="0" y="0"/>
            <a:chExt cx="1382" cy="1382"/>
          </a:xfrm>
        </p:grpSpPr>
        <p:pic>
          <p:nvPicPr>
            <p:cNvPr id="28683" name="椭圆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82" cy="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4" name="Text Box 5"/>
            <p:cNvSpPr txBox="1">
              <a:spLocks noChangeArrowheads="1"/>
            </p:cNvSpPr>
            <p:nvPr/>
          </p:nvSpPr>
          <p:spPr bwMode="auto">
            <a:xfrm>
              <a:off x="227" y="203"/>
              <a:ext cx="928" cy="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8676" name="文本框 8"/>
          <p:cNvSpPr txBox="1">
            <a:spLocks noChangeArrowheads="1"/>
          </p:cNvSpPr>
          <p:nvPr/>
        </p:nvSpPr>
        <p:spPr bwMode="auto">
          <a:xfrm>
            <a:off x="1560513" y="3413125"/>
            <a:ext cx="9461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solidFill>
                  <a:srgbClr val="5596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智能语音控制计时器</a:t>
            </a:r>
          </a:p>
        </p:txBody>
      </p:sp>
      <p:sp>
        <p:nvSpPr>
          <p:cNvPr id="28677" name="文本框 9"/>
          <p:cNvSpPr txBox="1">
            <a:spLocks noChangeArrowheads="1"/>
          </p:cNvSpPr>
          <p:nvPr/>
        </p:nvSpPr>
        <p:spPr bwMode="auto">
          <a:xfrm>
            <a:off x="4070350" y="4192588"/>
            <a:ext cx="43672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5596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智能硬件实验大作业</a:t>
            </a:r>
          </a:p>
        </p:txBody>
      </p:sp>
      <p:sp>
        <p:nvSpPr>
          <p:cNvPr id="28678" name="文本框 10"/>
          <p:cNvSpPr txBox="1">
            <a:spLocks noChangeArrowheads="1"/>
          </p:cNvSpPr>
          <p:nvPr/>
        </p:nvSpPr>
        <p:spPr bwMode="auto">
          <a:xfrm>
            <a:off x="5172075" y="5093716"/>
            <a:ext cx="2727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5596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曾子雨 </a:t>
            </a:r>
            <a:r>
              <a:rPr lang="en-US" altLang="zh-CN" dirty="0">
                <a:solidFill>
                  <a:srgbClr val="5596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1900012775</a:t>
            </a:r>
            <a:endParaRPr lang="zh-CN" altLang="en-US" dirty="0">
              <a:solidFill>
                <a:srgbClr val="5596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680" name="直接连接符 15"/>
          <p:cNvCxnSpPr>
            <a:cxnSpLocks noChangeShapeType="1"/>
          </p:cNvCxnSpPr>
          <p:nvPr/>
        </p:nvCxnSpPr>
        <p:spPr bwMode="auto">
          <a:xfrm>
            <a:off x="8437563" y="4454525"/>
            <a:ext cx="1079500" cy="0"/>
          </a:xfrm>
          <a:prstGeom prst="line">
            <a:avLst/>
          </a:prstGeom>
          <a:noFill/>
          <a:ln w="6350">
            <a:solidFill>
              <a:srgbClr val="5596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1" name="直接连接符 16"/>
          <p:cNvCxnSpPr>
            <a:cxnSpLocks noChangeShapeType="1"/>
          </p:cNvCxnSpPr>
          <p:nvPr/>
        </p:nvCxnSpPr>
        <p:spPr bwMode="auto">
          <a:xfrm>
            <a:off x="2990850" y="4454525"/>
            <a:ext cx="1079500" cy="0"/>
          </a:xfrm>
          <a:prstGeom prst="line">
            <a:avLst/>
          </a:prstGeom>
          <a:noFill/>
          <a:ln w="6350">
            <a:solidFill>
              <a:srgbClr val="5596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26" name="Picture 2" descr="C:\Users\Administrator\Desktop\PNG图片\图片3 (2).png"/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936" y="1474788"/>
            <a:ext cx="1457325" cy="14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86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86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86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3" fill="hold" grpId="0" nodeType="afterEffect" p14:presetBounceEnd="26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18" dur="800" fill="hold"/>
                                            <p:tgtEl>
                                              <p:spTgt spid="286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19" dur="800" fill="hold"/>
                                            <p:tgtEl>
                                              <p:spTgt spid="286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440"/>
                                </p:stCondLst>
                                <p:childTnLst>
                                  <p:par>
                                    <p:cTn id="2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3" dur="500"/>
                                            <p:tgtEl>
                                              <p:spTgt spid="286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940"/>
                                </p:stCondLst>
                                <p:childTnLst>
                                  <p:par>
                                    <p:cTn id="2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286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286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440"/>
                                </p:stCondLst>
                                <p:childTnLst>
                                  <p:par>
                                    <p:cTn id="32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867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86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900" decel="100000" fill="hold"/>
                                            <p:tgtEl>
                                              <p:spTgt spid="286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86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676" grpId="0"/>
          <p:bldP spid="28677" grpId="0"/>
          <p:bldP spid="2867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86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86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86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800" fill="hold"/>
                                            <p:tgtEl>
                                              <p:spTgt spid="286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86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440"/>
                                </p:stCondLst>
                                <p:childTnLst>
                                  <p:par>
                                    <p:cTn id="2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3" dur="500"/>
                                            <p:tgtEl>
                                              <p:spTgt spid="286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940"/>
                                </p:stCondLst>
                                <p:childTnLst>
                                  <p:par>
                                    <p:cTn id="2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286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286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440"/>
                                </p:stCondLst>
                                <p:childTnLst>
                                  <p:par>
                                    <p:cTn id="32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867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86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900" decel="100000" fill="hold"/>
                                            <p:tgtEl>
                                              <p:spTgt spid="286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86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676" grpId="0"/>
          <p:bldP spid="28677" grpId="0"/>
          <p:bldP spid="2867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596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31"/>
          <p:cNvSpPr>
            <a:spLocks noChangeArrowheads="1"/>
          </p:cNvSpPr>
          <p:nvPr/>
        </p:nvSpPr>
        <p:spPr bwMode="auto">
          <a:xfrm>
            <a:off x="0" y="0"/>
            <a:ext cx="12192000" cy="412683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lin ang="5400000"/>
          </a:gradFill>
          <a:ln>
            <a:noFill/>
          </a:ln>
          <a:extLst/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699" name="文本框 4"/>
          <p:cNvSpPr txBox="1">
            <a:spLocks noChangeArrowheads="1"/>
          </p:cNvSpPr>
          <p:nvPr/>
        </p:nvSpPr>
        <p:spPr bwMode="auto">
          <a:xfrm>
            <a:off x="5238750" y="1648285"/>
            <a:ext cx="18621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solidFill>
                  <a:srgbClr val="5596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9707" name="任意多边形 12"/>
          <p:cNvSpPr>
            <a:spLocks noChangeArrowheads="1"/>
          </p:cNvSpPr>
          <p:nvPr/>
        </p:nvSpPr>
        <p:spPr bwMode="auto">
          <a:xfrm>
            <a:off x="2112963" y="4900525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文本框 13"/>
          <p:cNvSpPr txBox="1">
            <a:spLocks noChangeArrowheads="1"/>
          </p:cNvSpPr>
          <p:nvPr/>
        </p:nvSpPr>
        <p:spPr bwMode="auto">
          <a:xfrm>
            <a:off x="2787650" y="4657638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09" name="文本框 14"/>
          <p:cNvSpPr txBox="1">
            <a:spLocks noChangeArrowheads="1"/>
          </p:cNvSpPr>
          <p:nvPr/>
        </p:nvSpPr>
        <p:spPr bwMode="auto">
          <a:xfrm>
            <a:off x="2181225" y="5087850"/>
            <a:ext cx="1866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</a:p>
        </p:txBody>
      </p:sp>
      <p:sp>
        <p:nvSpPr>
          <p:cNvPr id="29710" name="任意多边形 15"/>
          <p:cNvSpPr>
            <a:spLocks noChangeArrowheads="1"/>
          </p:cNvSpPr>
          <p:nvPr/>
        </p:nvSpPr>
        <p:spPr bwMode="auto">
          <a:xfrm>
            <a:off x="5170488" y="4900525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文本框 16"/>
          <p:cNvSpPr txBox="1">
            <a:spLocks noChangeArrowheads="1"/>
          </p:cNvSpPr>
          <p:nvPr/>
        </p:nvSpPr>
        <p:spPr bwMode="auto">
          <a:xfrm>
            <a:off x="5845175" y="4657638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12" name="文本框 17"/>
          <p:cNvSpPr txBox="1">
            <a:spLocks noChangeArrowheads="1"/>
          </p:cNvSpPr>
          <p:nvPr/>
        </p:nvSpPr>
        <p:spPr bwMode="auto">
          <a:xfrm>
            <a:off x="5238750" y="5130713"/>
            <a:ext cx="1866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功能展示</a:t>
            </a:r>
          </a:p>
        </p:txBody>
      </p:sp>
      <p:sp>
        <p:nvSpPr>
          <p:cNvPr id="29713" name="任意多边形 18"/>
          <p:cNvSpPr>
            <a:spLocks noChangeArrowheads="1"/>
          </p:cNvSpPr>
          <p:nvPr/>
        </p:nvSpPr>
        <p:spPr bwMode="auto">
          <a:xfrm>
            <a:off x="8228013" y="4900525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4" name="文本框 19"/>
          <p:cNvSpPr txBox="1">
            <a:spLocks noChangeArrowheads="1"/>
          </p:cNvSpPr>
          <p:nvPr/>
        </p:nvSpPr>
        <p:spPr bwMode="auto">
          <a:xfrm>
            <a:off x="8902700" y="4657638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15" name="文本框 20"/>
          <p:cNvSpPr txBox="1">
            <a:spLocks noChangeArrowheads="1"/>
          </p:cNvSpPr>
          <p:nvPr/>
        </p:nvSpPr>
        <p:spPr bwMode="auto">
          <a:xfrm>
            <a:off x="8296275" y="5130713"/>
            <a:ext cx="186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7" grpId="0" animBg="1"/>
      <p:bldP spid="29708" grpId="0"/>
      <p:bldP spid="29709" grpId="0"/>
      <p:bldP spid="29710" grpId="0" animBg="1"/>
      <p:bldP spid="29711" grpId="0"/>
      <p:bldP spid="29712" grpId="0"/>
      <p:bldP spid="29713" grpId="0" animBg="1"/>
      <p:bldP spid="29714" grpId="0"/>
      <p:bldP spid="297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 rot="5400000" flipV="1">
            <a:off x="4675631" y="-5657730"/>
            <a:ext cx="2847096" cy="12227236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  <a:gd name="connsiteX0" fmla="*/ 0 w 2847096"/>
              <a:gd name="connsiteY0" fmla="*/ 1 h 10682288"/>
              <a:gd name="connsiteX1" fmla="*/ 2847095 w 2847096"/>
              <a:gd name="connsiteY1" fmla="*/ 2680383 h 10682288"/>
              <a:gd name="connsiteX2" fmla="*/ 2847095 w 2847096"/>
              <a:gd name="connsiteY2" fmla="*/ 4648883 h 10682288"/>
              <a:gd name="connsiteX3" fmla="*/ 2847096 w 2847096"/>
              <a:gd name="connsiteY3" fmla="*/ 4648883 h 10682288"/>
              <a:gd name="connsiteX4" fmla="*/ 2847096 w 2847096"/>
              <a:gd name="connsiteY4" fmla="*/ 5044262 h 10682288"/>
              <a:gd name="connsiteX5" fmla="*/ 2627392 w 2847096"/>
              <a:gd name="connsiteY5" fmla="*/ 5066409 h 10682288"/>
              <a:gd name="connsiteX6" fmla="*/ 1756941 w 2847096"/>
              <a:gd name="connsiteY6" fmla="*/ 6134417 h 10682288"/>
              <a:gd name="connsiteX7" fmla="*/ 2627392 w 2847096"/>
              <a:gd name="connsiteY7" fmla="*/ 7202425 h 10682288"/>
              <a:gd name="connsiteX8" fmla="*/ 2847096 w 2847096"/>
              <a:gd name="connsiteY8" fmla="*/ 7224573 h 10682288"/>
              <a:gd name="connsiteX9" fmla="*/ 2847096 w 2847096"/>
              <a:gd name="connsiteY9" fmla="*/ 9538383 h 10682288"/>
              <a:gd name="connsiteX10" fmla="*/ 2847095 w 2847096"/>
              <a:gd name="connsiteY10" fmla="*/ 9538383 h 10682288"/>
              <a:gd name="connsiteX11" fmla="*/ 2847095 w 2847096"/>
              <a:gd name="connsiteY11" fmla="*/ 10682288 h 10682288"/>
              <a:gd name="connsiteX12" fmla="*/ 9307 w 2847096"/>
              <a:gd name="connsiteY12" fmla="*/ 10682288 h 10682288"/>
              <a:gd name="connsiteX13" fmla="*/ 9307 w 2847096"/>
              <a:gd name="connsiteY13" fmla="*/ 9538383 h 10682288"/>
              <a:gd name="connsiteX14" fmla="*/ 9307 w 2847096"/>
              <a:gd name="connsiteY14" fmla="*/ 9056688 h 10682288"/>
              <a:gd name="connsiteX15" fmla="*/ 9307 w 2847096"/>
              <a:gd name="connsiteY15" fmla="*/ 4813983 h 10682288"/>
              <a:gd name="connsiteX16" fmla="*/ 9307 w 2847096"/>
              <a:gd name="connsiteY16" fmla="*/ 4648883 h 10682288"/>
              <a:gd name="connsiteX17" fmla="*/ 0 w 2847096"/>
              <a:gd name="connsiteY17" fmla="*/ 1 h 10682288"/>
              <a:gd name="connsiteX0" fmla="*/ 0 w 2847096"/>
              <a:gd name="connsiteY0" fmla="*/ 0 h 10682287"/>
              <a:gd name="connsiteX1" fmla="*/ 2847095 w 2847096"/>
              <a:gd name="connsiteY1" fmla="*/ 27924 h 10682287"/>
              <a:gd name="connsiteX2" fmla="*/ 2847095 w 2847096"/>
              <a:gd name="connsiteY2" fmla="*/ 4648882 h 10682287"/>
              <a:gd name="connsiteX3" fmla="*/ 2847096 w 2847096"/>
              <a:gd name="connsiteY3" fmla="*/ 4648882 h 10682287"/>
              <a:gd name="connsiteX4" fmla="*/ 2847096 w 2847096"/>
              <a:gd name="connsiteY4" fmla="*/ 5044261 h 10682287"/>
              <a:gd name="connsiteX5" fmla="*/ 2627392 w 2847096"/>
              <a:gd name="connsiteY5" fmla="*/ 5066408 h 10682287"/>
              <a:gd name="connsiteX6" fmla="*/ 1756941 w 2847096"/>
              <a:gd name="connsiteY6" fmla="*/ 6134416 h 10682287"/>
              <a:gd name="connsiteX7" fmla="*/ 2627392 w 2847096"/>
              <a:gd name="connsiteY7" fmla="*/ 7202424 h 10682287"/>
              <a:gd name="connsiteX8" fmla="*/ 2847096 w 2847096"/>
              <a:gd name="connsiteY8" fmla="*/ 7224572 h 10682287"/>
              <a:gd name="connsiteX9" fmla="*/ 2847096 w 2847096"/>
              <a:gd name="connsiteY9" fmla="*/ 9538382 h 10682287"/>
              <a:gd name="connsiteX10" fmla="*/ 2847095 w 2847096"/>
              <a:gd name="connsiteY10" fmla="*/ 9538382 h 10682287"/>
              <a:gd name="connsiteX11" fmla="*/ 2847095 w 2847096"/>
              <a:gd name="connsiteY11" fmla="*/ 10682287 h 10682287"/>
              <a:gd name="connsiteX12" fmla="*/ 9307 w 2847096"/>
              <a:gd name="connsiteY12" fmla="*/ 10682287 h 10682287"/>
              <a:gd name="connsiteX13" fmla="*/ 9307 w 2847096"/>
              <a:gd name="connsiteY13" fmla="*/ 9538382 h 10682287"/>
              <a:gd name="connsiteX14" fmla="*/ 9307 w 2847096"/>
              <a:gd name="connsiteY14" fmla="*/ 9056687 h 10682287"/>
              <a:gd name="connsiteX15" fmla="*/ 9307 w 2847096"/>
              <a:gd name="connsiteY15" fmla="*/ 4813982 h 10682287"/>
              <a:gd name="connsiteX16" fmla="*/ 9307 w 2847096"/>
              <a:gd name="connsiteY16" fmla="*/ 4648882 h 10682287"/>
              <a:gd name="connsiteX17" fmla="*/ 0 w 2847096"/>
              <a:gd name="connsiteY17" fmla="*/ 0 h 10682287"/>
              <a:gd name="connsiteX0" fmla="*/ 9307 w 2837789"/>
              <a:gd name="connsiteY0" fmla="*/ 0 h 10663676"/>
              <a:gd name="connsiteX1" fmla="*/ 2837788 w 2837789"/>
              <a:gd name="connsiteY1" fmla="*/ 9313 h 10663676"/>
              <a:gd name="connsiteX2" fmla="*/ 2837788 w 2837789"/>
              <a:gd name="connsiteY2" fmla="*/ 4630271 h 10663676"/>
              <a:gd name="connsiteX3" fmla="*/ 2837789 w 2837789"/>
              <a:gd name="connsiteY3" fmla="*/ 4630271 h 10663676"/>
              <a:gd name="connsiteX4" fmla="*/ 2837789 w 2837789"/>
              <a:gd name="connsiteY4" fmla="*/ 5025650 h 10663676"/>
              <a:gd name="connsiteX5" fmla="*/ 2618085 w 2837789"/>
              <a:gd name="connsiteY5" fmla="*/ 5047797 h 10663676"/>
              <a:gd name="connsiteX6" fmla="*/ 1747634 w 2837789"/>
              <a:gd name="connsiteY6" fmla="*/ 6115805 h 10663676"/>
              <a:gd name="connsiteX7" fmla="*/ 2618085 w 2837789"/>
              <a:gd name="connsiteY7" fmla="*/ 7183813 h 10663676"/>
              <a:gd name="connsiteX8" fmla="*/ 2837789 w 2837789"/>
              <a:gd name="connsiteY8" fmla="*/ 7205961 h 10663676"/>
              <a:gd name="connsiteX9" fmla="*/ 2837789 w 2837789"/>
              <a:gd name="connsiteY9" fmla="*/ 9519771 h 10663676"/>
              <a:gd name="connsiteX10" fmla="*/ 2837788 w 2837789"/>
              <a:gd name="connsiteY10" fmla="*/ 9519771 h 10663676"/>
              <a:gd name="connsiteX11" fmla="*/ 2837788 w 2837789"/>
              <a:gd name="connsiteY11" fmla="*/ 10663676 h 10663676"/>
              <a:gd name="connsiteX12" fmla="*/ 0 w 2837789"/>
              <a:gd name="connsiteY12" fmla="*/ 10663676 h 10663676"/>
              <a:gd name="connsiteX13" fmla="*/ 0 w 2837789"/>
              <a:gd name="connsiteY13" fmla="*/ 9519771 h 10663676"/>
              <a:gd name="connsiteX14" fmla="*/ 0 w 2837789"/>
              <a:gd name="connsiteY14" fmla="*/ 9038076 h 10663676"/>
              <a:gd name="connsiteX15" fmla="*/ 0 w 2837789"/>
              <a:gd name="connsiteY15" fmla="*/ 4795371 h 10663676"/>
              <a:gd name="connsiteX16" fmla="*/ 0 w 2837789"/>
              <a:gd name="connsiteY16" fmla="*/ 4630271 h 10663676"/>
              <a:gd name="connsiteX17" fmla="*/ 9307 w 2837789"/>
              <a:gd name="connsiteY17" fmla="*/ 0 h 10663676"/>
              <a:gd name="connsiteX0" fmla="*/ 9307 w 2837789"/>
              <a:gd name="connsiteY0" fmla="*/ 0 h 12199313"/>
              <a:gd name="connsiteX1" fmla="*/ 2837788 w 2837789"/>
              <a:gd name="connsiteY1" fmla="*/ 9313 h 12199313"/>
              <a:gd name="connsiteX2" fmla="*/ 2837788 w 2837789"/>
              <a:gd name="connsiteY2" fmla="*/ 4630271 h 12199313"/>
              <a:gd name="connsiteX3" fmla="*/ 2837789 w 2837789"/>
              <a:gd name="connsiteY3" fmla="*/ 4630271 h 12199313"/>
              <a:gd name="connsiteX4" fmla="*/ 2837789 w 2837789"/>
              <a:gd name="connsiteY4" fmla="*/ 5025650 h 12199313"/>
              <a:gd name="connsiteX5" fmla="*/ 2618085 w 2837789"/>
              <a:gd name="connsiteY5" fmla="*/ 5047797 h 12199313"/>
              <a:gd name="connsiteX6" fmla="*/ 1747634 w 2837789"/>
              <a:gd name="connsiteY6" fmla="*/ 6115805 h 12199313"/>
              <a:gd name="connsiteX7" fmla="*/ 2618085 w 2837789"/>
              <a:gd name="connsiteY7" fmla="*/ 7183813 h 12199313"/>
              <a:gd name="connsiteX8" fmla="*/ 2837789 w 2837789"/>
              <a:gd name="connsiteY8" fmla="*/ 7205961 h 12199313"/>
              <a:gd name="connsiteX9" fmla="*/ 2837789 w 2837789"/>
              <a:gd name="connsiteY9" fmla="*/ 9519771 h 12199313"/>
              <a:gd name="connsiteX10" fmla="*/ 2837788 w 2837789"/>
              <a:gd name="connsiteY10" fmla="*/ 9519771 h 12199313"/>
              <a:gd name="connsiteX11" fmla="*/ 2828480 w 2837789"/>
              <a:gd name="connsiteY11" fmla="*/ 12199313 h 12199313"/>
              <a:gd name="connsiteX12" fmla="*/ 0 w 2837789"/>
              <a:gd name="connsiteY12" fmla="*/ 10663676 h 12199313"/>
              <a:gd name="connsiteX13" fmla="*/ 0 w 2837789"/>
              <a:gd name="connsiteY13" fmla="*/ 9519771 h 12199313"/>
              <a:gd name="connsiteX14" fmla="*/ 0 w 2837789"/>
              <a:gd name="connsiteY14" fmla="*/ 9038076 h 12199313"/>
              <a:gd name="connsiteX15" fmla="*/ 0 w 2837789"/>
              <a:gd name="connsiteY15" fmla="*/ 4795371 h 12199313"/>
              <a:gd name="connsiteX16" fmla="*/ 0 w 2837789"/>
              <a:gd name="connsiteY16" fmla="*/ 4630271 h 12199313"/>
              <a:gd name="connsiteX17" fmla="*/ 9307 w 2837789"/>
              <a:gd name="connsiteY17" fmla="*/ 0 h 12199313"/>
              <a:gd name="connsiteX0" fmla="*/ 9307 w 2837789"/>
              <a:gd name="connsiteY0" fmla="*/ 0 h 12227236"/>
              <a:gd name="connsiteX1" fmla="*/ 2837788 w 2837789"/>
              <a:gd name="connsiteY1" fmla="*/ 9313 h 12227236"/>
              <a:gd name="connsiteX2" fmla="*/ 2837788 w 2837789"/>
              <a:gd name="connsiteY2" fmla="*/ 4630271 h 12227236"/>
              <a:gd name="connsiteX3" fmla="*/ 2837789 w 2837789"/>
              <a:gd name="connsiteY3" fmla="*/ 4630271 h 12227236"/>
              <a:gd name="connsiteX4" fmla="*/ 2837789 w 2837789"/>
              <a:gd name="connsiteY4" fmla="*/ 5025650 h 12227236"/>
              <a:gd name="connsiteX5" fmla="*/ 2618085 w 2837789"/>
              <a:gd name="connsiteY5" fmla="*/ 5047797 h 12227236"/>
              <a:gd name="connsiteX6" fmla="*/ 1747634 w 2837789"/>
              <a:gd name="connsiteY6" fmla="*/ 6115805 h 12227236"/>
              <a:gd name="connsiteX7" fmla="*/ 2618085 w 2837789"/>
              <a:gd name="connsiteY7" fmla="*/ 7183813 h 12227236"/>
              <a:gd name="connsiteX8" fmla="*/ 2837789 w 2837789"/>
              <a:gd name="connsiteY8" fmla="*/ 7205961 h 12227236"/>
              <a:gd name="connsiteX9" fmla="*/ 2837789 w 2837789"/>
              <a:gd name="connsiteY9" fmla="*/ 9519771 h 12227236"/>
              <a:gd name="connsiteX10" fmla="*/ 2837788 w 2837789"/>
              <a:gd name="connsiteY10" fmla="*/ 9519771 h 12227236"/>
              <a:gd name="connsiteX11" fmla="*/ 2828480 w 2837789"/>
              <a:gd name="connsiteY11" fmla="*/ 12227236 h 12227236"/>
              <a:gd name="connsiteX12" fmla="*/ 0 w 2837789"/>
              <a:gd name="connsiteY12" fmla="*/ 10663676 h 12227236"/>
              <a:gd name="connsiteX13" fmla="*/ 0 w 2837789"/>
              <a:gd name="connsiteY13" fmla="*/ 9519771 h 12227236"/>
              <a:gd name="connsiteX14" fmla="*/ 0 w 2837789"/>
              <a:gd name="connsiteY14" fmla="*/ 9038076 h 12227236"/>
              <a:gd name="connsiteX15" fmla="*/ 0 w 2837789"/>
              <a:gd name="connsiteY15" fmla="*/ 4795371 h 12227236"/>
              <a:gd name="connsiteX16" fmla="*/ 0 w 2837789"/>
              <a:gd name="connsiteY16" fmla="*/ 4630271 h 12227236"/>
              <a:gd name="connsiteX17" fmla="*/ 9307 w 2837789"/>
              <a:gd name="connsiteY17" fmla="*/ 0 h 12227236"/>
              <a:gd name="connsiteX0" fmla="*/ 18614 w 2847096"/>
              <a:gd name="connsiteY0" fmla="*/ 0 h 12227236"/>
              <a:gd name="connsiteX1" fmla="*/ 2847095 w 2847096"/>
              <a:gd name="connsiteY1" fmla="*/ 9313 h 12227236"/>
              <a:gd name="connsiteX2" fmla="*/ 2847095 w 2847096"/>
              <a:gd name="connsiteY2" fmla="*/ 4630271 h 12227236"/>
              <a:gd name="connsiteX3" fmla="*/ 2847096 w 2847096"/>
              <a:gd name="connsiteY3" fmla="*/ 4630271 h 12227236"/>
              <a:gd name="connsiteX4" fmla="*/ 2847096 w 2847096"/>
              <a:gd name="connsiteY4" fmla="*/ 5025650 h 12227236"/>
              <a:gd name="connsiteX5" fmla="*/ 2627392 w 2847096"/>
              <a:gd name="connsiteY5" fmla="*/ 5047797 h 12227236"/>
              <a:gd name="connsiteX6" fmla="*/ 1756941 w 2847096"/>
              <a:gd name="connsiteY6" fmla="*/ 6115805 h 12227236"/>
              <a:gd name="connsiteX7" fmla="*/ 2627392 w 2847096"/>
              <a:gd name="connsiteY7" fmla="*/ 7183813 h 12227236"/>
              <a:gd name="connsiteX8" fmla="*/ 2847096 w 2847096"/>
              <a:gd name="connsiteY8" fmla="*/ 7205961 h 12227236"/>
              <a:gd name="connsiteX9" fmla="*/ 2847096 w 2847096"/>
              <a:gd name="connsiteY9" fmla="*/ 9519771 h 12227236"/>
              <a:gd name="connsiteX10" fmla="*/ 2847095 w 2847096"/>
              <a:gd name="connsiteY10" fmla="*/ 9519771 h 12227236"/>
              <a:gd name="connsiteX11" fmla="*/ 2837787 w 2847096"/>
              <a:gd name="connsiteY11" fmla="*/ 12227236 h 12227236"/>
              <a:gd name="connsiteX12" fmla="*/ 0 w 2847096"/>
              <a:gd name="connsiteY12" fmla="*/ 12217927 h 12227236"/>
              <a:gd name="connsiteX13" fmla="*/ 9307 w 2847096"/>
              <a:gd name="connsiteY13" fmla="*/ 9519771 h 12227236"/>
              <a:gd name="connsiteX14" fmla="*/ 9307 w 2847096"/>
              <a:gd name="connsiteY14" fmla="*/ 9038076 h 12227236"/>
              <a:gd name="connsiteX15" fmla="*/ 9307 w 2847096"/>
              <a:gd name="connsiteY15" fmla="*/ 4795371 h 12227236"/>
              <a:gd name="connsiteX16" fmla="*/ 9307 w 2847096"/>
              <a:gd name="connsiteY16" fmla="*/ 4630271 h 12227236"/>
              <a:gd name="connsiteX17" fmla="*/ 18614 w 2847096"/>
              <a:gd name="connsiteY17" fmla="*/ 0 h 1222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7096" h="12227236">
                <a:moveTo>
                  <a:pt x="18614" y="0"/>
                </a:moveTo>
                <a:lnTo>
                  <a:pt x="2847095" y="9313"/>
                </a:lnTo>
                <a:lnTo>
                  <a:pt x="2847095" y="4630271"/>
                </a:lnTo>
                <a:lnTo>
                  <a:pt x="2847096" y="4630271"/>
                </a:lnTo>
                <a:lnTo>
                  <a:pt x="2847096" y="5025650"/>
                </a:lnTo>
                <a:lnTo>
                  <a:pt x="2627392" y="5047797"/>
                </a:lnTo>
                <a:cubicBezTo>
                  <a:pt x="2130627" y="5149451"/>
                  <a:pt x="1756941" y="5588989"/>
                  <a:pt x="1756941" y="6115805"/>
                </a:cubicBezTo>
                <a:cubicBezTo>
                  <a:pt x="1756941" y="6642623"/>
                  <a:pt x="2130627" y="7082160"/>
                  <a:pt x="2627392" y="7183813"/>
                </a:cubicBezTo>
                <a:lnTo>
                  <a:pt x="2847096" y="7205961"/>
                </a:lnTo>
                <a:lnTo>
                  <a:pt x="2847096" y="9519771"/>
                </a:lnTo>
                <a:lnTo>
                  <a:pt x="2847095" y="9519771"/>
                </a:lnTo>
                <a:cubicBezTo>
                  <a:pt x="2843992" y="10412952"/>
                  <a:pt x="2840890" y="11334055"/>
                  <a:pt x="2837787" y="12227236"/>
                </a:cubicBezTo>
                <a:lnTo>
                  <a:pt x="0" y="12217927"/>
                </a:lnTo>
                <a:cubicBezTo>
                  <a:pt x="3102" y="11318542"/>
                  <a:pt x="6205" y="10419156"/>
                  <a:pt x="9307" y="9519771"/>
                </a:cubicBezTo>
                <a:lnTo>
                  <a:pt x="9307" y="9038076"/>
                </a:lnTo>
                <a:lnTo>
                  <a:pt x="9307" y="4795371"/>
                </a:lnTo>
                <a:lnTo>
                  <a:pt x="9307" y="4630271"/>
                </a:lnTo>
                <a:cubicBezTo>
                  <a:pt x="9307" y="3974104"/>
                  <a:pt x="18614" y="656167"/>
                  <a:pt x="18614" y="0"/>
                </a:cubicBezTo>
                <a:close/>
              </a:path>
            </a:pathLst>
          </a:custGeom>
          <a:solidFill>
            <a:srgbClr val="5596A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887756" y="3332989"/>
            <a:ext cx="4319425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3700" b="1" dirty="0">
                <a:solidFill>
                  <a:srgbClr val="5596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3700" b="1" dirty="0">
              <a:solidFill>
                <a:srgbClr val="5596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2447595" y="4197085"/>
            <a:ext cx="729681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/>
        </p:nvGrpSpPr>
        <p:grpSpPr>
          <a:xfrm>
            <a:off x="5216857" y="1003651"/>
            <a:ext cx="1752840" cy="1753275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5596A7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5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77282" y="3069495"/>
              <a:ext cx="782803" cy="636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760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92200" y="451668"/>
            <a:ext cx="4800600" cy="51906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olidFill>
                  <a:srgbClr val="5596A7"/>
                </a:solidFill>
              </a:rPr>
              <a:t>功能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204056" y="1799737"/>
            <a:ext cx="8539919" cy="937201"/>
            <a:chOff x="2454731" y="858257"/>
            <a:chExt cx="8539919" cy="937201"/>
          </a:xfrm>
        </p:grpSpPr>
        <p:grpSp>
          <p:nvGrpSpPr>
            <p:cNvPr id="5" name="组合 4"/>
            <p:cNvGrpSpPr/>
            <p:nvPr/>
          </p:nvGrpSpPr>
          <p:grpSpPr>
            <a:xfrm>
              <a:off x="2454731" y="858257"/>
              <a:ext cx="909655" cy="937201"/>
              <a:chOff x="1252331" y="973457"/>
              <a:chExt cx="909655" cy="937201"/>
            </a:xfrm>
            <a:effectLst/>
          </p:grpSpPr>
          <p:sp>
            <p:nvSpPr>
              <p:cNvPr id="8" name="椭圆形标注 7">
                <a:hlinkClick r:id="rId3"/>
              </p:cNvPr>
              <p:cNvSpPr/>
              <p:nvPr/>
            </p:nvSpPr>
            <p:spPr>
              <a:xfrm>
                <a:off x="1252331" y="1049266"/>
                <a:ext cx="907774" cy="861392"/>
              </a:xfrm>
              <a:prstGeom prst="wedgeEllipseCallout">
                <a:avLst>
                  <a:gd name="adj1" fmla="val -71929"/>
                  <a:gd name="adj2" fmla="val -1346"/>
                </a:avLst>
              </a:prstGeom>
              <a:solidFill>
                <a:srgbClr val="5596A7"/>
              </a:solidFill>
              <a:ln w="12700">
                <a:solidFill>
                  <a:srgbClr val="5596A7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343213" y="973457"/>
                <a:ext cx="818773" cy="825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defTabSz="685800">
                  <a:lnSpc>
                    <a:spcPct val="150000"/>
                  </a:lnSpc>
                  <a:buClr>
                    <a:srgbClr val="0070C0"/>
                  </a:buClr>
                </a:pPr>
                <a:r>
                  <a:rPr lang="en-US" altLang="zh-CN" sz="3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zh-CN" sz="3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 Box 11">
              <a:hlinkClick r:id="rId3"/>
            </p:cNvPr>
            <p:cNvSpPr txBox="1">
              <a:spLocks noChangeArrowheads="1"/>
            </p:cNvSpPr>
            <p:nvPr/>
          </p:nvSpPr>
          <p:spPr bwMode="auto">
            <a:xfrm>
              <a:off x="3453387" y="902831"/>
              <a:ext cx="7541263" cy="874407"/>
            </a:xfrm>
            <a:prstGeom prst="rect">
              <a:avLst/>
            </a:prstGeom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>
                <a:lnSpc>
                  <a:spcPct val="150000"/>
                </a:lnSpc>
                <a:buClr>
                  <a:srgbClr val="0070C0"/>
                </a:buClr>
                <a:defRPr sz="80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defRPr>
              </a:lvl1pPr>
            </a:lstStyle>
            <a:p>
              <a:pPr defTabSz="685800"/>
              <a:r>
                <a:rPr lang="zh-CN" altLang="en-US" sz="1800" spc="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暂时包含</a:t>
              </a:r>
              <a:r>
                <a:rPr lang="en-US" altLang="zh-CN" sz="1800" b="1" spc="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800" b="1" spc="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分钟计时器</a:t>
              </a:r>
              <a:r>
                <a:rPr lang="zh-CN" altLang="en-US" sz="1800" spc="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800" b="1" spc="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800" b="1" spc="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分钟计时器</a:t>
              </a:r>
              <a:r>
                <a:rPr lang="zh-CN" altLang="en-US" sz="1800" spc="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两种选择，支持计时器</a:t>
              </a:r>
              <a:r>
                <a:rPr lang="zh-CN" altLang="en-US" sz="1800" b="1" spc="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暂停</a:t>
              </a:r>
              <a:r>
                <a:rPr lang="zh-CN" altLang="en-US" sz="1800" spc="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800" b="1" spc="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继续</a:t>
              </a:r>
              <a:r>
                <a:rPr lang="zh-CN" altLang="en-US" sz="1800" spc="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800" b="1" spc="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停止</a:t>
              </a:r>
              <a:r>
                <a:rPr lang="zh-CN" altLang="en-US" sz="1800" spc="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计时，</a:t>
              </a:r>
              <a:r>
                <a:rPr lang="zh-CN" altLang="en-US" sz="1800" b="1" spc="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报告当前时间</a:t>
              </a:r>
              <a:r>
                <a:rPr lang="zh-CN" altLang="en-US" sz="1800" spc="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功能。时间到后自动提醒，类似于闹钟。</a:t>
              </a:r>
            </a:p>
          </p:txBody>
        </p:sp>
      </p:grpSp>
      <p:sp>
        <p:nvSpPr>
          <p:cNvPr id="13" name="矩形 18">
            <a:hlinkClick r:id="rId3"/>
          </p:cNvPr>
          <p:cNvSpPr>
            <a:spLocks noChangeArrowheads="1"/>
          </p:cNvSpPr>
          <p:nvPr/>
        </p:nvSpPr>
        <p:spPr bwMode="auto">
          <a:xfrm>
            <a:off x="1341753" y="3213590"/>
            <a:ext cx="7722785" cy="874407"/>
          </a:xfrm>
          <a:prstGeom prst="rect">
            <a:avLst/>
          </a:prstGeom>
          <a:effectLst/>
          <a:extLst/>
        </p:spPr>
        <p:txBody>
          <a:bodyPr wrap="square">
            <a:spAutoFit/>
          </a:bodyPr>
          <a:lstStyle/>
          <a:p>
            <a:pPr algn="r" defTabSz="685800">
              <a:lnSpc>
                <a:spcPct val="150000"/>
              </a:lnSpc>
              <a:buClr>
                <a:srgbClr val="0070C0"/>
              </a:buClr>
            </a:pPr>
            <a:r>
              <a:rPr lang="zh-CN" altLang="en-US" b="1" spc="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今天天气怎么样</a:t>
            </a:r>
            <a:r>
              <a:rPr lang="zh-CN" altLang="en-US" spc="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</a:t>
            </a:r>
            <a:r>
              <a:rPr lang="en-US" altLang="zh-CN" spc="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pc="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获取数据，解析数据并报告。</a:t>
            </a:r>
            <a:endParaRPr lang="en-US" altLang="zh-CN" spc="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685800">
              <a:lnSpc>
                <a:spcPct val="150000"/>
              </a:lnSpc>
              <a:buClr>
                <a:srgbClr val="0070C0"/>
              </a:buClr>
            </a:pPr>
            <a:r>
              <a:rPr lang="zh-CN" altLang="en-US" b="1" spc="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现在的室温是几度</a:t>
            </a:r>
            <a:r>
              <a:rPr lang="zh-CN" altLang="en-US" spc="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：通过树莓派上的温度传感器计算室温并报告。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204056" y="4366939"/>
            <a:ext cx="8527266" cy="945324"/>
            <a:chOff x="2454731" y="3349259"/>
            <a:chExt cx="8571700" cy="945324"/>
          </a:xfrm>
        </p:grpSpPr>
        <p:grpSp>
          <p:nvGrpSpPr>
            <p:cNvPr id="17" name="组合 16"/>
            <p:cNvGrpSpPr/>
            <p:nvPr/>
          </p:nvGrpSpPr>
          <p:grpSpPr>
            <a:xfrm>
              <a:off x="2454731" y="3349259"/>
              <a:ext cx="907774" cy="945324"/>
              <a:chOff x="1252331" y="3464459"/>
              <a:chExt cx="907774" cy="945324"/>
            </a:xfrm>
            <a:effectLst/>
          </p:grpSpPr>
          <p:sp>
            <p:nvSpPr>
              <p:cNvPr id="20" name="椭圆形标注 19">
                <a:hlinkClick r:id="rId3"/>
              </p:cNvPr>
              <p:cNvSpPr/>
              <p:nvPr/>
            </p:nvSpPr>
            <p:spPr>
              <a:xfrm>
                <a:off x="1252331" y="3548391"/>
                <a:ext cx="907774" cy="861392"/>
              </a:xfrm>
              <a:prstGeom prst="wedgeEllipseCallout">
                <a:avLst>
                  <a:gd name="adj1" fmla="val -71929"/>
                  <a:gd name="adj2" fmla="val -1346"/>
                </a:avLst>
              </a:prstGeom>
              <a:solidFill>
                <a:srgbClr val="5596A7"/>
              </a:solidFill>
              <a:ln w="12700">
                <a:solidFill>
                  <a:srgbClr val="5596A7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矩形 20">
                <a:hlinkClick r:id="rId3"/>
              </p:cNvPr>
              <p:cNvSpPr/>
              <p:nvPr/>
            </p:nvSpPr>
            <p:spPr>
              <a:xfrm>
                <a:off x="1341332" y="3464459"/>
                <a:ext cx="729772" cy="825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defTabSz="685800">
                  <a:lnSpc>
                    <a:spcPct val="150000"/>
                  </a:lnSpc>
                  <a:buClr>
                    <a:srgbClr val="0070C0"/>
                  </a:buClr>
                </a:pPr>
                <a:r>
                  <a:rPr lang="en-US" altLang="zh-CN" sz="3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zh-CN" sz="3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Text Box 11">
              <a:hlinkClick r:id="rId3"/>
            </p:cNvPr>
            <p:cNvSpPr txBox="1">
              <a:spLocks noChangeArrowheads="1"/>
            </p:cNvSpPr>
            <p:nvPr/>
          </p:nvSpPr>
          <p:spPr bwMode="auto">
            <a:xfrm>
              <a:off x="3485168" y="3420176"/>
              <a:ext cx="7541263" cy="874407"/>
            </a:xfrm>
            <a:prstGeom prst="rect">
              <a:avLst/>
            </a:prstGeom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 defTabSz="685800">
                <a:lnSpc>
                  <a:spcPct val="150000"/>
                </a:lnSpc>
                <a:buClr>
                  <a:srgbClr val="0070C0"/>
                </a:buClr>
                <a:defRPr sz="1200" spc="5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800" b="1" dirty="0"/>
                <a:t>合成</a:t>
              </a:r>
              <a:r>
                <a:rPr lang="zh-CN" altLang="en-US" sz="1800" dirty="0"/>
                <a:t>：调用百度智能云的</a:t>
              </a:r>
              <a:r>
                <a:rPr lang="en-US" altLang="zh-CN" sz="1800" dirty="0"/>
                <a:t>TTS</a:t>
              </a:r>
              <a:r>
                <a:rPr lang="zh-CN" altLang="en-US" sz="1800" dirty="0"/>
                <a:t>（</a:t>
              </a:r>
              <a:r>
                <a:rPr lang="en-US" altLang="zh-CN" sz="1800" dirty="0"/>
                <a:t>Text To Speech</a:t>
              </a:r>
              <a:r>
                <a:rPr lang="zh-CN" altLang="en-US" sz="1800" dirty="0"/>
                <a:t>）</a:t>
              </a:r>
              <a:r>
                <a:rPr lang="en-US" altLang="zh-CN" sz="1800" dirty="0" err="1"/>
                <a:t>api</a:t>
              </a:r>
              <a:r>
                <a:rPr lang="zh-CN" altLang="en-US" sz="1800" dirty="0"/>
                <a:t>接口。</a:t>
              </a:r>
              <a:endParaRPr lang="en-US" altLang="zh-CN" sz="1800" dirty="0"/>
            </a:p>
            <a:p>
              <a:r>
                <a:rPr lang="zh-CN" altLang="en-US" sz="1800" b="1" dirty="0"/>
                <a:t>识别</a:t>
              </a:r>
              <a:r>
                <a:rPr lang="zh-CN" altLang="en-US" sz="1800" dirty="0"/>
                <a:t>：按键录音，用</a:t>
              </a:r>
              <a:r>
                <a:rPr lang="en-US" altLang="zh-CN" sz="1800" dirty="0"/>
                <a:t>HMM-GMM</a:t>
              </a:r>
              <a:r>
                <a:rPr lang="zh-CN" altLang="en-US" sz="1800" dirty="0"/>
                <a:t>模型求出语音最可能对应的关键词。</a:t>
              </a:r>
              <a:endParaRPr lang="en-US" altLang="zh-CN" sz="1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00294" y="2075409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5596A7"/>
                </a:solidFill>
              </a:rPr>
              <a:t>计时器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09674" y="4466068"/>
            <a:ext cx="872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5596A7"/>
                </a:solidFill>
              </a:rPr>
              <a:t> </a:t>
            </a:r>
            <a:r>
              <a:rPr lang="zh-CN" altLang="en-US" sz="2400" b="1" dirty="0">
                <a:solidFill>
                  <a:srgbClr val="5596A7"/>
                </a:solidFill>
              </a:rPr>
              <a:t>语音</a:t>
            </a:r>
            <a:endParaRPr lang="en-US" altLang="zh-CN" sz="2400" b="1" dirty="0">
              <a:solidFill>
                <a:srgbClr val="5596A7"/>
              </a:solidFill>
            </a:endParaRPr>
          </a:p>
          <a:p>
            <a:r>
              <a:rPr lang="zh-CN" altLang="en-US" sz="2400" b="1" dirty="0">
                <a:solidFill>
                  <a:srgbClr val="5596A7"/>
                </a:solidFill>
              </a:rPr>
              <a:t>功能</a:t>
            </a:r>
            <a:endParaRPr lang="en-US" altLang="zh-CN" sz="2400" b="1" dirty="0">
              <a:solidFill>
                <a:srgbClr val="5596A7"/>
              </a:solidFill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52494B50-B24F-421D-A9A7-B45666E7DEA4}"/>
              </a:ext>
            </a:extLst>
          </p:cNvPr>
          <p:cNvSpPr txBox="1"/>
          <p:nvPr/>
        </p:nvSpPr>
        <p:spPr>
          <a:xfrm>
            <a:off x="10386762" y="2922788"/>
            <a:ext cx="803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5596A7"/>
                </a:solidFill>
              </a:rPr>
              <a:t>天气</a:t>
            </a:r>
            <a:endParaRPr lang="en-US" altLang="zh-CN" sz="2400" b="1" dirty="0">
              <a:solidFill>
                <a:srgbClr val="5596A7"/>
              </a:solidFill>
            </a:endParaRPr>
          </a:p>
          <a:p>
            <a:pPr algn="ctr"/>
            <a:r>
              <a:rPr lang="en-US" altLang="zh-CN" sz="2400" b="1" dirty="0">
                <a:solidFill>
                  <a:srgbClr val="5596A7"/>
                </a:solidFill>
              </a:rPr>
              <a:t>&amp;</a:t>
            </a:r>
          </a:p>
          <a:p>
            <a:r>
              <a:rPr lang="zh-CN" altLang="en-US" sz="2400" b="1" dirty="0">
                <a:solidFill>
                  <a:srgbClr val="5596A7"/>
                </a:solidFill>
              </a:rPr>
              <a:t>温度</a:t>
            </a:r>
          </a:p>
        </p:txBody>
      </p:sp>
      <p:sp>
        <p:nvSpPr>
          <p:cNvPr id="26" name="椭圆形标注 7">
            <a:hlinkClick r:id="rId3"/>
            <a:extLst>
              <a:ext uri="{FF2B5EF4-FFF2-40B4-BE49-F238E27FC236}">
                <a16:creationId xmlns:a16="http://schemas.microsoft.com/office/drawing/2014/main" id="{448AFD1E-90AB-43C1-9D72-A132F9DD94DD}"/>
              </a:ext>
            </a:extLst>
          </p:cNvPr>
          <p:cNvSpPr/>
          <p:nvPr/>
        </p:nvSpPr>
        <p:spPr>
          <a:xfrm flipH="1">
            <a:off x="9386274" y="3063210"/>
            <a:ext cx="881000" cy="861392"/>
          </a:xfrm>
          <a:prstGeom prst="wedgeEllipseCallout">
            <a:avLst>
              <a:gd name="adj1" fmla="val -71929"/>
              <a:gd name="adj2" fmla="val -1346"/>
            </a:avLst>
          </a:prstGeom>
          <a:solidFill>
            <a:srgbClr val="5596A7"/>
          </a:solidFill>
          <a:ln w="12700">
            <a:solidFill>
              <a:srgbClr val="5596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42A5FFE-8720-441E-8A29-8164FACE068C}"/>
              </a:ext>
            </a:extLst>
          </p:cNvPr>
          <p:cNvSpPr/>
          <p:nvPr/>
        </p:nvSpPr>
        <p:spPr>
          <a:xfrm>
            <a:off x="9448501" y="3001865"/>
            <a:ext cx="818773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>
              <a:lnSpc>
                <a:spcPct val="150000"/>
              </a:lnSpc>
              <a:buClr>
                <a:srgbClr val="0070C0"/>
              </a:buClr>
            </a:pPr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zh-CN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33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24" grpId="0"/>
      <p:bldP spid="22" grpId="0"/>
      <p:bldP spid="26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 rot="5400000" flipV="1">
            <a:off x="4675631" y="-5657730"/>
            <a:ext cx="2847096" cy="12227236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  <a:gd name="connsiteX0" fmla="*/ 0 w 2847096"/>
              <a:gd name="connsiteY0" fmla="*/ 1 h 10682288"/>
              <a:gd name="connsiteX1" fmla="*/ 2847095 w 2847096"/>
              <a:gd name="connsiteY1" fmla="*/ 2680383 h 10682288"/>
              <a:gd name="connsiteX2" fmla="*/ 2847095 w 2847096"/>
              <a:gd name="connsiteY2" fmla="*/ 4648883 h 10682288"/>
              <a:gd name="connsiteX3" fmla="*/ 2847096 w 2847096"/>
              <a:gd name="connsiteY3" fmla="*/ 4648883 h 10682288"/>
              <a:gd name="connsiteX4" fmla="*/ 2847096 w 2847096"/>
              <a:gd name="connsiteY4" fmla="*/ 5044262 h 10682288"/>
              <a:gd name="connsiteX5" fmla="*/ 2627392 w 2847096"/>
              <a:gd name="connsiteY5" fmla="*/ 5066409 h 10682288"/>
              <a:gd name="connsiteX6" fmla="*/ 1756941 w 2847096"/>
              <a:gd name="connsiteY6" fmla="*/ 6134417 h 10682288"/>
              <a:gd name="connsiteX7" fmla="*/ 2627392 w 2847096"/>
              <a:gd name="connsiteY7" fmla="*/ 7202425 h 10682288"/>
              <a:gd name="connsiteX8" fmla="*/ 2847096 w 2847096"/>
              <a:gd name="connsiteY8" fmla="*/ 7224573 h 10682288"/>
              <a:gd name="connsiteX9" fmla="*/ 2847096 w 2847096"/>
              <a:gd name="connsiteY9" fmla="*/ 9538383 h 10682288"/>
              <a:gd name="connsiteX10" fmla="*/ 2847095 w 2847096"/>
              <a:gd name="connsiteY10" fmla="*/ 9538383 h 10682288"/>
              <a:gd name="connsiteX11" fmla="*/ 2847095 w 2847096"/>
              <a:gd name="connsiteY11" fmla="*/ 10682288 h 10682288"/>
              <a:gd name="connsiteX12" fmla="*/ 9307 w 2847096"/>
              <a:gd name="connsiteY12" fmla="*/ 10682288 h 10682288"/>
              <a:gd name="connsiteX13" fmla="*/ 9307 w 2847096"/>
              <a:gd name="connsiteY13" fmla="*/ 9538383 h 10682288"/>
              <a:gd name="connsiteX14" fmla="*/ 9307 w 2847096"/>
              <a:gd name="connsiteY14" fmla="*/ 9056688 h 10682288"/>
              <a:gd name="connsiteX15" fmla="*/ 9307 w 2847096"/>
              <a:gd name="connsiteY15" fmla="*/ 4813983 h 10682288"/>
              <a:gd name="connsiteX16" fmla="*/ 9307 w 2847096"/>
              <a:gd name="connsiteY16" fmla="*/ 4648883 h 10682288"/>
              <a:gd name="connsiteX17" fmla="*/ 0 w 2847096"/>
              <a:gd name="connsiteY17" fmla="*/ 1 h 10682288"/>
              <a:gd name="connsiteX0" fmla="*/ 0 w 2847096"/>
              <a:gd name="connsiteY0" fmla="*/ 0 h 10682287"/>
              <a:gd name="connsiteX1" fmla="*/ 2847095 w 2847096"/>
              <a:gd name="connsiteY1" fmla="*/ 27924 h 10682287"/>
              <a:gd name="connsiteX2" fmla="*/ 2847095 w 2847096"/>
              <a:gd name="connsiteY2" fmla="*/ 4648882 h 10682287"/>
              <a:gd name="connsiteX3" fmla="*/ 2847096 w 2847096"/>
              <a:gd name="connsiteY3" fmla="*/ 4648882 h 10682287"/>
              <a:gd name="connsiteX4" fmla="*/ 2847096 w 2847096"/>
              <a:gd name="connsiteY4" fmla="*/ 5044261 h 10682287"/>
              <a:gd name="connsiteX5" fmla="*/ 2627392 w 2847096"/>
              <a:gd name="connsiteY5" fmla="*/ 5066408 h 10682287"/>
              <a:gd name="connsiteX6" fmla="*/ 1756941 w 2847096"/>
              <a:gd name="connsiteY6" fmla="*/ 6134416 h 10682287"/>
              <a:gd name="connsiteX7" fmla="*/ 2627392 w 2847096"/>
              <a:gd name="connsiteY7" fmla="*/ 7202424 h 10682287"/>
              <a:gd name="connsiteX8" fmla="*/ 2847096 w 2847096"/>
              <a:gd name="connsiteY8" fmla="*/ 7224572 h 10682287"/>
              <a:gd name="connsiteX9" fmla="*/ 2847096 w 2847096"/>
              <a:gd name="connsiteY9" fmla="*/ 9538382 h 10682287"/>
              <a:gd name="connsiteX10" fmla="*/ 2847095 w 2847096"/>
              <a:gd name="connsiteY10" fmla="*/ 9538382 h 10682287"/>
              <a:gd name="connsiteX11" fmla="*/ 2847095 w 2847096"/>
              <a:gd name="connsiteY11" fmla="*/ 10682287 h 10682287"/>
              <a:gd name="connsiteX12" fmla="*/ 9307 w 2847096"/>
              <a:gd name="connsiteY12" fmla="*/ 10682287 h 10682287"/>
              <a:gd name="connsiteX13" fmla="*/ 9307 w 2847096"/>
              <a:gd name="connsiteY13" fmla="*/ 9538382 h 10682287"/>
              <a:gd name="connsiteX14" fmla="*/ 9307 w 2847096"/>
              <a:gd name="connsiteY14" fmla="*/ 9056687 h 10682287"/>
              <a:gd name="connsiteX15" fmla="*/ 9307 w 2847096"/>
              <a:gd name="connsiteY15" fmla="*/ 4813982 h 10682287"/>
              <a:gd name="connsiteX16" fmla="*/ 9307 w 2847096"/>
              <a:gd name="connsiteY16" fmla="*/ 4648882 h 10682287"/>
              <a:gd name="connsiteX17" fmla="*/ 0 w 2847096"/>
              <a:gd name="connsiteY17" fmla="*/ 0 h 10682287"/>
              <a:gd name="connsiteX0" fmla="*/ 9307 w 2837789"/>
              <a:gd name="connsiteY0" fmla="*/ 0 h 10663676"/>
              <a:gd name="connsiteX1" fmla="*/ 2837788 w 2837789"/>
              <a:gd name="connsiteY1" fmla="*/ 9313 h 10663676"/>
              <a:gd name="connsiteX2" fmla="*/ 2837788 w 2837789"/>
              <a:gd name="connsiteY2" fmla="*/ 4630271 h 10663676"/>
              <a:gd name="connsiteX3" fmla="*/ 2837789 w 2837789"/>
              <a:gd name="connsiteY3" fmla="*/ 4630271 h 10663676"/>
              <a:gd name="connsiteX4" fmla="*/ 2837789 w 2837789"/>
              <a:gd name="connsiteY4" fmla="*/ 5025650 h 10663676"/>
              <a:gd name="connsiteX5" fmla="*/ 2618085 w 2837789"/>
              <a:gd name="connsiteY5" fmla="*/ 5047797 h 10663676"/>
              <a:gd name="connsiteX6" fmla="*/ 1747634 w 2837789"/>
              <a:gd name="connsiteY6" fmla="*/ 6115805 h 10663676"/>
              <a:gd name="connsiteX7" fmla="*/ 2618085 w 2837789"/>
              <a:gd name="connsiteY7" fmla="*/ 7183813 h 10663676"/>
              <a:gd name="connsiteX8" fmla="*/ 2837789 w 2837789"/>
              <a:gd name="connsiteY8" fmla="*/ 7205961 h 10663676"/>
              <a:gd name="connsiteX9" fmla="*/ 2837789 w 2837789"/>
              <a:gd name="connsiteY9" fmla="*/ 9519771 h 10663676"/>
              <a:gd name="connsiteX10" fmla="*/ 2837788 w 2837789"/>
              <a:gd name="connsiteY10" fmla="*/ 9519771 h 10663676"/>
              <a:gd name="connsiteX11" fmla="*/ 2837788 w 2837789"/>
              <a:gd name="connsiteY11" fmla="*/ 10663676 h 10663676"/>
              <a:gd name="connsiteX12" fmla="*/ 0 w 2837789"/>
              <a:gd name="connsiteY12" fmla="*/ 10663676 h 10663676"/>
              <a:gd name="connsiteX13" fmla="*/ 0 w 2837789"/>
              <a:gd name="connsiteY13" fmla="*/ 9519771 h 10663676"/>
              <a:gd name="connsiteX14" fmla="*/ 0 w 2837789"/>
              <a:gd name="connsiteY14" fmla="*/ 9038076 h 10663676"/>
              <a:gd name="connsiteX15" fmla="*/ 0 w 2837789"/>
              <a:gd name="connsiteY15" fmla="*/ 4795371 h 10663676"/>
              <a:gd name="connsiteX16" fmla="*/ 0 w 2837789"/>
              <a:gd name="connsiteY16" fmla="*/ 4630271 h 10663676"/>
              <a:gd name="connsiteX17" fmla="*/ 9307 w 2837789"/>
              <a:gd name="connsiteY17" fmla="*/ 0 h 10663676"/>
              <a:gd name="connsiteX0" fmla="*/ 9307 w 2837789"/>
              <a:gd name="connsiteY0" fmla="*/ 0 h 12199313"/>
              <a:gd name="connsiteX1" fmla="*/ 2837788 w 2837789"/>
              <a:gd name="connsiteY1" fmla="*/ 9313 h 12199313"/>
              <a:gd name="connsiteX2" fmla="*/ 2837788 w 2837789"/>
              <a:gd name="connsiteY2" fmla="*/ 4630271 h 12199313"/>
              <a:gd name="connsiteX3" fmla="*/ 2837789 w 2837789"/>
              <a:gd name="connsiteY3" fmla="*/ 4630271 h 12199313"/>
              <a:gd name="connsiteX4" fmla="*/ 2837789 w 2837789"/>
              <a:gd name="connsiteY4" fmla="*/ 5025650 h 12199313"/>
              <a:gd name="connsiteX5" fmla="*/ 2618085 w 2837789"/>
              <a:gd name="connsiteY5" fmla="*/ 5047797 h 12199313"/>
              <a:gd name="connsiteX6" fmla="*/ 1747634 w 2837789"/>
              <a:gd name="connsiteY6" fmla="*/ 6115805 h 12199313"/>
              <a:gd name="connsiteX7" fmla="*/ 2618085 w 2837789"/>
              <a:gd name="connsiteY7" fmla="*/ 7183813 h 12199313"/>
              <a:gd name="connsiteX8" fmla="*/ 2837789 w 2837789"/>
              <a:gd name="connsiteY8" fmla="*/ 7205961 h 12199313"/>
              <a:gd name="connsiteX9" fmla="*/ 2837789 w 2837789"/>
              <a:gd name="connsiteY9" fmla="*/ 9519771 h 12199313"/>
              <a:gd name="connsiteX10" fmla="*/ 2837788 w 2837789"/>
              <a:gd name="connsiteY10" fmla="*/ 9519771 h 12199313"/>
              <a:gd name="connsiteX11" fmla="*/ 2828480 w 2837789"/>
              <a:gd name="connsiteY11" fmla="*/ 12199313 h 12199313"/>
              <a:gd name="connsiteX12" fmla="*/ 0 w 2837789"/>
              <a:gd name="connsiteY12" fmla="*/ 10663676 h 12199313"/>
              <a:gd name="connsiteX13" fmla="*/ 0 w 2837789"/>
              <a:gd name="connsiteY13" fmla="*/ 9519771 h 12199313"/>
              <a:gd name="connsiteX14" fmla="*/ 0 w 2837789"/>
              <a:gd name="connsiteY14" fmla="*/ 9038076 h 12199313"/>
              <a:gd name="connsiteX15" fmla="*/ 0 w 2837789"/>
              <a:gd name="connsiteY15" fmla="*/ 4795371 h 12199313"/>
              <a:gd name="connsiteX16" fmla="*/ 0 w 2837789"/>
              <a:gd name="connsiteY16" fmla="*/ 4630271 h 12199313"/>
              <a:gd name="connsiteX17" fmla="*/ 9307 w 2837789"/>
              <a:gd name="connsiteY17" fmla="*/ 0 h 12199313"/>
              <a:gd name="connsiteX0" fmla="*/ 9307 w 2837789"/>
              <a:gd name="connsiteY0" fmla="*/ 0 h 12227236"/>
              <a:gd name="connsiteX1" fmla="*/ 2837788 w 2837789"/>
              <a:gd name="connsiteY1" fmla="*/ 9313 h 12227236"/>
              <a:gd name="connsiteX2" fmla="*/ 2837788 w 2837789"/>
              <a:gd name="connsiteY2" fmla="*/ 4630271 h 12227236"/>
              <a:gd name="connsiteX3" fmla="*/ 2837789 w 2837789"/>
              <a:gd name="connsiteY3" fmla="*/ 4630271 h 12227236"/>
              <a:gd name="connsiteX4" fmla="*/ 2837789 w 2837789"/>
              <a:gd name="connsiteY4" fmla="*/ 5025650 h 12227236"/>
              <a:gd name="connsiteX5" fmla="*/ 2618085 w 2837789"/>
              <a:gd name="connsiteY5" fmla="*/ 5047797 h 12227236"/>
              <a:gd name="connsiteX6" fmla="*/ 1747634 w 2837789"/>
              <a:gd name="connsiteY6" fmla="*/ 6115805 h 12227236"/>
              <a:gd name="connsiteX7" fmla="*/ 2618085 w 2837789"/>
              <a:gd name="connsiteY7" fmla="*/ 7183813 h 12227236"/>
              <a:gd name="connsiteX8" fmla="*/ 2837789 w 2837789"/>
              <a:gd name="connsiteY8" fmla="*/ 7205961 h 12227236"/>
              <a:gd name="connsiteX9" fmla="*/ 2837789 w 2837789"/>
              <a:gd name="connsiteY9" fmla="*/ 9519771 h 12227236"/>
              <a:gd name="connsiteX10" fmla="*/ 2837788 w 2837789"/>
              <a:gd name="connsiteY10" fmla="*/ 9519771 h 12227236"/>
              <a:gd name="connsiteX11" fmla="*/ 2828480 w 2837789"/>
              <a:gd name="connsiteY11" fmla="*/ 12227236 h 12227236"/>
              <a:gd name="connsiteX12" fmla="*/ 0 w 2837789"/>
              <a:gd name="connsiteY12" fmla="*/ 10663676 h 12227236"/>
              <a:gd name="connsiteX13" fmla="*/ 0 w 2837789"/>
              <a:gd name="connsiteY13" fmla="*/ 9519771 h 12227236"/>
              <a:gd name="connsiteX14" fmla="*/ 0 w 2837789"/>
              <a:gd name="connsiteY14" fmla="*/ 9038076 h 12227236"/>
              <a:gd name="connsiteX15" fmla="*/ 0 w 2837789"/>
              <a:gd name="connsiteY15" fmla="*/ 4795371 h 12227236"/>
              <a:gd name="connsiteX16" fmla="*/ 0 w 2837789"/>
              <a:gd name="connsiteY16" fmla="*/ 4630271 h 12227236"/>
              <a:gd name="connsiteX17" fmla="*/ 9307 w 2837789"/>
              <a:gd name="connsiteY17" fmla="*/ 0 h 12227236"/>
              <a:gd name="connsiteX0" fmla="*/ 18614 w 2847096"/>
              <a:gd name="connsiteY0" fmla="*/ 0 h 12227236"/>
              <a:gd name="connsiteX1" fmla="*/ 2847095 w 2847096"/>
              <a:gd name="connsiteY1" fmla="*/ 9313 h 12227236"/>
              <a:gd name="connsiteX2" fmla="*/ 2847095 w 2847096"/>
              <a:gd name="connsiteY2" fmla="*/ 4630271 h 12227236"/>
              <a:gd name="connsiteX3" fmla="*/ 2847096 w 2847096"/>
              <a:gd name="connsiteY3" fmla="*/ 4630271 h 12227236"/>
              <a:gd name="connsiteX4" fmla="*/ 2847096 w 2847096"/>
              <a:gd name="connsiteY4" fmla="*/ 5025650 h 12227236"/>
              <a:gd name="connsiteX5" fmla="*/ 2627392 w 2847096"/>
              <a:gd name="connsiteY5" fmla="*/ 5047797 h 12227236"/>
              <a:gd name="connsiteX6" fmla="*/ 1756941 w 2847096"/>
              <a:gd name="connsiteY6" fmla="*/ 6115805 h 12227236"/>
              <a:gd name="connsiteX7" fmla="*/ 2627392 w 2847096"/>
              <a:gd name="connsiteY7" fmla="*/ 7183813 h 12227236"/>
              <a:gd name="connsiteX8" fmla="*/ 2847096 w 2847096"/>
              <a:gd name="connsiteY8" fmla="*/ 7205961 h 12227236"/>
              <a:gd name="connsiteX9" fmla="*/ 2847096 w 2847096"/>
              <a:gd name="connsiteY9" fmla="*/ 9519771 h 12227236"/>
              <a:gd name="connsiteX10" fmla="*/ 2847095 w 2847096"/>
              <a:gd name="connsiteY10" fmla="*/ 9519771 h 12227236"/>
              <a:gd name="connsiteX11" fmla="*/ 2837787 w 2847096"/>
              <a:gd name="connsiteY11" fmla="*/ 12227236 h 12227236"/>
              <a:gd name="connsiteX12" fmla="*/ 0 w 2847096"/>
              <a:gd name="connsiteY12" fmla="*/ 12217927 h 12227236"/>
              <a:gd name="connsiteX13" fmla="*/ 9307 w 2847096"/>
              <a:gd name="connsiteY13" fmla="*/ 9519771 h 12227236"/>
              <a:gd name="connsiteX14" fmla="*/ 9307 w 2847096"/>
              <a:gd name="connsiteY14" fmla="*/ 9038076 h 12227236"/>
              <a:gd name="connsiteX15" fmla="*/ 9307 w 2847096"/>
              <a:gd name="connsiteY15" fmla="*/ 4795371 h 12227236"/>
              <a:gd name="connsiteX16" fmla="*/ 9307 w 2847096"/>
              <a:gd name="connsiteY16" fmla="*/ 4630271 h 12227236"/>
              <a:gd name="connsiteX17" fmla="*/ 18614 w 2847096"/>
              <a:gd name="connsiteY17" fmla="*/ 0 h 1222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7096" h="12227236">
                <a:moveTo>
                  <a:pt x="18614" y="0"/>
                </a:moveTo>
                <a:lnTo>
                  <a:pt x="2847095" y="9313"/>
                </a:lnTo>
                <a:lnTo>
                  <a:pt x="2847095" y="4630271"/>
                </a:lnTo>
                <a:lnTo>
                  <a:pt x="2847096" y="4630271"/>
                </a:lnTo>
                <a:lnTo>
                  <a:pt x="2847096" y="5025650"/>
                </a:lnTo>
                <a:lnTo>
                  <a:pt x="2627392" y="5047797"/>
                </a:lnTo>
                <a:cubicBezTo>
                  <a:pt x="2130627" y="5149451"/>
                  <a:pt x="1756941" y="5588989"/>
                  <a:pt x="1756941" y="6115805"/>
                </a:cubicBezTo>
                <a:cubicBezTo>
                  <a:pt x="1756941" y="6642623"/>
                  <a:pt x="2130627" y="7082160"/>
                  <a:pt x="2627392" y="7183813"/>
                </a:cubicBezTo>
                <a:lnTo>
                  <a:pt x="2847096" y="7205961"/>
                </a:lnTo>
                <a:lnTo>
                  <a:pt x="2847096" y="9519771"/>
                </a:lnTo>
                <a:lnTo>
                  <a:pt x="2847095" y="9519771"/>
                </a:lnTo>
                <a:cubicBezTo>
                  <a:pt x="2843992" y="10412952"/>
                  <a:pt x="2840890" y="11334055"/>
                  <a:pt x="2837787" y="12227236"/>
                </a:cubicBezTo>
                <a:lnTo>
                  <a:pt x="0" y="12217927"/>
                </a:lnTo>
                <a:cubicBezTo>
                  <a:pt x="3102" y="11318542"/>
                  <a:pt x="6205" y="10419156"/>
                  <a:pt x="9307" y="9519771"/>
                </a:cubicBezTo>
                <a:lnTo>
                  <a:pt x="9307" y="9038076"/>
                </a:lnTo>
                <a:lnTo>
                  <a:pt x="9307" y="4795371"/>
                </a:lnTo>
                <a:lnTo>
                  <a:pt x="9307" y="4630271"/>
                </a:lnTo>
                <a:cubicBezTo>
                  <a:pt x="9307" y="3974104"/>
                  <a:pt x="18614" y="656167"/>
                  <a:pt x="18614" y="0"/>
                </a:cubicBezTo>
                <a:close/>
              </a:path>
            </a:pathLst>
          </a:custGeom>
          <a:solidFill>
            <a:srgbClr val="5596A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887756" y="3332989"/>
            <a:ext cx="4319425" cy="69249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功能展示</a:t>
            </a:r>
            <a:endParaRPr lang="en-US" altLang="zh-CN" sz="3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2447595" y="4197085"/>
            <a:ext cx="729681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/>
        </p:nvGrpSpPr>
        <p:grpSpPr>
          <a:xfrm>
            <a:off x="5216857" y="1003651"/>
            <a:ext cx="1752840" cy="1753275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5596A7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5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77282" y="3069495"/>
              <a:ext cx="782803" cy="636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00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92200" y="451668"/>
            <a:ext cx="4800600" cy="51906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olidFill>
                  <a:srgbClr val="5596A7"/>
                </a:solidFill>
              </a:rPr>
              <a:t>命令集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1E214E-E7E9-4151-981D-16D0AC2DC33E}"/>
              </a:ext>
            </a:extLst>
          </p:cNvPr>
          <p:cNvSpPr txBox="1"/>
          <p:nvPr/>
        </p:nvSpPr>
        <p:spPr>
          <a:xfrm>
            <a:off x="1465728" y="1736229"/>
            <a:ext cx="46302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计时五分钟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计时一分钟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暂停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继续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计时器还剩多久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42A6FE-436F-4EB7-A932-84A6CB6B1A57}"/>
              </a:ext>
            </a:extLst>
          </p:cNvPr>
          <p:cNvSpPr txBox="1"/>
          <p:nvPr/>
        </p:nvSpPr>
        <p:spPr>
          <a:xfrm>
            <a:off x="6096000" y="1875600"/>
            <a:ext cx="46302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停止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现在的室温是几度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今天天气怎么样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退出</a:t>
            </a:r>
            <a:endParaRPr lang="en-US" altLang="zh-CN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2FB433-91BF-42B5-9A72-39865928EC3F}"/>
              </a:ext>
            </a:extLst>
          </p:cNvPr>
          <p:cNvSpPr/>
          <p:nvPr/>
        </p:nvSpPr>
        <p:spPr>
          <a:xfrm>
            <a:off x="3492500" y="48227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*按住摇杆录音</a:t>
            </a:r>
            <a:endParaRPr lang="en-US" altLang="zh-CN" dirty="0"/>
          </a:p>
          <a:p>
            <a:r>
              <a:rPr lang="zh-CN" altLang="en-US" dirty="0"/>
              <a:t>*计时结束后按下摇杆一次停止闹钟</a:t>
            </a:r>
          </a:p>
        </p:txBody>
      </p:sp>
    </p:spTree>
    <p:extLst>
      <p:ext uri="{BB962C8B-B14F-4D97-AF65-F5344CB8AC3E}">
        <p14:creationId xmlns:p14="http://schemas.microsoft.com/office/powerpoint/2010/main" val="197270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 rot="5400000" flipV="1">
            <a:off x="4675631" y="-5657730"/>
            <a:ext cx="2847096" cy="12227236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  <a:gd name="connsiteX0" fmla="*/ 0 w 2847096"/>
              <a:gd name="connsiteY0" fmla="*/ 1 h 10682288"/>
              <a:gd name="connsiteX1" fmla="*/ 2847095 w 2847096"/>
              <a:gd name="connsiteY1" fmla="*/ 2680383 h 10682288"/>
              <a:gd name="connsiteX2" fmla="*/ 2847095 w 2847096"/>
              <a:gd name="connsiteY2" fmla="*/ 4648883 h 10682288"/>
              <a:gd name="connsiteX3" fmla="*/ 2847096 w 2847096"/>
              <a:gd name="connsiteY3" fmla="*/ 4648883 h 10682288"/>
              <a:gd name="connsiteX4" fmla="*/ 2847096 w 2847096"/>
              <a:gd name="connsiteY4" fmla="*/ 5044262 h 10682288"/>
              <a:gd name="connsiteX5" fmla="*/ 2627392 w 2847096"/>
              <a:gd name="connsiteY5" fmla="*/ 5066409 h 10682288"/>
              <a:gd name="connsiteX6" fmla="*/ 1756941 w 2847096"/>
              <a:gd name="connsiteY6" fmla="*/ 6134417 h 10682288"/>
              <a:gd name="connsiteX7" fmla="*/ 2627392 w 2847096"/>
              <a:gd name="connsiteY7" fmla="*/ 7202425 h 10682288"/>
              <a:gd name="connsiteX8" fmla="*/ 2847096 w 2847096"/>
              <a:gd name="connsiteY8" fmla="*/ 7224573 h 10682288"/>
              <a:gd name="connsiteX9" fmla="*/ 2847096 w 2847096"/>
              <a:gd name="connsiteY9" fmla="*/ 9538383 h 10682288"/>
              <a:gd name="connsiteX10" fmla="*/ 2847095 w 2847096"/>
              <a:gd name="connsiteY10" fmla="*/ 9538383 h 10682288"/>
              <a:gd name="connsiteX11" fmla="*/ 2847095 w 2847096"/>
              <a:gd name="connsiteY11" fmla="*/ 10682288 h 10682288"/>
              <a:gd name="connsiteX12" fmla="*/ 9307 w 2847096"/>
              <a:gd name="connsiteY12" fmla="*/ 10682288 h 10682288"/>
              <a:gd name="connsiteX13" fmla="*/ 9307 w 2847096"/>
              <a:gd name="connsiteY13" fmla="*/ 9538383 h 10682288"/>
              <a:gd name="connsiteX14" fmla="*/ 9307 w 2847096"/>
              <a:gd name="connsiteY14" fmla="*/ 9056688 h 10682288"/>
              <a:gd name="connsiteX15" fmla="*/ 9307 w 2847096"/>
              <a:gd name="connsiteY15" fmla="*/ 4813983 h 10682288"/>
              <a:gd name="connsiteX16" fmla="*/ 9307 w 2847096"/>
              <a:gd name="connsiteY16" fmla="*/ 4648883 h 10682288"/>
              <a:gd name="connsiteX17" fmla="*/ 0 w 2847096"/>
              <a:gd name="connsiteY17" fmla="*/ 1 h 10682288"/>
              <a:gd name="connsiteX0" fmla="*/ 0 w 2847096"/>
              <a:gd name="connsiteY0" fmla="*/ 0 h 10682287"/>
              <a:gd name="connsiteX1" fmla="*/ 2847095 w 2847096"/>
              <a:gd name="connsiteY1" fmla="*/ 27924 h 10682287"/>
              <a:gd name="connsiteX2" fmla="*/ 2847095 w 2847096"/>
              <a:gd name="connsiteY2" fmla="*/ 4648882 h 10682287"/>
              <a:gd name="connsiteX3" fmla="*/ 2847096 w 2847096"/>
              <a:gd name="connsiteY3" fmla="*/ 4648882 h 10682287"/>
              <a:gd name="connsiteX4" fmla="*/ 2847096 w 2847096"/>
              <a:gd name="connsiteY4" fmla="*/ 5044261 h 10682287"/>
              <a:gd name="connsiteX5" fmla="*/ 2627392 w 2847096"/>
              <a:gd name="connsiteY5" fmla="*/ 5066408 h 10682287"/>
              <a:gd name="connsiteX6" fmla="*/ 1756941 w 2847096"/>
              <a:gd name="connsiteY6" fmla="*/ 6134416 h 10682287"/>
              <a:gd name="connsiteX7" fmla="*/ 2627392 w 2847096"/>
              <a:gd name="connsiteY7" fmla="*/ 7202424 h 10682287"/>
              <a:gd name="connsiteX8" fmla="*/ 2847096 w 2847096"/>
              <a:gd name="connsiteY8" fmla="*/ 7224572 h 10682287"/>
              <a:gd name="connsiteX9" fmla="*/ 2847096 w 2847096"/>
              <a:gd name="connsiteY9" fmla="*/ 9538382 h 10682287"/>
              <a:gd name="connsiteX10" fmla="*/ 2847095 w 2847096"/>
              <a:gd name="connsiteY10" fmla="*/ 9538382 h 10682287"/>
              <a:gd name="connsiteX11" fmla="*/ 2847095 w 2847096"/>
              <a:gd name="connsiteY11" fmla="*/ 10682287 h 10682287"/>
              <a:gd name="connsiteX12" fmla="*/ 9307 w 2847096"/>
              <a:gd name="connsiteY12" fmla="*/ 10682287 h 10682287"/>
              <a:gd name="connsiteX13" fmla="*/ 9307 w 2847096"/>
              <a:gd name="connsiteY13" fmla="*/ 9538382 h 10682287"/>
              <a:gd name="connsiteX14" fmla="*/ 9307 w 2847096"/>
              <a:gd name="connsiteY14" fmla="*/ 9056687 h 10682287"/>
              <a:gd name="connsiteX15" fmla="*/ 9307 w 2847096"/>
              <a:gd name="connsiteY15" fmla="*/ 4813982 h 10682287"/>
              <a:gd name="connsiteX16" fmla="*/ 9307 w 2847096"/>
              <a:gd name="connsiteY16" fmla="*/ 4648882 h 10682287"/>
              <a:gd name="connsiteX17" fmla="*/ 0 w 2847096"/>
              <a:gd name="connsiteY17" fmla="*/ 0 h 10682287"/>
              <a:gd name="connsiteX0" fmla="*/ 9307 w 2837789"/>
              <a:gd name="connsiteY0" fmla="*/ 0 h 10663676"/>
              <a:gd name="connsiteX1" fmla="*/ 2837788 w 2837789"/>
              <a:gd name="connsiteY1" fmla="*/ 9313 h 10663676"/>
              <a:gd name="connsiteX2" fmla="*/ 2837788 w 2837789"/>
              <a:gd name="connsiteY2" fmla="*/ 4630271 h 10663676"/>
              <a:gd name="connsiteX3" fmla="*/ 2837789 w 2837789"/>
              <a:gd name="connsiteY3" fmla="*/ 4630271 h 10663676"/>
              <a:gd name="connsiteX4" fmla="*/ 2837789 w 2837789"/>
              <a:gd name="connsiteY4" fmla="*/ 5025650 h 10663676"/>
              <a:gd name="connsiteX5" fmla="*/ 2618085 w 2837789"/>
              <a:gd name="connsiteY5" fmla="*/ 5047797 h 10663676"/>
              <a:gd name="connsiteX6" fmla="*/ 1747634 w 2837789"/>
              <a:gd name="connsiteY6" fmla="*/ 6115805 h 10663676"/>
              <a:gd name="connsiteX7" fmla="*/ 2618085 w 2837789"/>
              <a:gd name="connsiteY7" fmla="*/ 7183813 h 10663676"/>
              <a:gd name="connsiteX8" fmla="*/ 2837789 w 2837789"/>
              <a:gd name="connsiteY8" fmla="*/ 7205961 h 10663676"/>
              <a:gd name="connsiteX9" fmla="*/ 2837789 w 2837789"/>
              <a:gd name="connsiteY9" fmla="*/ 9519771 h 10663676"/>
              <a:gd name="connsiteX10" fmla="*/ 2837788 w 2837789"/>
              <a:gd name="connsiteY10" fmla="*/ 9519771 h 10663676"/>
              <a:gd name="connsiteX11" fmla="*/ 2837788 w 2837789"/>
              <a:gd name="connsiteY11" fmla="*/ 10663676 h 10663676"/>
              <a:gd name="connsiteX12" fmla="*/ 0 w 2837789"/>
              <a:gd name="connsiteY12" fmla="*/ 10663676 h 10663676"/>
              <a:gd name="connsiteX13" fmla="*/ 0 w 2837789"/>
              <a:gd name="connsiteY13" fmla="*/ 9519771 h 10663676"/>
              <a:gd name="connsiteX14" fmla="*/ 0 w 2837789"/>
              <a:gd name="connsiteY14" fmla="*/ 9038076 h 10663676"/>
              <a:gd name="connsiteX15" fmla="*/ 0 w 2837789"/>
              <a:gd name="connsiteY15" fmla="*/ 4795371 h 10663676"/>
              <a:gd name="connsiteX16" fmla="*/ 0 w 2837789"/>
              <a:gd name="connsiteY16" fmla="*/ 4630271 h 10663676"/>
              <a:gd name="connsiteX17" fmla="*/ 9307 w 2837789"/>
              <a:gd name="connsiteY17" fmla="*/ 0 h 10663676"/>
              <a:gd name="connsiteX0" fmla="*/ 9307 w 2837789"/>
              <a:gd name="connsiteY0" fmla="*/ 0 h 12199313"/>
              <a:gd name="connsiteX1" fmla="*/ 2837788 w 2837789"/>
              <a:gd name="connsiteY1" fmla="*/ 9313 h 12199313"/>
              <a:gd name="connsiteX2" fmla="*/ 2837788 w 2837789"/>
              <a:gd name="connsiteY2" fmla="*/ 4630271 h 12199313"/>
              <a:gd name="connsiteX3" fmla="*/ 2837789 w 2837789"/>
              <a:gd name="connsiteY3" fmla="*/ 4630271 h 12199313"/>
              <a:gd name="connsiteX4" fmla="*/ 2837789 w 2837789"/>
              <a:gd name="connsiteY4" fmla="*/ 5025650 h 12199313"/>
              <a:gd name="connsiteX5" fmla="*/ 2618085 w 2837789"/>
              <a:gd name="connsiteY5" fmla="*/ 5047797 h 12199313"/>
              <a:gd name="connsiteX6" fmla="*/ 1747634 w 2837789"/>
              <a:gd name="connsiteY6" fmla="*/ 6115805 h 12199313"/>
              <a:gd name="connsiteX7" fmla="*/ 2618085 w 2837789"/>
              <a:gd name="connsiteY7" fmla="*/ 7183813 h 12199313"/>
              <a:gd name="connsiteX8" fmla="*/ 2837789 w 2837789"/>
              <a:gd name="connsiteY8" fmla="*/ 7205961 h 12199313"/>
              <a:gd name="connsiteX9" fmla="*/ 2837789 w 2837789"/>
              <a:gd name="connsiteY9" fmla="*/ 9519771 h 12199313"/>
              <a:gd name="connsiteX10" fmla="*/ 2837788 w 2837789"/>
              <a:gd name="connsiteY10" fmla="*/ 9519771 h 12199313"/>
              <a:gd name="connsiteX11" fmla="*/ 2828480 w 2837789"/>
              <a:gd name="connsiteY11" fmla="*/ 12199313 h 12199313"/>
              <a:gd name="connsiteX12" fmla="*/ 0 w 2837789"/>
              <a:gd name="connsiteY12" fmla="*/ 10663676 h 12199313"/>
              <a:gd name="connsiteX13" fmla="*/ 0 w 2837789"/>
              <a:gd name="connsiteY13" fmla="*/ 9519771 h 12199313"/>
              <a:gd name="connsiteX14" fmla="*/ 0 w 2837789"/>
              <a:gd name="connsiteY14" fmla="*/ 9038076 h 12199313"/>
              <a:gd name="connsiteX15" fmla="*/ 0 w 2837789"/>
              <a:gd name="connsiteY15" fmla="*/ 4795371 h 12199313"/>
              <a:gd name="connsiteX16" fmla="*/ 0 w 2837789"/>
              <a:gd name="connsiteY16" fmla="*/ 4630271 h 12199313"/>
              <a:gd name="connsiteX17" fmla="*/ 9307 w 2837789"/>
              <a:gd name="connsiteY17" fmla="*/ 0 h 12199313"/>
              <a:gd name="connsiteX0" fmla="*/ 9307 w 2837789"/>
              <a:gd name="connsiteY0" fmla="*/ 0 h 12227236"/>
              <a:gd name="connsiteX1" fmla="*/ 2837788 w 2837789"/>
              <a:gd name="connsiteY1" fmla="*/ 9313 h 12227236"/>
              <a:gd name="connsiteX2" fmla="*/ 2837788 w 2837789"/>
              <a:gd name="connsiteY2" fmla="*/ 4630271 h 12227236"/>
              <a:gd name="connsiteX3" fmla="*/ 2837789 w 2837789"/>
              <a:gd name="connsiteY3" fmla="*/ 4630271 h 12227236"/>
              <a:gd name="connsiteX4" fmla="*/ 2837789 w 2837789"/>
              <a:gd name="connsiteY4" fmla="*/ 5025650 h 12227236"/>
              <a:gd name="connsiteX5" fmla="*/ 2618085 w 2837789"/>
              <a:gd name="connsiteY5" fmla="*/ 5047797 h 12227236"/>
              <a:gd name="connsiteX6" fmla="*/ 1747634 w 2837789"/>
              <a:gd name="connsiteY6" fmla="*/ 6115805 h 12227236"/>
              <a:gd name="connsiteX7" fmla="*/ 2618085 w 2837789"/>
              <a:gd name="connsiteY7" fmla="*/ 7183813 h 12227236"/>
              <a:gd name="connsiteX8" fmla="*/ 2837789 w 2837789"/>
              <a:gd name="connsiteY8" fmla="*/ 7205961 h 12227236"/>
              <a:gd name="connsiteX9" fmla="*/ 2837789 w 2837789"/>
              <a:gd name="connsiteY9" fmla="*/ 9519771 h 12227236"/>
              <a:gd name="connsiteX10" fmla="*/ 2837788 w 2837789"/>
              <a:gd name="connsiteY10" fmla="*/ 9519771 h 12227236"/>
              <a:gd name="connsiteX11" fmla="*/ 2828480 w 2837789"/>
              <a:gd name="connsiteY11" fmla="*/ 12227236 h 12227236"/>
              <a:gd name="connsiteX12" fmla="*/ 0 w 2837789"/>
              <a:gd name="connsiteY12" fmla="*/ 10663676 h 12227236"/>
              <a:gd name="connsiteX13" fmla="*/ 0 w 2837789"/>
              <a:gd name="connsiteY13" fmla="*/ 9519771 h 12227236"/>
              <a:gd name="connsiteX14" fmla="*/ 0 w 2837789"/>
              <a:gd name="connsiteY14" fmla="*/ 9038076 h 12227236"/>
              <a:gd name="connsiteX15" fmla="*/ 0 w 2837789"/>
              <a:gd name="connsiteY15" fmla="*/ 4795371 h 12227236"/>
              <a:gd name="connsiteX16" fmla="*/ 0 w 2837789"/>
              <a:gd name="connsiteY16" fmla="*/ 4630271 h 12227236"/>
              <a:gd name="connsiteX17" fmla="*/ 9307 w 2837789"/>
              <a:gd name="connsiteY17" fmla="*/ 0 h 12227236"/>
              <a:gd name="connsiteX0" fmla="*/ 18614 w 2847096"/>
              <a:gd name="connsiteY0" fmla="*/ 0 h 12227236"/>
              <a:gd name="connsiteX1" fmla="*/ 2847095 w 2847096"/>
              <a:gd name="connsiteY1" fmla="*/ 9313 h 12227236"/>
              <a:gd name="connsiteX2" fmla="*/ 2847095 w 2847096"/>
              <a:gd name="connsiteY2" fmla="*/ 4630271 h 12227236"/>
              <a:gd name="connsiteX3" fmla="*/ 2847096 w 2847096"/>
              <a:gd name="connsiteY3" fmla="*/ 4630271 h 12227236"/>
              <a:gd name="connsiteX4" fmla="*/ 2847096 w 2847096"/>
              <a:gd name="connsiteY4" fmla="*/ 5025650 h 12227236"/>
              <a:gd name="connsiteX5" fmla="*/ 2627392 w 2847096"/>
              <a:gd name="connsiteY5" fmla="*/ 5047797 h 12227236"/>
              <a:gd name="connsiteX6" fmla="*/ 1756941 w 2847096"/>
              <a:gd name="connsiteY6" fmla="*/ 6115805 h 12227236"/>
              <a:gd name="connsiteX7" fmla="*/ 2627392 w 2847096"/>
              <a:gd name="connsiteY7" fmla="*/ 7183813 h 12227236"/>
              <a:gd name="connsiteX8" fmla="*/ 2847096 w 2847096"/>
              <a:gd name="connsiteY8" fmla="*/ 7205961 h 12227236"/>
              <a:gd name="connsiteX9" fmla="*/ 2847096 w 2847096"/>
              <a:gd name="connsiteY9" fmla="*/ 9519771 h 12227236"/>
              <a:gd name="connsiteX10" fmla="*/ 2847095 w 2847096"/>
              <a:gd name="connsiteY10" fmla="*/ 9519771 h 12227236"/>
              <a:gd name="connsiteX11" fmla="*/ 2837787 w 2847096"/>
              <a:gd name="connsiteY11" fmla="*/ 12227236 h 12227236"/>
              <a:gd name="connsiteX12" fmla="*/ 0 w 2847096"/>
              <a:gd name="connsiteY12" fmla="*/ 12217927 h 12227236"/>
              <a:gd name="connsiteX13" fmla="*/ 9307 w 2847096"/>
              <a:gd name="connsiteY13" fmla="*/ 9519771 h 12227236"/>
              <a:gd name="connsiteX14" fmla="*/ 9307 w 2847096"/>
              <a:gd name="connsiteY14" fmla="*/ 9038076 h 12227236"/>
              <a:gd name="connsiteX15" fmla="*/ 9307 w 2847096"/>
              <a:gd name="connsiteY15" fmla="*/ 4795371 h 12227236"/>
              <a:gd name="connsiteX16" fmla="*/ 9307 w 2847096"/>
              <a:gd name="connsiteY16" fmla="*/ 4630271 h 12227236"/>
              <a:gd name="connsiteX17" fmla="*/ 18614 w 2847096"/>
              <a:gd name="connsiteY17" fmla="*/ 0 h 1222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7096" h="12227236">
                <a:moveTo>
                  <a:pt x="18614" y="0"/>
                </a:moveTo>
                <a:lnTo>
                  <a:pt x="2847095" y="9313"/>
                </a:lnTo>
                <a:lnTo>
                  <a:pt x="2847095" y="4630271"/>
                </a:lnTo>
                <a:lnTo>
                  <a:pt x="2847096" y="4630271"/>
                </a:lnTo>
                <a:lnTo>
                  <a:pt x="2847096" y="5025650"/>
                </a:lnTo>
                <a:lnTo>
                  <a:pt x="2627392" y="5047797"/>
                </a:lnTo>
                <a:cubicBezTo>
                  <a:pt x="2130627" y="5149451"/>
                  <a:pt x="1756941" y="5588989"/>
                  <a:pt x="1756941" y="6115805"/>
                </a:cubicBezTo>
                <a:cubicBezTo>
                  <a:pt x="1756941" y="6642623"/>
                  <a:pt x="2130627" y="7082160"/>
                  <a:pt x="2627392" y="7183813"/>
                </a:cubicBezTo>
                <a:lnTo>
                  <a:pt x="2847096" y="7205961"/>
                </a:lnTo>
                <a:lnTo>
                  <a:pt x="2847096" y="9519771"/>
                </a:lnTo>
                <a:lnTo>
                  <a:pt x="2847095" y="9519771"/>
                </a:lnTo>
                <a:cubicBezTo>
                  <a:pt x="2843992" y="10412952"/>
                  <a:pt x="2840890" y="11334055"/>
                  <a:pt x="2837787" y="12227236"/>
                </a:cubicBezTo>
                <a:lnTo>
                  <a:pt x="0" y="12217927"/>
                </a:lnTo>
                <a:cubicBezTo>
                  <a:pt x="3102" y="11318542"/>
                  <a:pt x="6205" y="10419156"/>
                  <a:pt x="9307" y="9519771"/>
                </a:cubicBezTo>
                <a:lnTo>
                  <a:pt x="9307" y="9038076"/>
                </a:lnTo>
                <a:lnTo>
                  <a:pt x="9307" y="4795371"/>
                </a:lnTo>
                <a:lnTo>
                  <a:pt x="9307" y="4630271"/>
                </a:lnTo>
                <a:cubicBezTo>
                  <a:pt x="9307" y="3974104"/>
                  <a:pt x="18614" y="656167"/>
                  <a:pt x="18614" y="0"/>
                </a:cubicBezTo>
                <a:close/>
              </a:path>
            </a:pathLst>
          </a:custGeom>
          <a:solidFill>
            <a:srgbClr val="5596A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887756" y="3332989"/>
            <a:ext cx="4319425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3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2447595" y="4197085"/>
            <a:ext cx="729681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/>
        </p:nvGrpSpPr>
        <p:grpSpPr>
          <a:xfrm>
            <a:off x="5216857" y="1003651"/>
            <a:ext cx="1752840" cy="1753275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5596A7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5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77282" y="3069495"/>
              <a:ext cx="782803" cy="636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347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42D357-DF59-44FA-AFBD-4564D4A9FA73}"/>
              </a:ext>
            </a:extLst>
          </p:cNvPr>
          <p:cNvSpPr txBox="1"/>
          <p:nvPr/>
        </p:nvSpPr>
        <p:spPr>
          <a:xfrm>
            <a:off x="1311442" y="2057400"/>
            <a:ext cx="103230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基于</a:t>
            </a:r>
            <a:r>
              <a:rPr lang="en-US" altLang="zh-CN" sz="3200" dirty="0"/>
              <a:t>python3</a:t>
            </a:r>
            <a:r>
              <a:rPr lang="zh-CN" altLang="en-US" sz="3200" dirty="0"/>
              <a:t>和树莓派的一款智能语音控制计时器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技术要点：多线程，</a:t>
            </a:r>
            <a:r>
              <a:rPr lang="en-US" altLang="zh-CN" sz="3200" dirty="0"/>
              <a:t>hmm-</a:t>
            </a:r>
            <a:r>
              <a:rPr lang="en-US" altLang="zh-CN" sz="3200" dirty="0" err="1"/>
              <a:t>gmm</a:t>
            </a:r>
            <a:r>
              <a:rPr lang="zh-CN" altLang="en-US" sz="3200" dirty="0"/>
              <a:t>语音识别模型，百度智能云语音合成，</a:t>
            </a:r>
            <a:r>
              <a:rPr lang="en-US" altLang="zh-CN" sz="3200" dirty="0" err="1"/>
              <a:t>api</a:t>
            </a:r>
            <a:r>
              <a:rPr lang="zh-CN" altLang="en-US" sz="3200" dirty="0"/>
              <a:t>数据分析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展望：关键词唤醒，提高识别的准确性，十分易于拓展功能模块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13035A61-1F12-4571-AB18-A264DB9C44FE}"/>
              </a:ext>
            </a:extLst>
          </p:cNvPr>
          <p:cNvSpPr txBox="1">
            <a:spLocks/>
          </p:cNvSpPr>
          <p:nvPr/>
        </p:nvSpPr>
        <p:spPr>
          <a:xfrm>
            <a:off x="1092200" y="451668"/>
            <a:ext cx="4800600" cy="51906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kern="0" dirty="0">
                <a:solidFill>
                  <a:srgbClr val="5596A7"/>
                </a:solidFill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437302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596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任意多边形 7"/>
          <p:cNvSpPr>
            <a:spLocks noChangeArrowheads="1"/>
          </p:cNvSpPr>
          <p:nvPr/>
        </p:nvSpPr>
        <p:spPr bwMode="auto">
          <a:xfrm>
            <a:off x="0" y="1855788"/>
            <a:ext cx="12192000" cy="5002212"/>
          </a:xfrm>
          <a:custGeom>
            <a:avLst/>
            <a:gdLst>
              <a:gd name="T0" fmla="*/ 0 w 12192000"/>
              <a:gd name="T1" fmla="*/ 0 h 5002306"/>
              <a:gd name="T2" fmla="*/ 64750 w 12192000"/>
              <a:gd name="T3" fmla="*/ 0 h 5002306"/>
              <a:gd name="T4" fmla="*/ 70790 w 12192000"/>
              <a:gd name="T5" fmla="*/ 2044 h 5002306"/>
              <a:gd name="T6" fmla="*/ 4533859 w 12192000"/>
              <a:gd name="T7" fmla="*/ 717432 h 5002306"/>
              <a:gd name="T8" fmla="*/ 5215437 w 12192000"/>
              <a:gd name="T9" fmla="*/ 745097 h 5002306"/>
              <a:gd name="T10" fmla="*/ 5226599 w 12192000"/>
              <a:gd name="T11" fmla="*/ 781054 h 5002306"/>
              <a:gd name="T12" fmla="*/ 6279776 w 12192000"/>
              <a:gd name="T13" fmla="*/ 1479121 h 5002306"/>
              <a:gd name="T14" fmla="*/ 7332954 w 12192000"/>
              <a:gd name="T15" fmla="*/ 781054 h 5002306"/>
              <a:gd name="T16" fmla="*/ 7348410 w 12192000"/>
              <a:gd name="T17" fmla="*/ 731265 h 5002306"/>
              <a:gd name="T18" fmla="*/ 7689244 w 12192000"/>
              <a:gd name="T19" fmla="*/ 717432 h 5002306"/>
              <a:gd name="T20" fmla="*/ 12152313 w 12192000"/>
              <a:gd name="T21" fmla="*/ 2044 h 5002306"/>
              <a:gd name="T22" fmla="*/ 12158353 w 12192000"/>
              <a:gd name="T23" fmla="*/ 0 h 5002306"/>
              <a:gd name="T24" fmla="*/ 12192000 w 12192000"/>
              <a:gd name="T25" fmla="*/ 0 h 5002306"/>
              <a:gd name="T26" fmla="*/ 12192000 w 12192000"/>
              <a:gd name="T27" fmla="*/ 5002118 h 5002306"/>
              <a:gd name="T28" fmla="*/ 0 w 12192000"/>
              <a:gd name="T29" fmla="*/ 5002118 h 5002306"/>
              <a:gd name="T30" fmla="*/ 0 w 12192000"/>
              <a:gd name="T31" fmla="*/ 0 h 500230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192000" h="5002306">
                <a:moveTo>
                  <a:pt x="0" y="0"/>
                </a:moveTo>
                <a:lnTo>
                  <a:pt x="64750" y="0"/>
                </a:lnTo>
                <a:lnTo>
                  <a:pt x="70790" y="2044"/>
                </a:lnTo>
                <a:cubicBezTo>
                  <a:pt x="1187555" y="361966"/>
                  <a:pt x="2750228" y="620381"/>
                  <a:pt x="4533859" y="717458"/>
                </a:cubicBezTo>
                <a:lnTo>
                  <a:pt x="5215437" y="745125"/>
                </a:lnTo>
                <a:lnTo>
                  <a:pt x="5226599" y="781084"/>
                </a:lnTo>
                <a:cubicBezTo>
                  <a:pt x="5400116" y="1191324"/>
                  <a:pt x="5806331" y="1479177"/>
                  <a:pt x="6279776" y="1479177"/>
                </a:cubicBezTo>
                <a:cubicBezTo>
                  <a:pt x="6753222" y="1479177"/>
                  <a:pt x="7159437" y="1191324"/>
                  <a:pt x="7332954" y="781084"/>
                </a:cubicBezTo>
                <a:lnTo>
                  <a:pt x="7348410" y="731293"/>
                </a:lnTo>
                <a:lnTo>
                  <a:pt x="7689244" y="717458"/>
                </a:lnTo>
                <a:cubicBezTo>
                  <a:pt x="9472875" y="620381"/>
                  <a:pt x="11035548" y="361966"/>
                  <a:pt x="12152313" y="2044"/>
                </a:cubicBezTo>
                <a:lnTo>
                  <a:pt x="12158353" y="0"/>
                </a:lnTo>
                <a:lnTo>
                  <a:pt x="12192000" y="0"/>
                </a:lnTo>
                <a:lnTo>
                  <a:pt x="12192000" y="5002306"/>
                </a:lnTo>
                <a:lnTo>
                  <a:pt x="0" y="500230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28675" name="椭圆 3"/>
          <p:cNvGrpSpPr>
            <a:grpSpLocks/>
          </p:cNvGrpSpPr>
          <p:nvPr/>
        </p:nvGrpSpPr>
        <p:grpSpPr bwMode="auto">
          <a:xfrm>
            <a:off x="5194300" y="1152525"/>
            <a:ext cx="2193925" cy="2193925"/>
            <a:chOff x="0" y="0"/>
            <a:chExt cx="1382" cy="1382"/>
          </a:xfrm>
        </p:grpSpPr>
        <p:pic>
          <p:nvPicPr>
            <p:cNvPr id="28683" name="椭圆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82" cy="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4" name="Text Box 5"/>
            <p:cNvSpPr txBox="1">
              <a:spLocks noChangeArrowheads="1"/>
            </p:cNvSpPr>
            <p:nvPr/>
          </p:nvSpPr>
          <p:spPr bwMode="auto">
            <a:xfrm>
              <a:off x="227" y="203"/>
              <a:ext cx="928" cy="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8676" name="文本框 8"/>
          <p:cNvSpPr txBox="1">
            <a:spLocks noChangeArrowheads="1"/>
          </p:cNvSpPr>
          <p:nvPr/>
        </p:nvSpPr>
        <p:spPr bwMode="auto">
          <a:xfrm>
            <a:off x="1560513" y="3413125"/>
            <a:ext cx="9461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28678" name="文本框 10"/>
          <p:cNvSpPr txBox="1">
            <a:spLocks noChangeArrowheads="1"/>
          </p:cNvSpPr>
          <p:nvPr/>
        </p:nvSpPr>
        <p:spPr bwMode="auto">
          <a:xfrm>
            <a:off x="9464675" y="6486525"/>
            <a:ext cx="2727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2021.01.06</a:t>
            </a:r>
            <a:endParaRPr lang="zh-CN" altLang="en-US" dirty="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:\Users\Administrator\Desktop\PNG图片\图片3 (2).png"/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936" y="1474788"/>
            <a:ext cx="1457325" cy="14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88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墨绿色简约毕业答辩PPT模板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Pages>0</Pages>
  <Words>235</Words>
  <Characters>0</Characters>
  <Application>Microsoft Office PowerPoint</Application>
  <DocSecurity>0</DocSecurity>
  <PresentationFormat>宽屏</PresentationFormat>
  <Lines>0</Lines>
  <Paragraphs>59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Impact</vt:lpstr>
      <vt:lpstr>自定义设计方案</vt:lpstr>
      <vt:lpstr>PowerPoint 演示文稿</vt:lpstr>
      <vt:lpstr>PowerPoint 演示文稿</vt:lpstr>
      <vt:lpstr>PowerPoint 演示文稿</vt:lpstr>
      <vt:lpstr>功能</vt:lpstr>
      <vt:lpstr>PowerPoint 演示文稿</vt:lpstr>
      <vt:lpstr>命令集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墨绿色简约毕业答辩PPT模板</dc:title>
  <dc:creator>Administrator</dc:creator>
  <cp:lastModifiedBy>甑 子鱼</cp:lastModifiedBy>
  <cp:revision>72</cp:revision>
  <dcterms:created xsi:type="dcterms:W3CDTF">2015-04-21T03:02:58Z</dcterms:created>
  <dcterms:modified xsi:type="dcterms:W3CDTF">2021-01-06T06:43:31Z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