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FF0000"/>
                </a:solidFill>
              </a:defRPr>
            </a:pPr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0000FF"/>
                </a:solidFill>
              </a:defRPr>
            </a:pPr>
            <a:r>
              <a:t>With Multiple Images and Colors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8000"/>
                </a:solidFill>
              </a:defRPr>
            </a:pPr>
            <a:r>
              <a:t>Multiple Images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800080"/>
                </a:solidFill>
              </a:defRPr>
            </a:pPr>
            <a:r>
              <a:t>This slide contains multiple colored images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2286000" cy="18288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286000"/>
            <a:ext cx="2286000" cy="18288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286000"/>
            <a:ext cx="2286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FFA500"/>
                </a:solidFill>
              </a:defRPr>
            </a:pPr>
            <a:r>
              <a:t>Colored Text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800080"/>
                </a:solidFill>
              </a:defRPr>
            </a:pPr>
            <a:r>
              <a:t>This text should be purple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0000"/>
                </a:solidFill>
              </a:defRPr>
            </a:pPr>
            <a:r>
              <a:t>This text should be red and bold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i="1">
                <a:solidFill>
                  <a:srgbClr val="0000FF"/>
                </a:solidFill>
              </a:defRPr>
            </a:pPr>
            <a:r>
              <a:t>This text should be blue and italic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432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