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Presentation with Generated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contains a generated test image.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Second Slide - Text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