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0100" y="357166"/>
            <a:ext cx="328614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072066" y="357166"/>
            <a:ext cx="2286016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X=4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785918" y="2571744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85918" y="4071942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71604" y="350043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首元</a:t>
            </a:r>
            <a:r>
              <a:rPr lang="zh-CN" altLang="en-US" dirty="0" smtClean="0"/>
              <a:t>结点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1604" y="500063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首元结点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57554" y="2571744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28992" y="4071942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2571744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643438" y="4071942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000760" y="4071942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286644" y="4071942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1" idx="3"/>
          </p:cNvCxnSpPr>
          <p:nvPr/>
        </p:nvCxnSpPr>
        <p:spPr>
          <a:xfrm>
            <a:off x="4143372" y="442913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786578" y="442913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429256" y="442913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071934" y="292893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929322" y="2571744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357818" y="292893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5" idx="3"/>
            <a:endCxn id="22" idx="3"/>
          </p:cNvCxnSpPr>
          <p:nvPr/>
        </p:nvCxnSpPr>
        <p:spPr>
          <a:xfrm flipH="1" flipV="1">
            <a:off x="6643702" y="2928934"/>
            <a:ext cx="1357322" cy="1500198"/>
          </a:xfrm>
          <a:prstGeom prst="bentConnector3">
            <a:avLst>
              <a:gd name="adj1" fmla="val -16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2" idx="2"/>
          </p:cNvCxnSpPr>
          <p:nvPr/>
        </p:nvCxnSpPr>
        <p:spPr>
          <a:xfrm rot="5400000">
            <a:off x="6107917" y="3464719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endCxn id="11" idx="0"/>
          </p:cNvCxnSpPr>
          <p:nvPr/>
        </p:nvCxnSpPr>
        <p:spPr>
          <a:xfrm rot="10800000" flipV="1">
            <a:off x="3786182" y="3643314"/>
            <a:ext cx="2500330" cy="4286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7715272" y="2500306"/>
            <a:ext cx="642942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16200000" flipH="1">
            <a:off x="7679553" y="2536025"/>
            <a:ext cx="714380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14744" y="5286388"/>
            <a:ext cx="4071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如果最后一个结点是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的情况下出现了如图所示的情况，这时候要让</a:t>
            </a:r>
            <a:r>
              <a:rPr lang="en-US" altLang="zh-CN" dirty="0" err="1" smtClean="0"/>
              <a:t>greaterTail</a:t>
            </a:r>
            <a:r>
              <a:rPr lang="en-US" altLang="zh-CN" dirty="0" smtClean="0"/>
              <a:t>-&gt;next=NULL;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71538" y="1785926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指针可以多指一，但是要考虑到会出错在一些情况下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67</Words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陈润鹏</dc:creator>
  <cp:lastModifiedBy>陈ren鹏</cp:lastModifiedBy>
  <cp:revision>4</cp:revision>
  <dcterms:created xsi:type="dcterms:W3CDTF">2023-03-19T10:45:40Z</dcterms:created>
  <dcterms:modified xsi:type="dcterms:W3CDTF">2023-03-19T10:59:37Z</dcterms:modified>
</cp:coreProperties>
</file>