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286248" y="1643050"/>
            <a:ext cx="2928958" cy="2786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0"/>
          </p:cNvCxnSpPr>
          <p:nvPr/>
        </p:nvCxnSpPr>
        <p:spPr>
          <a:xfrm>
            <a:off x="2643174" y="1000108"/>
            <a:ext cx="3107553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4107653" y="1321579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00694" y="128586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slow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43570" y="450057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fast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034" y="1928802"/>
            <a:ext cx="3357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假设慢指针进入环以后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Fast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Slow</a:t>
            </a:r>
            <a:r>
              <a:rPr lang="zh-CN" altLang="en-US" dirty="0" smtClean="0"/>
              <a:t>之间的距离是</a:t>
            </a:r>
            <a:r>
              <a:rPr lang="en-US" altLang="zh-CN" dirty="0" smtClean="0"/>
              <a:t>X</a:t>
            </a:r>
          </a:p>
          <a:p>
            <a:r>
              <a:rPr lang="en-US" altLang="zh-CN" dirty="0" smtClean="0"/>
              <a:t>Fast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slow</a:t>
            </a:r>
            <a:r>
              <a:rPr lang="zh-CN" altLang="en-US" dirty="0" smtClean="0"/>
              <a:t>按速度每走一次</a:t>
            </a:r>
            <a:endParaRPr lang="en-US" altLang="zh-CN" dirty="0" smtClean="0"/>
          </a:p>
          <a:p>
            <a:r>
              <a:rPr lang="zh-CN" altLang="en-US" dirty="0" smtClean="0"/>
              <a:t>他们</a:t>
            </a:r>
            <a:r>
              <a:rPr lang="zh-CN" altLang="en-US" dirty="0" smtClean="0"/>
              <a:t>之间的距离就减小一步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7158" y="350043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他们之间的距离：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0034" y="3857628"/>
            <a:ext cx="642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</a:p>
          <a:p>
            <a:r>
              <a:rPr lang="en-US" altLang="zh-CN" dirty="0" smtClean="0"/>
              <a:t>X-1</a:t>
            </a:r>
          </a:p>
          <a:p>
            <a:r>
              <a:rPr lang="en-US" altLang="zh-CN" dirty="0" smtClean="0"/>
              <a:t>X-2</a:t>
            </a:r>
          </a:p>
          <a:p>
            <a:r>
              <a:rPr lang="en-US" altLang="zh-CN" dirty="0" smtClean="0"/>
              <a:t>X-3</a:t>
            </a:r>
          </a:p>
          <a:p>
            <a:r>
              <a:rPr lang="en-US" altLang="zh-CN" dirty="0" smtClean="0"/>
              <a:t>X-4</a:t>
            </a:r>
          </a:p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00100" y="5643578"/>
            <a:ext cx="27146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进环后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5918" y="564357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他们每次距离缩小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1071538" y="6000768"/>
            <a:ext cx="2714644" cy="1588"/>
          </a:xfrm>
          <a:prstGeom prst="lin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00232" y="407194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相对速度为：</a:t>
            </a:r>
            <a:r>
              <a:rPr lang="en-US" altLang="zh-CN" dirty="0" smtClean="0"/>
              <a:t>+1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286248" y="1643050"/>
            <a:ext cx="2928958" cy="2786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2643174" y="1000108"/>
            <a:ext cx="3107553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00694" y="128586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slow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43570" y="450057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fast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7158" y="171448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假设慢指针进入环以后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Fast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Slow</a:t>
            </a:r>
            <a:r>
              <a:rPr lang="zh-CN" altLang="en-US" dirty="0" smtClean="0"/>
              <a:t>之间的距离是</a:t>
            </a:r>
            <a:r>
              <a:rPr lang="en-US" altLang="zh-CN" dirty="0" smtClean="0"/>
              <a:t>X</a:t>
            </a:r>
          </a:p>
          <a:p>
            <a:r>
              <a:rPr lang="en-US" altLang="zh-CN" dirty="0" smtClean="0"/>
              <a:t>Fast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slow</a:t>
            </a:r>
            <a:r>
              <a:rPr lang="zh-CN" altLang="en-US" dirty="0" smtClean="0"/>
              <a:t>按速度每走一次</a:t>
            </a:r>
            <a:endParaRPr lang="en-US" altLang="zh-CN" dirty="0" smtClean="0"/>
          </a:p>
          <a:p>
            <a:r>
              <a:rPr lang="zh-CN" altLang="en-US" dirty="0" smtClean="0"/>
              <a:t>他们之间的距离就</a:t>
            </a:r>
            <a:r>
              <a:rPr lang="zh-CN" altLang="en-US" dirty="0" smtClean="0"/>
              <a:t>减小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3357562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他们之间的距离：</a:t>
            </a:r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1472" y="3714752"/>
            <a:ext cx="8286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</a:p>
          <a:p>
            <a:r>
              <a:rPr lang="en-US" altLang="zh-CN" dirty="0" smtClean="0"/>
              <a:t>X-2</a:t>
            </a:r>
            <a:endParaRPr lang="en-US" altLang="zh-CN" dirty="0" smtClean="0"/>
          </a:p>
          <a:p>
            <a:r>
              <a:rPr lang="en-US" altLang="zh-CN" dirty="0" smtClean="0"/>
              <a:t>X-4</a:t>
            </a:r>
            <a:endParaRPr lang="en-US" altLang="zh-CN" dirty="0" smtClean="0"/>
          </a:p>
          <a:p>
            <a:r>
              <a:rPr lang="en-US" altLang="zh-CN" dirty="0" smtClean="0"/>
              <a:t>X-6</a:t>
            </a:r>
            <a:endParaRPr lang="en-US" altLang="zh-CN" dirty="0" smtClean="0"/>
          </a:p>
          <a:p>
            <a:r>
              <a:rPr lang="en-US" altLang="zh-CN" dirty="0" smtClean="0"/>
              <a:t>X-8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???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是奇数就会导致错过，不能相遇，如果错过以后再算差距还是奇数就会导致下一步还是错过，如果极端情况下每次差距都是奇数，会一直错过，无法相遇</a:t>
            </a:r>
            <a:endParaRPr lang="en-US" altLang="zh-CN" dirty="0" smtClean="0"/>
          </a:p>
          <a:p>
            <a:r>
              <a:rPr lang="zh-CN" altLang="en-US" dirty="0" smtClean="0"/>
              <a:t>死</a:t>
            </a:r>
            <a:r>
              <a:rPr lang="zh-CN" altLang="en-US" dirty="0" smtClean="0"/>
              <a:t>循环一次走</a:t>
            </a:r>
            <a:r>
              <a:rPr lang="en-US" altLang="zh-CN" dirty="0" smtClean="0"/>
              <a:t>N</a:t>
            </a:r>
            <a:r>
              <a:rPr lang="zh-CN" altLang="en-US" dirty="0" smtClean="0"/>
              <a:t>步，类似的道理。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156</Words>
  <PresentationFormat>全屏显示(4:3)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陈润鹏</dc:creator>
  <cp:lastModifiedBy>陈ren鹏</cp:lastModifiedBy>
  <cp:revision>4</cp:revision>
  <dcterms:created xsi:type="dcterms:W3CDTF">2023-03-20T09:59:47Z</dcterms:created>
  <dcterms:modified xsi:type="dcterms:W3CDTF">2023-03-20T10:20:03Z</dcterms:modified>
</cp:coreProperties>
</file>