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71" autoAdjust="0"/>
    <p:restoredTop sz="94660"/>
  </p:normalViewPr>
  <p:slideViewPr>
    <p:cSldViewPr>
      <p:cViewPr varScale="1">
        <p:scale>
          <a:sx n="108" d="100"/>
          <a:sy n="108" d="100"/>
        </p:scale>
        <p:origin x="-18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顺序表：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支持随机结构需要随机访问结构支持算法可以很好适用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2.Cpu</a:t>
            </a:r>
            <a:r>
              <a:rPr lang="zh-CN" altLang="en-US" dirty="0" smtClean="0">
                <a:solidFill>
                  <a:srgbClr val="FF0000"/>
                </a:solidFill>
              </a:rPr>
              <a:t>高速缓存利用率更高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头部插入删除时间效率低</a:t>
            </a:r>
            <a:r>
              <a:rPr lang="en-US" altLang="zh-CN" dirty="0" smtClean="0"/>
              <a:t>O(n)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连续的物理空间，空间不够用了以后需要增容</a:t>
            </a:r>
            <a:endParaRPr lang="en-US" altLang="zh-CN" dirty="0" smtClean="0"/>
          </a:p>
          <a:p>
            <a:r>
              <a:rPr lang="en-US" altLang="zh-CN" dirty="0" smtClean="0"/>
              <a:t>    	a.</a:t>
            </a:r>
            <a:r>
              <a:rPr lang="zh-CN" altLang="en-US" dirty="0" smtClean="0"/>
              <a:t>增容有一定程度消耗</a:t>
            </a:r>
            <a:endParaRPr lang="en-US" altLang="zh-CN" dirty="0" smtClean="0"/>
          </a:p>
          <a:p>
            <a:r>
              <a:rPr lang="en-US" altLang="zh-CN" dirty="0" smtClean="0"/>
              <a:t>	b.</a:t>
            </a:r>
            <a:r>
              <a:rPr lang="zh-CN" altLang="en-US" dirty="0" smtClean="0"/>
              <a:t>为例避免频繁增容一般我们都按倍数去增用不完存在空间浪费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7715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双向带头循环链表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任意位置插入删除效率高</a:t>
            </a:r>
            <a:r>
              <a:rPr lang="en-US" altLang="zh-CN" dirty="0" smtClean="0"/>
              <a:t>O(1)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按需申请释放空间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不支持随机访问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用下标访问</a:t>
            </a:r>
            <a:r>
              <a:rPr lang="en-US" altLang="zh-CN" dirty="0" smtClean="0"/>
              <a:t>)</a:t>
            </a:r>
            <a:r>
              <a:rPr lang="zh-CN" altLang="en-US" dirty="0" smtClean="0"/>
              <a:t>意味着像快排，二分等在这种结构上不适用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链表存储一个值，同时要存储链接指针，也有一定消耗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高速缓存</a:t>
            </a:r>
            <a:r>
              <a:rPr lang="zh-CN" altLang="en-US" dirty="0" smtClean="0">
                <a:solidFill>
                  <a:srgbClr val="FF0000"/>
                </a:solidFill>
              </a:rPr>
              <a:t>利用率</a:t>
            </a:r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陈ren鹏\Documents\Tencent Files\2283111429\Image\C2C\394~K[DC(}X_B[%7}E}Z]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6352"/>
            <a:ext cx="9144000" cy="5681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214290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栈建议用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128</Words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陈润鹏</dc:creator>
  <cp:lastModifiedBy>陈ren鹏</cp:lastModifiedBy>
  <cp:revision>14</cp:revision>
  <dcterms:created xsi:type="dcterms:W3CDTF">2023-03-25T11:38:14Z</dcterms:created>
  <dcterms:modified xsi:type="dcterms:W3CDTF">2023-03-25T12:41:13Z</dcterms:modified>
</cp:coreProperties>
</file>