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23A19-4434-41E4-B7DE-18109D0B674E}" v="2" dt="2020-03-25T21:04:3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nicius" userId="0a0943c75811e080" providerId="LiveId" clId="{16F23A19-4434-41E4-B7DE-18109D0B674E}"/>
    <pc:docChg chg="modSld">
      <pc:chgData name="jose vinicius" userId="0a0943c75811e080" providerId="LiveId" clId="{16F23A19-4434-41E4-B7DE-18109D0B674E}" dt="2020-03-25T21:45:44.391" v="10" actId="1076"/>
      <pc:docMkLst>
        <pc:docMk/>
      </pc:docMkLst>
      <pc:sldChg chg="addSp modSp mod">
        <pc:chgData name="jose vinicius" userId="0a0943c75811e080" providerId="LiveId" clId="{16F23A19-4434-41E4-B7DE-18109D0B674E}" dt="2020-03-25T21:45:44.391" v="10" actId="1076"/>
        <pc:sldMkLst>
          <pc:docMk/>
          <pc:sldMk cId="2125047008" sldId="256"/>
        </pc:sldMkLst>
        <pc:spChg chg="add mod">
          <ac:chgData name="jose vinicius" userId="0a0943c75811e080" providerId="LiveId" clId="{16F23A19-4434-41E4-B7DE-18109D0B674E}" dt="2020-03-25T21:04:29.682" v="7" actId="20577"/>
          <ac:spMkLst>
            <pc:docMk/>
            <pc:sldMk cId="2125047008" sldId="256"/>
            <ac:spMk id="47" creationId="{0B4CC496-DE1F-44C9-8D83-1E8F5B9F0F91}"/>
          </ac:spMkLst>
        </pc:spChg>
        <pc:spChg chg="add mod">
          <ac:chgData name="jose vinicius" userId="0a0943c75811e080" providerId="LiveId" clId="{16F23A19-4434-41E4-B7DE-18109D0B674E}" dt="2020-03-25T21:45:44.391" v="10" actId="1076"/>
          <ac:spMkLst>
            <pc:docMk/>
            <pc:sldMk cId="2125047008" sldId="256"/>
            <ac:spMk id="58" creationId="{1B88230E-6099-4B9D-9FED-66491DD8F0AF}"/>
          </ac:spMkLst>
        </pc:spChg>
        <pc:spChg chg="mod">
          <ac:chgData name="jose vinicius" userId="0a0943c75811e080" providerId="LiveId" clId="{16F23A19-4434-41E4-B7DE-18109D0B674E}" dt="2020-03-25T19:31:12.102" v="0" actId="1076"/>
          <ac:spMkLst>
            <pc:docMk/>
            <pc:sldMk cId="2125047008" sldId="256"/>
            <ac:spMk id="76" creationId="{6B683206-E6EC-49FA-9BF6-591788CF35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C2BE-6677-482F-A1E2-AD406327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2AC05A-05D0-4E4E-893D-C5E0F564D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6DD20-25C6-4964-9097-C5779E0E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E2DF1-9096-46C3-A757-69462427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5EA98-677D-4372-8360-634A16F6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6685F-E681-4406-8695-8B824CC7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83897-4D15-4FFD-9831-B9E747BA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21D8A-3A8A-4C57-9E17-24E61D24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07FF0-BB5A-411B-BE1C-B2348C7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F3EC2-3EAA-4115-971F-DF347CA1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8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A7CC91-4DF7-428E-96FA-77280F22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49E32A-DCA3-402B-A53C-AC6CC603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8A1BE-470B-47F6-9571-89F3D373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FE114-00CE-447C-8E64-C28514D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97F54-88F9-4D97-B4AD-1EEC324C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6DFB-D429-4991-9088-29F3832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304DD-8C8B-49E5-A06C-127B41B7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5A4F4-C055-4694-A94C-F015379D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DAFE7-4882-419C-97CA-144D33E2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02193-79AA-471F-AFBE-7347E3B4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513E-4BD7-4E97-9217-CCC0EAD5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4D8B6-7197-4A83-B025-21B02492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8C00-6C25-4090-9EF6-5212B51C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9CFA9-66C2-4FA1-B4E5-E357B2C3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5106F-A30A-40CF-BD0C-0FD56827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71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05BB-CD2D-4ED3-820F-9449C048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82013-9E5B-4ED5-A4A2-62A9BCA56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444AC7-4870-4EC1-89F3-F634D344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EA51A-9180-44A2-8B9A-E74A5DC7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8B3F4-749F-417D-8068-1C57210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D59A0E-8773-48AD-A201-6EE0893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7EF0-B88A-4B69-8355-D275E6B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F9A33-52AB-4925-8C59-8237C7AC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B87050-B46A-4962-BC1C-F4CABD3C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17FED9-32CF-4398-8544-5F09F1720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371E42-8F99-4093-9DC7-17C7DB73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C0F83-01DC-4E1C-BED9-9826958B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5CC47D-77E4-4011-8678-A3FF90B7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05B781-14AC-40E5-8065-EE8E2DCB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D05A-505B-42CE-A1F0-C01B635B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7E1B5-734B-4577-A816-BBB900FF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3955B6-01A8-46A0-A78F-AA396DBF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ABC1E5-E455-41C6-91F9-C170E33B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1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A8C2C2-02D6-4742-8723-58D5CE3D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8EC53-D73B-4236-88E6-696678D6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F8D71-89EE-4973-81AB-D017865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3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49461-8F1A-4646-A6C6-6D9EB35A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48119-60E5-423B-A5E0-A63E0AC5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0C921-7FD9-4DC9-87DE-99B419AA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2C3CD-3FBD-4994-B911-4231FAC8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C0055-C6CF-44CD-B53E-2A23C5A2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53FCFD-E641-40DB-9252-A8EC562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5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48E5-7966-44A9-A0F0-F50C978E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7CCDAB-0140-4D73-AF90-301886DE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8082A5-8457-4D36-BAF2-B829789CC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60140C-FF2A-4540-92EF-4D52A5D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DC313A-18E1-4D72-821B-899F926F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DE27B-9F51-4419-94FB-0D350340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C531F9-91E4-40C8-9A98-0481371F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ADA9A-A028-433B-B751-C76F1D14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54C1B-EC70-4197-9290-02647B2D2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40B1-B3E8-457F-A23D-979B1B6A4008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5DE83-A002-4341-9419-960BB3AED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AAD11-8952-4B37-B695-785B50772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FA30-25D6-4B64-B396-B6536638C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3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95CB70B1-88C7-49F4-B9DC-411599864B85}"/>
              </a:ext>
            </a:extLst>
          </p:cNvPr>
          <p:cNvSpPr/>
          <p:nvPr/>
        </p:nvSpPr>
        <p:spPr>
          <a:xfrm>
            <a:off x="866383" y="957609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Losango 37">
            <a:extLst>
              <a:ext uri="{FF2B5EF4-FFF2-40B4-BE49-F238E27FC236}">
                <a16:creationId xmlns:a16="http://schemas.microsoft.com/office/drawing/2014/main" id="{103957F0-618C-4039-891F-29E015D64F29}"/>
              </a:ext>
            </a:extLst>
          </p:cNvPr>
          <p:cNvSpPr/>
          <p:nvPr/>
        </p:nvSpPr>
        <p:spPr>
          <a:xfrm>
            <a:off x="3718354" y="859806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BD19F19-F1BE-4BAF-AA6A-001175B3AFA0}"/>
              </a:ext>
            </a:extLst>
          </p:cNvPr>
          <p:cNvSpPr/>
          <p:nvPr/>
        </p:nvSpPr>
        <p:spPr>
          <a:xfrm>
            <a:off x="5823612" y="939318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D1CBED2-EDF8-4D3F-90CF-76D90E85298C}"/>
              </a:ext>
            </a:extLst>
          </p:cNvPr>
          <p:cNvCxnSpPr>
            <a:cxnSpLocks/>
          </p:cNvCxnSpPr>
          <p:nvPr/>
        </p:nvCxnSpPr>
        <p:spPr>
          <a:xfrm>
            <a:off x="892889" y="2104136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64F2C0D7-1A1D-459C-9C6E-7913F17F40E3}"/>
              </a:ext>
            </a:extLst>
          </p:cNvPr>
          <p:cNvSpPr/>
          <p:nvPr/>
        </p:nvSpPr>
        <p:spPr>
          <a:xfrm>
            <a:off x="1528994" y="2026280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2D82F49A-2630-4B24-A3C3-B41B272B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1FC04EC-E82D-40DC-92DE-B85C2F171E63}"/>
              </a:ext>
            </a:extLst>
          </p:cNvPr>
          <p:cNvSpPr txBox="1"/>
          <p:nvPr/>
        </p:nvSpPr>
        <p:spPr>
          <a:xfrm>
            <a:off x="1025408" y="1243396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Assembleia</a:t>
            </a:r>
            <a:endParaRPr lang="pt-BR" dirty="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7DB8804-4ECD-4E61-BE00-0C58DF1B380D}"/>
              </a:ext>
            </a:extLst>
          </p:cNvPr>
          <p:cNvCxnSpPr/>
          <p:nvPr/>
        </p:nvCxnSpPr>
        <p:spPr>
          <a:xfrm>
            <a:off x="866383" y="1880223"/>
            <a:ext cx="0" cy="172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6BC52AA-BC4C-470B-A07A-39B9D7F2D8C8}"/>
              </a:ext>
            </a:extLst>
          </p:cNvPr>
          <p:cNvCxnSpPr>
            <a:cxnSpLocks/>
          </p:cNvCxnSpPr>
          <p:nvPr/>
        </p:nvCxnSpPr>
        <p:spPr>
          <a:xfrm>
            <a:off x="866382" y="245514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AC0BC9E4-6920-476B-8C6F-E31E7383B724}"/>
              </a:ext>
            </a:extLst>
          </p:cNvPr>
          <p:cNvSpPr/>
          <p:nvPr/>
        </p:nvSpPr>
        <p:spPr>
          <a:xfrm>
            <a:off x="1528992" y="236912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582BEFE-CE94-4B8C-B847-5E1C2904774B}"/>
              </a:ext>
            </a:extLst>
          </p:cNvPr>
          <p:cNvCxnSpPr>
            <a:cxnSpLocks/>
          </p:cNvCxnSpPr>
          <p:nvPr/>
        </p:nvCxnSpPr>
        <p:spPr>
          <a:xfrm>
            <a:off x="866383" y="274261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40B83599-3CEC-4A6D-B1AA-AD3C2A95EC8B}"/>
              </a:ext>
            </a:extLst>
          </p:cNvPr>
          <p:cNvSpPr/>
          <p:nvPr/>
        </p:nvSpPr>
        <p:spPr>
          <a:xfrm>
            <a:off x="1502488" y="266476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DA174A3-A77C-434D-8B23-771F545DFB66}"/>
              </a:ext>
            </a:extLst>
          </p:cNvPr>
          <p:cNvCxnSpPr>
            <a:cxnSpLocks/>
          </p:cNvCxnSpPr>
          <p:nvPr/>
        </p:nvCxnSpPr>
        <p:spPr>
          <a:xfrm>
            <a:off x="866383" y="309064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52A9495-C228-4562-B0D5-510D41AAAE9E}"/>
              </a:ext>
            </a:extLst>
          </p:cNvPr>
          <p:cNvSpPr/>
          <p:nvPr/>
        </p:nvSpPr>
        <p:spPr>
          <a:xfrm>
            <a:off x="1502488" y="3012786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4D7C323-40D7-4B04-831E-1717DDE4954B}"/>
              </a:ext>
            </a:extLst>
          </p:cNvPr>
          <p:cNvCxnSpPr>
            <a:cxnSpLocks/>
          </p:cNvCxnSpPr>
          <p:nvPr/>
        </p:nvCxnSpPr>
        <p:spPr>
          <a:xfrm>
            <a:off x="866383" y="337049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E5E6C2D-59D2-442E-A6EF-D06359C377EF}"/>
              </a:ext>
            </a:extLst>
          </p:cNvPr>
          <p:cNvSpPr/>
          <p:nvPr/>
        </p:nvSpPr>
        <p:spPr>
          <a:xfrm>
            <a:off x="1502488" y="329264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E84BE49-F0E8-4ACC-875E-4064DAF4841A}"/>
              </a:ext>
            </a:extLst>
          </p:cNvPr>
          <p:cNvCxnSpPr>
            <a:cxnSpLocks/>
          </p:cNvCxnSpPr>
          <p:nvPr/>
        </p:nvCxnSpPr>
        <p:spPr>
          <a:xfrm>
            <a:off x="866383" y="360449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97CFE5F3-7EC8-422C-B3FD-C1DA365F8641}"/>
              </a:ext>
            </a:extLst>
          </p:cNvPr>
          <p:cNvSpPr/>
          <p:nvPr/>
        </p:nvSpPr>
        <p:spPr>
          <a:xfrm>
            <a:off x="1502488" y="352664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1B2DDB4-F6B0-4646-8C7B-AB09856E3314}"/>
              </a:ext>
            </a:extLst>
          </p:cNvPr>
          <p:cNvSpPr/>
          <p:nvPr/>
        </p:nvSpPr>
        <p:spPr>
          <a:xfrm>
            <a:off x="1714521" y="19194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data de realização</a:t>
            </a:r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A10B0F-FC1B-45B0-A3E5-4C730F5D2F81}"/>
              </a:ext>
            </a:extLst>
          </p:cNvPr>
          <p:cNvSpPr/>
          <p:nvPr/>
        </p:nvSpPr>
        <p:spPr>
          <a:xfrm>
            <a:off x="1741025" y="226028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condomínio</a:t>
            </a:r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8F9C29B-1CC8-4BAA-A68C-9C411701C4DB}"/>
              </a:ext>
            </a:extLst>
          </p:cNvPr>
          <p:cNvSpPr/>
          <p:nvPr/>
        </p:nvSpPr>
        <p:spPr>
          <a:xfrm>
            <a:off x="1683317" y="2569089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número de moradores</a:t>
            </a:r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C1B759F-2D6C-4D24-A52A-9D82E47C4D2E}"/>
              </a:ext>
            </a:extLst>
          </p:cNvPr>
          <p:cNvSpPr/>
          <p:nvPr/>
        </p:nvSpPr>
        <p:spPr>
          <a:xfrm>
            <a:off x="1683317" y="291182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endereço do condomínio</a:t>
            </a:r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0EA4043-7883-4761-9DFF-0ECCE61BA6E4}"/>
              </a:ext>
            </a:extLst>
          </p:cNvPr>
          <p:cNvSpPr/>
          <p:nvPr/>
        </p:nvSpPr>
        <p:spPr>
          <a:xfrm>
            <a:off x="1683317" y="317834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número de participantes </a:t>
            </a:r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BE562D5-823B-458A-8073-5D688F1D95EF}"/>
              </a:ext>
            </a:extLst>
          </p:cNvPr>
          <p:cNvSpPr/>
          <p:nvPr/>
        </p:nvSpPr>
        <p:spPr>
          <a:xfrm>
            <a:off x="1683317" y="344487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status</a:t>
            </a:r>
            <a:endParaRPr lang="pt-BR" dirty="0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89ECB505-DC2F-4232-B9B1-DB43F0DB6D9E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2827704" y="1409772"/>
            <a:ext cx="890650" cy="1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72F4779-EF63-48DC-B8AE-79155430DE67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5100249" y="1409771"/>
            <a:ext cx="723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1A4D41-033C-4294-9154-76970E50BFA8}"/>
              </a:ext>
            </a:extLst>
          </p:cNvPr>
          <p:cNvSpPr txBox="1"/>
          <p:nvPr/>
        </p:nvSpPr>
        <p:spPr>
          <a:xfrm>
            <a:off x="3973921" y="1207151"/>
            <a:ext cx="11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Aborda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031AE9B-9A89-40DA-8438-8D516454EB65}"/>
              </a:ext>
            </a:extLst>
          </p:cNvPr>
          <p:cNvSpPr txBox="1"/>
          <p:nvPr/>
        </p:nvSpPr>
        <p:spPr>
          <a:xfrm>
            <a:off x="6368390" y="1225104"/>
            <a:ext cx="126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Assusto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F59FDCEA-DF42-46AC-9B90-02A38860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2E0B19-1E86-46E5-A88F-D91976CD248B}"/>
              </a:ext>
            </a:extLst>
          </p:cNvPr>
          <p:cNvCxnSpPr>
            <a:cxnSpLocks/>
          </p:cNvCxnSpPr>
          <p:nvPr/>
        </p:nvCxnSpPr>
        <p:spPr>
          <a:xfrm>
            <a:off x="7784933" y="1128545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D4C1DBBD-2D82-49E0-8918-45BBABAA19AC}"/>
              </a:ext>
            </a:extLst>
          </p:cNvPr>
          <p:cNvSpPr/>
          <p:nvPr/>
        </p:nvSpPr>
        <p:spPr>
          <a:xfrm>
            <a:off x="8421038" y="105068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B683206-E6EC-49FA-9BF6-591788CF3515}"/>
              </a:ext>
            </a:extLst>
          </p:cNvPr>
          <p:cNvSpPr/>
          <p:nvPr/>
        </p:nvSpPr>
        <p:spPr>
          <a:xfrm>
            <a:off x="8644527" y="9393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votos</a:t>
            </a:r>
            <a:endParaRPr lang="pt-BR" dirty="0"/>
          </a:p>
        </p:txBody>
      </p:sp>
      <p:sp>
        <p:nvSpPr>
          <p:cNvPr id="77" name="Losango 76">
            <a:extLst>
              <a:ext uri="{FF2B5EF4-FFF2-40B4-BE49-F238E27FC236}">
                <a16:creationId xmlns:a16="http://schemas.microsoft.com/office/drawing/2014/main" id="{B52B88E6-BF19-40AF-98B3-E52B746694BB}"/>
              </a:ext>
            </a:extLst>
          </p:cNvPr>
          <p:cNvSpPr/>
          <p:nvPr/>
        </p:nvSpPr>
        <p:spPr>
          <a:xfrm>
            <a:off x="6113324" y="2353061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7636BA1-18CB-46BF-9188-D07F94E826D9}"/>
              </a:ext>
            </a:extLst>
          </p:cNvPr>
          <p:cNvSpPr/>
          <p:nvPr/>
        </p:nvSpPr>
        <p:spPr>
          <a:xfrm>
            <a:off x="5823609" y="3917711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01CD43A-7850-4B65-BCB1-D4ED2F99459B}"/>
              </a:ext>
            </a:extLst>
          </p:cNvPr>
          <p:cNvCxnSpPr>
            <a:stCxn id="39" idx="2"/>
            <a:endCxn id="77" idx="0"/>
          </p:cNvCxnSpPr>
          <p:nvPr/>
        </p:nvCxnSpPr>
        <p:spPr>
          <a:xfrm flipH="1">
            <a:off x="6804272" y="1880223"/>
            <a:ext cx="1" cy="47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F8E37C1-FC04-4122-968F-3F6A0FB8AD3D}"/>
              </a:ext>
            </a:extLst>
          </p:cNvPr>
          <p:cNvCxnSpPr/>
          <p:nvPr/>
        </p:nvCxnSpPr>
        <p:spPr>
          <a:xfrm flipH="1">
            <a:off x="6804270" y="3444873"/>
            <a:ext cx="1" cy="47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BD5F629-FCBB-408B-B5C5-82E94648586D}"/>
              </a:ext>
            </a:extLst>
          </p:cNvPr>
          <p:cNvSpPr txBox="1"/>
          <p:nvPr/>
        </p:nvSpPr>
        <p:spPr>
          <a:xfrm>
            <a:off x="6309870" y="2742407"/>
            <a:ext cx="168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Registra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BFDC7C2-1CBB-4219-B017-9A9F83397F2A}"/>
              </a:ext>
            </a:extLst>
          </p:cNvPr>
          <p:cNvSpPr txBox="1"/>
          <p:nvPr/>
        </p:nvSpPr>
        <p:spPr>
          <a:xfrm>
            <a:off x="6540668" y="4197764"/>
            <a:ext cx="7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Ata</a:t>
            </a: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38A9CB23-A3D5-450B-A33A-FCCF7915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observações e o nome dos moradores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5BAE0A7-06FE-4AE3-B767-389714BC26D2}"/>
              </a:ext>
            </a:extLst>
          </p:cNvPr>
          <p:cNvCxnSpPr>
            <a:cxnSpLocks/>
          </p:cNvCxnSpPr>
          <p:nvPr/>
        </p:nvCxnSpPr>
        <p:spPr>
          <a:xfrm>
            <a:off x="7784933" y="411759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5F1C38AC-1346-4C0B-BF68-9FEA894EC5C6}"/>
              </a:ext>
            </a:extLst>
          </p:cNvPr>
          <p:cNvSpPr/>
          <p:nvPr/>
        </p:nvSpPr>
        <p:spPr>
          <a:xfrm>
            <a:off x="8421038" y="403974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BA16F74-9621-4234-808B-FCF1D43C7DCD}"/>
              </a:ext>
            </a:extLst>
          </p:cNvPr>
          <p:cNvCxnSpPr>
            <a:cxnSpLocks/>
          </p:cNvCxnSpPr>
          <p:nvPr/>
        </p:nvCxnSpPr>
        <p:spPr>
          <a:xfrm>
            <a:off x="7795754" y="465488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29DAF5C8-3D15-4DF2-8C35-BA7756366568}"/>
              </a:ext>
            </a:extLst>
          </p:cNvPr>
          <p:cNvSpPr/>
          <p:nvPr/>
        </p:nvSpPr>
        <p:spPr>
          <a:xfrm>
            <a:off x="8431859" y="457703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2473E5D-0A97-4B9F-A70D-4F1F98F83B03}"/>
              </a:ext>
            </a:extLst>
          </p:cNvPr>
          <p:cNvSpPr/>
          <p:nvPr/>
        </p:nvSpPr>
        <p:spPr>
          <a:xfrm>
            <a:off x="8625726" y="39177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observações</a:t>
            </a:r>
            <a:endParaRPr lang="pt-BR" dirty="0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A2C0AD0B-D95F-4D82-82D2-4AA7DC68D355}"/>
              </a:ext>
            </a:extLst>
          </p:cNvPr>
          <p:cNvSpPr/>
          <p:nvPr/>
        </p:nvSpPr>
        <p:spPr>
          <a:xfrm>
            <a:off x="8643892" y="4396858"/>
            <a:ext cx="2433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dos moradores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4CC496-DE1F-44C9-8D83-1E8F5B9F0F91}"/>
              </a:ext>
            </a:extLst>
          </p:cNvPr>
          <p:cNvSpPr txBox="1"/>
          <p:nvPr/>
        </p:nvSpPr>
        <p:spPr>
          <a:xfrm>
            <a:off x="2857802" y="1042577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B88230E-6099-4B9D-9FED-66491DD8F0AF}"/>
              </a:ext>
            </a:extLst>
          </p:cNvPr>
          <p:cNvSpPr txBox="1"/>
          <p:nvPr/>
        </p:nvSpPr>
        <p:spPr>
          <a:xfrm>
            <a:off x="6734316" y="1862124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12504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vinicius</dc:creator>
  <cp:lastModifiedBy>jose vinicius</cp:lastModifiedBy>
  <cp:revision>4</cp:revision>
  <dcterms:created xsi:type="dcterms:W3CDTF">2020-03-25T18:20:01Z</dcterms:created>
  <dcterms:modified xsi:type="dcterms:W3CDTF">2020-03-25T21:45:51Z</dcterms:modified>
</cp:coreProperties>
</file>