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EF9BB-D9F0-4EC8-8284-41D56B8BF397}" v="116" dt="2020-03-25T21:03:35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inicius" userId="0a0943c75811e080" providerId="LiveId" clId="{9FDEF9BB-D9F0-4EC8-8284-41D56B8BF397}"/>
    <pc:docChg chg="undo custSel modSld">
      <pc:chgData name="jose vinicius" userId="0a0943c75811e080" providerId="LiveId" clId="{9FDEF9BB-D9F0-4EC8-8284-41D56B8BF397}" dt="2020-03-25T21:03:42.444" v="405" actId="20577"/>
      <pc:docMkLst>
        <pc:docMk/>
      </pc:docMkLst>
      <pc:sldChg chg="addSp delSp modSp mod">
        <pc:chgData name="jose vinicius" userId="0a0943c75811e080" providerId="LiveId" clId="{9FDEF9BB-D9F0-4EC8-8284-41D56B8BF397}" dt="2020-03-25T21:03:42.444" v="405" actId="20577"/>
        <pc:sldMkLst>
          <pc:docMk/>
          <pc:sldMk cId="1187932797" sldId="256"/>
        </pc:sldMkLst>
        <pc:spChg chg="add del">
          <ac:chgData name="jose vinicius" userId="0a0943c75811e080" providerId="LiveId" clId="{9FDEF9BB-D9F0-4EC8-8284-41D56B8BF397}" dt="2020-03-25T16:26:42.942" v="34"/>
          <ac:spMkLst>
            <pc:docMk/>
            <pc:sldMk cId="1187932797" sldId="256"/>
            <ac:spMk id="2" creationId="{18B5C211-4D3D-4A90-A56F-5B212D4C1A13}"/>
          </ac:spMkLst>
        </pc:spChg>
        <pc:spChg chg="add del mod">
          <ac:chgData name="jose vinicius" userId="0a0943c75811e080" providerId="LiveId" clId="{9FDEF9BB-D9F0-4EC8-8284-41D56B8BF397}" dt="2020-03-25T17:49:41.494" v="312"/>
          <ac:spMkLst>
            <pc:docMk/>
            <pc:sldMk cId="1187932797" sldId="256"/>
            <ac:spMk id="2" creationId="{D727C970-016C-4DCE-9D0F-F3B68142EDD3}"/>
          </ac:spMkLst>
        </pc:spChg>
        <pc:spChg chg="add del mod">
          <ac:chgData name="jose vinicius" userId="0a0943c75811e080" providerId="LiveId" clId="{9FDEF9BB-D9F0-4EC8-8284-41D56B8BF397}" dt="2020-03-25T16:27:11.518" v="48"/>
          <ac:spMkLst>
            <pc:docMk/>
            <pc:sldMk cId="1187932797" sldId="256"/>
            <ac:spMk id="3" creationId="{1A35A90B-E220-461D-A2C3-E52DF8FB4658}"/>
          </ac:spMkLst>
        </pc:spChg>
        <pc:spChg chg="add del">
          <ac:chgData name="jose vinicius" userId="0a0943c75811e080" providerId="LiveId" clId="{9FDEF9BB-D9F0-4EC8-8284-41D56B8BF397}" dt="2020-03-25T17:00:28.061" v="209"/>
          <ac:spMkLst>
            <pc:docMk/>
            <pc:sldMk cId="1187932797" sldId="256"/>
            <ac:spMk id="3" creationId="{D2F8149A-4C44-4CA7-AE32-4B37BDFF337A}"/>
          </ac:spMkLst>
        </pc:spChg>
        <pc:spChg chg="add del">
          <ac:chgData name="jose vinicius" userId="0a0943c75811e080" providerId="LiveId" clId="{9FDEF9BB-D9F0-4EC8-8284-41D56B8BF397}" dt="2020-03-25T16:26:51.940" v="37"/>
          <ac:spMkLst>
            <pc:docMk/>
            <pc:sldMk cId="1187932797" sldId="256"/>
            <ac:spMk id="4" creationId="{102FD949-4021-4185-9B14-35EAD1AE7CD2}"/>
          </ac:spMkLst>
        </pc:spChg>
        <pc:spChg chg="add mod">
          <ac:chgData name="jose vinicius" userId="0a0943c75811e080" providerId="LiveId" clId="{9FDEF9BB-D9F0-4EC8-8284-41D56B8BF397}" dt="2020-03-25T17:00:49.720" v="213" actId="1076"/>
          <ac:spMkLst>
            <pc:docMk/>
            <pc:sldMk cId="1187932797" sldId="256"/>
            <ac:spMk id="4" creationId="{92603ED1-4B88-434D-8254-2DBA5665BE0C}"/>
          </ac:spMkLst>
        </pc:spChg>
        <pc:spChg chg="add mod">
          <ac:chgData name="jose vinicius" userId="0a0943c75811e080" providerId="LiveId" clId="{9FDEF9BB-D9F0-4EC8-8284-41D56B8BF397}" dt="2020-03-25T17:01:53.941" v="228" actId="1076"/>
          <ac:spMkLst>
            <pc:docMk/>
            <pc:sldMk cId="1187932797" sldId="256"/>
            <ac:spMk id="5" creationId="{648A9E3A-3F80-44EE-ABD2-B4A443441A00}"/>
          </ac:spMkLst>
        </pc:spChg>
        <pc:spChg chg="add del">
          <ac:chgData name="jose vinicius" userId="0a0943c75811e080" providerId="LiveId" clId="{9FDEF9BB-D9F0-4EC8-8284-41D56B8BF397}" dt="2020-03-25T16:26:58.612" v="39"/>
          <ac:spMkLst>
            <pc:docMk/>
            <pc:sldMk cId="1187932797" sldId="256"/>
            <ac:spMk id="5" creationId="{78D5874E-063D-438C-ADCC-B6334D3824BA}"/>
          </ac:spMkLst>
        </pc:spChg>
        <pc:spChg chg="mod">
          <ac:chgData name="jose vinicius" userId="0a0943c75811e080" providerId="LiveId" clId="{9FDEF9BB-D9F0-4EC8-8284-41D56B8BF397}" dt="2020-03-25T16:29:34.253" v="82" actId="1076"/>
          <ac:spMkLst>
            <pc:docMk/>
            <pc:sldMk cId="1187932797" sldId="256"/>
            <ac:spMk id="6" creationId="{7E4A2890-2AB7-4C60-9B16-D6D41AE13189}"/>
          </ac:spMkLst>
        </pc:spChg>
        <pc:spChg chg="mod">
          <ac:chgData name="jose vinicius" userId="0a0943c75811e080" providerId="LiveId" clId="{9FDEF9BB-D9F0-4EC8-8284-41D56B8BF397}" dt="2020-03-25T16:28:08.144" v="60" actId="1076"/>
          <ac:spMkLst>
            <pc:docMk/>
            <pc:sldMk cId="1187932797" sldId="256"/>
            <ac:spMk id="7" creationId="{E476FB8C-4955-4205-89ED-A7551B41B120}"/>
          </ac:spMkLst>
        </pc:spChg>
        <pc:spChg chg="add del">
          <ac:chgData name="jose vinicius" userId="0a0943c75811e080" providerId="LiveId" clId="{9FDEF9BB-D9F0-4EC8-8284-41D56B8BF397}" dt="2020-03-25T16:27:34.659" v="50"/>
          <ac:spMkLst>
            <pc:docMk/>
            <pc:sldMk cId="1187932797" sldId="256"/>
            <ac:spMk id="8" creationId="{3A1E4143-4339-40C7-B747-8C42AFD74EBD}"/>
          </ac:spMkLst>
        </pc:spChg>
        <pc:spChg chg="add mod">
          <ac:chgData name="jose vinicius" userId="0a0943c75811e080" providerId="LiveId" clId="{9FDEF9BB-D9F0-4EC8-8284-41D56B8BF397}" dt="2020-03-25T17:02:24.589" v="232" actId="1076"/>
          <ac:spMkLst>
            <pc:docMk/>
            <pc:sldMk cId="1187932797" sldId="256"/>
            <ac:spMk id="8" creationId="{613F5D4D-0BCA-49A0-ADAD-9C89B191B42C}"/>
          </ac:spMkLst>
        </pc:spChg>
        <pc:spChg chg="add mod">
          <ac:chgData name="jose vinicius" userId="0a0943c75811e080" providerId="LiveId" clId="{9FDEF9BB-D9F0-4EC8-8284-41D56B8BF397}" dt="2020-03-25T17:02:46.475" v="236" actId="1076"/>
          <ac:spMkLst>
            <pc:docMk/>
            <pc:sldMk cId="1187932797" sldId="256"/>
            <ac:spMk id="9" creationId="{1E47DDAF-0648-4151-9EA1-103EB4EEE9CD}"/>
          </ac:spMkLst>
        </pc:spChg>
        <pc:spChg chg="add del">
          <ac:chgData name="jose vinicius" userId="0a0943c75811e080" providerId="LiveId" clId="{9FDEF9BB-D9F0-4EC8-8284-41D56B8BF397}" dt="2020-03-25T16:27:37.013" v="52" actId="21"/>
          <ac:spMkLst>
            <pc:docMk/>
            <pc:sldMk cId="1187932797" sldId="256"/>
            <ac:spMk id="9" creationId="{B81B7D31-B38F-4F58-A714-1E0BC7FD6D8D}"/>
          </ac:spMkLst>
        </pc:spChg>
        <pc:spChg chg="add del mod">
          <ac:chgData name="jose vinicius" userId="0a0943c75811e080" providerId="LiveId" clId="{9FDEF9BB-D9F0-4EC8-8284-41D56B8BF397}" dt="2020-03-25T16:27:49.804" v="56"/>
          <ac:spMkLst>
            <pc:docMk/>
            <pc:sldMk cId="1187932797" sldId="256"/>
            <ac:spMk id="12" creationId="{5A96117C-008D-4CE3-967C-43B5466A1296}"/>
          </ac:spMkLst>
        </pc:spChg>
        <pc:spChg chg="add mod">
          <ac:chgData name="jose vinicius" userId="0a0943c75811e080" providerId="LiveId" clId="{9FDEF9BB-D9F0-4EC8-8284-41D56B8BF397}" dt="2020-03-25T17:30:14.517" v="288" actId="1076"/>
          <ac:spMkLst>
            <pc:docMk/>
            <pc:sldMk cId="1187932797" sldId="256"/>
            <ac:spMk id="17" creationId="{87F47936-E1CC-4288-A240-90CFF4E8BFD9}"/>
          </ac:spMkLst>
        </pc:spChg>
        <pc:spChg chg="add del mod">
          <ac:chgData name="jose vinicius" userId="0a0943c75811e080" providerId="LiveId" clId="{9FDEF9BB-D9F0-4EC8-8284-41D56B8BF397}" dt="2020-03-25T16:32:41.295" v="124" actId="478"/>
          <ac:spMkLst>
            <pc:docMk/>
            <pc:sldMk cId="1187932797" sldId="256"/>
            <ac:spMk id="17" creationId="{F4CE21F2-220F-45AB-BE56-8A30D38C0A3F}"/>
          </ac:spMkLst>
        </pc:spChg>
        <pc:spChg chg="add del mod">
          <ac:chgData name="jose vinicius" userId="0a0943c75811e080" providerId="LiveId" clId="{9FDEF9BB-D9F0-4EC8-8284-41D56B8BF397}" dt="2020-03-25T16:32:41.295" v="124" actId="478"/>
          <ac:spMkLst>
            <pc:docMk/>
            <pc:sldMk cId="1187932797" sldId="256"/>
            <ac:spMk id="21" creationId="{E319C8CF-77C8-4E49-9488-E17714C10B0F}"/>
          </ac:spMkLst>
        </pc:spChg>
        <pc:spChg chg="add del mod">
          <ac:chgData name="jose vinicius" userId="0a0943c75811e080" providerId="LiveId" clId="{9FDEF9BB-D9F0-4EC8-8284-41D56B8BF397}" dt="2020-03-25T16:32:41.295" v="124" actId="478"/>
          <ac:spMkLst>
            <pc:docMk/>
            <pc:sldMk cId="1187932797" sldId="256"/>
            <ac:spMk id="22" creationId="{4EEDAF51-3E1E-40AE-BEF4-B91969A02E8D}"/>
          </ac:spMkLst>
        </pc:spChg>
        <pc:spChg chg="add mod">
          <ac:chgData name="jose vinicius" userId="0a0943c75811e080" providerId="LiveId" clId="{9FDEF9BB-D9F0-4EC8-8284-41D56B8BF397}" dt="2020-03-25T17:48:59.147" v="299" actId="20577"/>
          <ac:spMkLst>
            <pc:docMk/>
            <pc:sldMk cId="1187932797" sldId="256"/>
            <ac:spMk id="25" creationId="{1865F8E5-1386-476F-B59E-6166DF5F3256}"/>
          </ac:spMkLst>
        </pc:spChg>
        <pc:spChg chg="add del">
          <ac:chgData name="jose vinicius" userId="0a0943c75811e080" providerId="LiveId" clId="{9FDEF9BB-D9F0-4EC8-8284-41D56B8BF397}" dt="2020-03-25T17:48:38.685" v="294"/>
          <ac:spMkLst>
            <pc:docMk/>
            <pc:sldMk cId="1187932797" sldId="256"/>
            <ac:spMk id="26" creationId="{C230CD6B-D575-44E1-9E37-1F405DA57076}"/>
          </ac:spMkLst>
        </pc:spChg>
        <pc:spChg chg="add mod">
          <ac:chgData name="jose vinicius" userId="0a0943c75811e080" providerId="LiveId" clId="{9FDEF9BB-D9F0-4EC8-8284-41D56B8BF397}" dt="2020-03-25T17:49:39.169" v="309" actId="6549"/>
          <ac:spMkLst>
            <pc:docMk/>
            <pc:sldMk cId="1187932797" sldId="256"/>
            <ac:spMk id="27" creationId="{BBF89648-C1BD-4F5E-9C64-7A5A3CD11064}"/>
          </ac:spMkLst>
        </pc:spChg>
        <pc:spChg chg="add mod">
          <ac:chgData name="jose vinicius" userId="0a0943c75811e080" providerId="LiveId" clId="{9FDEF9BB-D9F0-4EC8-8284-41D56B8BF397}" dt="2020-03-25T17:49:40.473" v="310" actId="6549"/>
          <ac:spMkLst>
            <pc:docMk/>
            <pc:sldMk cId="1187932797" sldId="256"/>
            <ac:spMk id="28" creationId="{9F5A9B50-E1B4-407F-B583-4CB91C33ABDD}"/>
          </ac:spMkLst>
        </pc:spChg>
        <pc:spChg chg="add mod">
          <ac:chgData name="jose vinicius" userId="0a0943c75811e080" providerId="LiveId" clId="{9FDEF9BB-D9F0-4EC8-8284-41D56B8BF397}" dt="2020-03-25T17:49:32.388" v="307" actId="20577"/>
          <ac:spMkLst>
            <pc:docMk/>
            <pc:sldMk cId="1187932797" sldId="256"/>
            <ac:spMk id="29" creationId="{A06EB02D-F6C8-47ED-A3AC-5D18DDE8D143}"/>
          </ac:spMkLst>
        </pc:spChg>
        <pc:spChg chg="add del mod">
          <ac:chgData name="jose vinicius" userId="0a0943c75811e080" providerId="LiveId" clId="{9FDEF9BB-D9F0-4EC8-8284-41D56B8BF397}" dt="2020-03-25T16:32:41.295" v="124" actId="478"/>
          <ac:spMkLst>
            <pc:docMk/>
            <pc:sldMk cId="1187932797" sldId="256"/>
            <ac:spMk id="29" creationId="{A9701FBD-185A-4B0E-8FBD-FA33AF3F32C0}"/>
          </ac:spMkLst>
        </pc:spChg>
        <pc:spChg chg="add del mod">
          <ac:chgData name="jose vinicius" userId="0a0943c75811e080" providerId="LiveId" clId="{9FDEF9BB-D9F0-4EC8-8284-41D56B8BF397}" dt="2020-03-25T18:03:13.784" v="357"/>
          <ac:spMkLst>
            <pc:docMk/>
            <pc:sldMk cId="1187932797" sldId="256"/>
            <ac:spMk id="30" creationId="{E3A2A28F-F4C4-4EF2-9556-C7F21D352A5A}"/>
          </ac:spMkLst>
        </pc:spChg>
        <pc:spChg chg="add del mod">
          <ac:chgData name="jose vinicius" userId="0a0943c75811e080" providerId="LiveId" clId="{9FDEF9BB-D9F0-4EC8-8284-41D56B8BF397}" dt="2020-03-25T16:35:56.229" v="163"/>
          <ac:spMkLst>
            <pc:docMk/>
            <pc:sldMk cId="1187932797" sldId="256"/>
            <ac:spMk id="31" creationId="{E69FDDB3-1CB1-4C45-B294-94C5257B65D1}"/>
          </ac:spMkLst>
        </pc:spChg>
        <pc:spChg chg="add del mod">
          <ac:chgData name="jose vinicius" userId="0a0943c75811e080" providerId="LiveId" clId="{9FDEF9BB-D9F0-4EC8-8284-41D56B8BF397}" dt="2020-03-25T16:33:14.269" v="128" actId="11529"/>
          <ac:spMkLst>
            <pc:docMk/>
            <pc:sldMk cId="1187932797" sldId="256"/>
            <ac:spMk id="32" creationId="{5C39CB95-689F-4B08-8FC7-162661F3F433}"/>
          </ac:spMkLst>
        </pc:spChg>
        <pc:spChg chg="del">
          <ac:chgData name="jose vinicius" userId="0a0943c75811e080" providerId="LiveId" clId="{9FDEF9BB-D9F0-4EC8-8284-41D56B8BF397}" dt="2020-03-25T16:25:34.084" v="0" actId="478"/>
          <ac:spMkLst>
            <pc:docMk/>
            <pc:sldMk cId="1187932797" sldId="256"/>
            <ac:spMk id="33" creationId="{A5A19E80-B3B0-4AD6-BF84-1E6FDF810ADF}"/>
          </ac:spMkLst>
        </pc:spChg>
        <pc:spChg chg="del">
          <ac:chgData name="jose vinicius" userId="0a0943c75811e080" providerId="LiveId" clId="{9FDEF9BB-D9F0-4EC8-8284-41D56B8BF397}" dt="2020-03-25T16:25:34.084" v="0" actId="478"/>
          <ac:spMkLst>
            <pc:docMk/>
            <pc:sldMk cId="1187932797" sldId="256"/>
            <ac:spMk id="34" creationId="{8D87A3B8-7F91-40F3-B2FE-F0387BF99E63}"/>
          </ac:spMkLst>
        </pc:spChg>
        <pc:spChg chg="del">
          <ac:chgData name="jose vinicius" userId="0a0943c75811e080" providerId="LiveId" clId="{9FDEF9BB-D9F0-4EC8-8284-41D56B8BF397}" dt="2020-03-25T16:25:34.084" v="0" actId="478"/>
          <ac:spMkLst>
            <pc:docMk/>
            <pc:sldMk cId="1187932797" sldId="256"/>
            <ac:spMk id="35" creationId="{E8348337-2BAD-4C9A-81CF-37D771241F22}"/>
          </ac:spMkLst>
        </pc:spChg>
        <pc:spChg chg="add del">
          <ac:chgData name="jose vinicius" userId="0a0943c75811e080" providerId="LiveId" clId="{9FDEF9BB-D9F0-4EC8-8284-41D56B8BF397}" dt="2020-03-25T18:02:10.335" v="344"/>
          <ac:spMkLst>
            <pc:docMk/>
            <pc:sldMk cId="1187932797" sldId="256"/>
            <ac:spMk id="36" creationId="{36B5A75C-E826-4BBA-8B32-8EEDA8CAAB8A}"/>
          </ac:spMkLst>
        </pc:spChg>
        <pc:spChg chg="del">
          <ac:chgData name="jose vinicius" userId="0a0943c75811e080" providerId="LiveId" clId="{9FDEF9BB-D9F0-4EC8-8284-41D56B8BF397}" dt="2020-03-25T16:25:34.084" v="0" actId="478"/>
          <ac:spMkLst>
            <pc:docMk/>
            <pc:sldMk cId="1187932797" sldId="256"/>
            <ac:spMk id="36" creationId="{A61640C3-C4B7-4530-9977-50E952C074C6}"/>
          </ac:spMkLst>
        </pc:spChg>
        <pc:spChg chg="del">
          <ac:chgData name="jose vinicius" userId="0a0943c75811e080" providerId="LiveId" clId="{9FDEF9BB-D9F0-4EC8-8284-41D56B8BF397}" dt="2020-03-25T16:25:34.084" v="0" actId="478"/>
          <ac:spMkLst>
            <pc:docMk/>
            <pc:sldMk cId="1187932797" sldId="256"/>
            <ac:spMk id="37" creationId="{6FBD9850-BE7A-4BBD-A8C5-83721469A200}"/>
          </ac:spMkLst>
        </pc:spChg>
        <pc:spChg chg="add mod">
          <ac:chgData name="jose vinicius" userId="0a0943c75811e080" providerId="LiveId" clId="{9FDEF9BB-D9F0-4EC8-8284-41D56B8BF397}" dt="2020-03-25T18:02:23.405" v="346" actId="1076"/>
          <ac:spMkLst>
            <pc:docMk/>
            <pc:sldMk cId="1187932797" sldId="256"/>
            <ac:spMk id="37" creationId="{B8120460-E0E4-4FEE-BB61-6DC82EBCDCA9}"/>
          </ac:spMkLst>
        </pc:spChg>
        <pc:spChg chg="del">
          <ac:chgData name="jose vinicius" userId="0a0943c75811e080" providerId="LiveId" clId="{9FDEF9BB-D9F0-4EC8-8284-41D56B8BF397}" dt="2020-03-25T16:25:34.084" v="0" actId="478"/>
          <ac:spMkLst>
            <pc:docMk/>
            <pc:sldMk cId="1187932797" sldId="256"/>
            <ac:spMk id="38" creationId="{B418DA41-157C-422E-9B60-868441B680ED}"/>
          </ac:spMkLst>
        </pc:spChg>
        <pc:spChg chg="add mod">
          <ac:chgData name="jose vinicius" userId="0a0943c75811e080" providerId="LiveId" clId="{9FDEF9BB-D9F0-4EC8-8284-41D56B8BF397}" dt="2020-03-25T18:02:39.319" v="348" actId="1076"/>
          <ac:spMkLst>
            <pc:docMk/>
            <pc:sldMk cId="1187932797" sldId="256"/>
            <ac:spMk id="38" creationId="{FF9AC10F-4F05-4696-AD1D-096E8F53DBFD}"/>
          </ac:spMkLst>
        </pc:spChg>
        <pc:spChg chg="del">
          <ac:chgData name="jose vinicius" userId="0a0943c75811e080" providerId="LiveId" clId="{9FDEF9BB-D9F0-4EC8-8284-41D56B8BF397}" dt="2020-03-25T16:25:34.084" v="0" actId="478"/>
          <ac:spMkLst>
            <pc:docMk/>
            <pc:sldMk cId="1187932797" sldId="256"/>
            <ac:spMk id="39" creationId="{2EC45AB8-265C-4A48-AE65-C998D93C5859}"/>
          </ac:spMkLst>
        </pc:spChg>
        <pc:spChg chg="add mod">
          <ac:chgData name="jose vinicius" userId="0a0943c75811e080" providerId="LiveId" clId="{9FDEF9BB-D9F0-4EC8-8284-41D56B8BF397}" dt="2020-03-25T18:02:54.659" v="351" actId="1076"/>
          <ac:spMkLst>
            <pc:docMk/>
            <pc:sldMk cId="1187932797" sldId="256"/>
            <ac:spMk id="39" creationId="{C6DB23DB-EAC6-4F1D-8802-E0678279AE18}"/>
          </ac:spMkLst>
        </pc:spChg>
        <pc:spChg chg="add del">
          <ac:chgData name="jose vinicius" userId="0a0943c75811e080" providerId="LiveId" clId="{9FDEF9BB-D9F0-4EC8-8284-41D56B8BF397}" dt="2020-03-25T18:03:10.901" v="353"/>
          <ac:spMkLst>
            <pc:docMk/>
            <pc:sldMk cId="1187932797" sldId="256"/>
            <ac:spMk id="40" creationId="{2B6C486A-6221-4C43-9A87-4CA56813AF89}"/>
          </ac:spMkLst>
        </pc:spChg>
        <pc:spChg chg="del">
          <ac:chgData name="jose vinicius" userId="0a0943c75811e080" providerId="LiveId" clId="{9FDEF9BB-D9F0-4EC8-8284-41D56B8BF397}" dt="2020-03-25T16:25:34.084" v="0" actId="478"/>
          <ac:spMkLst>
            <pc:docMk/>
            <pc:sldMk cId="1187932797" sldId="256"/>
            <ac:spMk id="40" creationId="{58278B84-3379-4A93-9950-A52F2AB92CC6}"/>
          </ac:spMkLst>
        </pc:spChg>
        <pc:spChg chg="del">
          <ac:chgData name="jose vinicius" userId="0a0943c75811e080" providerId="LiveId" clId="{9FDEF9BB-D9F0-4EC8-8284-41D56B8BF397}" dt="2020-03-25T16:25:34.084" v="0" actId="478"/>
          <ac:spMkLst>
            <pc:docMk/>
            <pc:sldMk cId="1187932797" sldId="256"/>
            <ac:spMk id="41" creationId="{3D24E567-CA2D-445A-922C-F1891E1A6BED}"/>
          </ac:spMkLst>
        </pc:spChg>
        <pc:spChg chg="add del mod">
          <ac:chgData name="jose vinicius" userId="0a0943c75811e080" providerId="LiveId" clId="{9FDEF9BB-D9F0-4EC8-8284-41D56B8BF397}" dt="2020-03-25T18:15:00.678" v="397"/>
          <ac:spMkLst>
            <pc:docMk/>
            <pc:sldMk cId="1187932797" sldId="256"/>
            <ac:spMk id="41" creationId="{617B6CEC-AF2F-47AB-8D9F-4F0C060B7D02}"/>
          </ac:spMkLst>
        </pc:spChg>
        <pc:spChg chg="add mod">
          <ac:chgData name="jose vinicius" userId="0a0943c75811e080" providerId="LiveId" clId="{9FDEF9BB-D9F0-4EC8-8284-41D56B8BF397}" dt="2020-03-25T18:04:21.888" v="370" actId="1076"/>
          <ac:spMkLst>
            <pc:docMk/>
            <pc:sldMk cId="1187932797" sldId="256"/>
            <ac:spMk id="42" creationId="{734BABE4-08DD-4CB2-8A71-A95D96B375D4}"/>
          </ac:spMkLst>
        </pc:spChg>
        <pc:spChg chg="del mod">
          <ac:chgData name="jose vinicius" userId="0a0943c75811e080" providerId="LiveId" clId="{9FDEF9BB-D9F0-4EC8-8284-41D56B8BF397}" dt="2020-03-25T16:25:45.587" v="11"/>
          <ac:spMkLst>
            <pc:docMk/>
            <pc:sldMk cId="1187932797" sldId="256"/>
            <ac:spMk id="42" creationId="{BBE3BFFC-BD79-49A7-B5FE-C68ED1A9D540}"/>
          </ac:spMkLst>
        </pc:spChg>
        <pc:spChg chg="add mod">
          <ac:chgData name="jose vinicius" userId="0a0943c75811e080" providerId="LiveId" clId="{9FDEF9BB-D9F0-4EC8-8284-41D56B8BF397}" dt="2020-03-25T18:03:44.794" v="363" actId="1076"/>
          <ac:spMkLst>
            <pc:docMk/>
            <pc:sldMk cId="1187932797" sldId="256"/>
            <ac:spMk id="43" creationId="{58AC102D-8B21-4882-BC6C-9BFBCB50109B}"/>
          </ac:spMkLst>
        </pc:spChg>
        <pc:spChg chg="del mod">
          <ac:chgData name="jose vinicius" userId="0a0943c75811e080" providerId="LiveId" clId="{9FDEF9BB-D9F0-4EC8-8284-41D56B8BF397}" dt="2020-03-25T16:25:45.587" v="13"/>
          <ac:spMkLst>
            <pc:docMk/>
            <pc:sldMk cId="1187932797" sldId="256"/>
            <ac:spMk id="43" creationId="{83F19C0D-0189-40BB-AA58-1AC112BD56B3}"/>
          </ac:spMkLst>
        </pc:spChg>
        <pc:spChg chg="del">
          <ac:chgData name="jose vinicius" userId="0a0943c75811e080" providerId="LiveId" clId="{9FDEF9BB-D9F0-4EC8-8284-41D56B8BF397}" dt="2020-03-25T16:25:34.084" v="0" actId="478"/>
          <ac:spMkLst>
            <pc:docMk/>
            <pc:sldMk cId="1187932797" sldId="256"/>
            <ac:spMk id="44" creationId="{9A06D9BC-FB67-4236-BE6F-4002AC7E1018}"/>
          </ac:spMkLst>
        </pc:spChg>
        <pc:spChg chg="add mod">
          <ac:chgData name="jose vinicius" userId="0a0943c75811e080" providerId="LiveId" clId="{9FDEF9BB-D9F0-4EC8-8284-41D56B8BF397}" dt="2020-03-25T17:00:40.313" v="211" actId="1076"/>
          <ac:spMkLst>
            <pc:docMk/>
            <pc:sldMk cId="1187932797" sldId="256"/>
            <ac:spMk id="48" creationId="{69017D4B-BD8C-45BB-8C46-EE40D2D27A64}"/>
          </ac:spMkLst>
        </pc:spChg>
        <pc:spChg chg="add mod">
          <ac:chgData name="jose vinicius" userId="0a0943c75811e080" providerId="LiveId" clId="{9FDEF9BB-D9F0-4EC8-8284-41D56B8BF397}" dt="2020-03-25T17:01:23.110" v="221" actId="1076"/>
          <ac:spMkLst>
            <pc:docMk/>
            <pc:sldMk cId="1187932797" sldId="256"/>
            <ac:spMk id="51" creationId="{23EA1DC0-3E38-47CE-8785-528114672922}"/>
          </ac:spMkLst>
        </pc:spChg>
        <pc:spChg chg="del mod">
          <ac:chgData name="jose vinicius" userId="0a0943c75811e080" providerId="LiveId" clId="{9FDEF9BB-D9F0-4EC8-8284-41D56B8BF397}" dt="2020-03-25T16:25:48.082" v="16"/>
          <ac:spMkLst>
            <pc:docMk/>
            <pc:sldMk cId="1187932797" sldId="256"/>
            <ac:spMk id="51" creationId="{669BE4B4-12D2-40B3-863C-F24303EA3566}"/>
          </ac:spMkLst>
        </pc:spChg>
        <pc:spChg chg="mod">
          <ac:chgData name="jose vinicius" userId="0a0943c75811e080" providerId="LiveId" clId="{9FDEF9BB-D9F0-4EC8-8284-41D56B8BF397}" dt="2020-03-25T16:37:24.052" v="181" actId="20577"/>
          <ac:spMkLst>
            <pc:docMk/>
            <pc:sldMk cId="1187932797" sldId="256"/>
            <ac:spMk id="52" creationId="{41526A96-7ECA-411F-BA55-7A82972F144F}"/>
          </ac:spMkLst>
        </pc:spChg>
        <pc:spChg chg="mod">
          <ac:chgData name="jose vinicius" userId="0a0943c75811e080" providerId="LiveId" clId="{9FDEF9BB-D9F0-4EC8-8284-41D56B8BF397}" dt="2020-03-25T17:00:25.556" v="207"/>
          <ac:spMkLst>
            <pc:docMk/>
            <pc:sldMk cId="1187932797" sldId="256"/>
            <ac:spMk id="53" creationId="{05948F59-B845-45F0-AE2F-836A16E47A61}"/>
          </ac:spMkLst>
        </pc:spChg>
        <pc:spChg chg="mod">
          <ac:chgData name="jose vinicius" userId="0a0943c75811e080" providerId="LiveId" clId="{9FDEF9BB-D9F0-4EC8-8284-41D56B8BF397}" dt="2020-03-25T16:40:22.584" v="193" actId="208"/>
          <ac:spMkLst>
            <pc:docMk/>
            <pc:sldMk cId="1187932797" sldId="256"/>
            <ac:spMk id="55" creationId="{9E369F8F-47AB-4BCA-A7A7-51CA2A7478F4}"/>
          </ac:spMkLst>
        </pc:spChg>
        <pc:spChg chg="add del mod">
          <ac:chgData name="jose vinicius" userId="0a0943c75811e080" providerId="LiveId" clId="{9FDEF9BB-D9F0-4EC8-8284-41D56B8BF397}" dt="2020-03-25T16:37:02.419" v="175"/>
          <ac:spMkLst>
            <pc:docMk/>
            <pc:sldMk cId="1187932797" sldId="256"/>
            <ac:spMk id="56" creationId="{D424E9B0-0F9E-448B-839E-88DAA8C158D0}"/>
          </ac:spMkLst>
        </pc:spChg>
        <pc:spChg chg="add mod">
          <ac:chgData name="jose vinicius" userId="0a0943c75811e080" providerId="LiveId" clId="{9FDEF9BB-D9F0-4EC8-8284-41D56B8BF397}" dt="2020-03-25T17:02:09.397" v="230" actId="1076"/>
          <ac:spMkLst>
            <pc:docMk/>
            <pc:sldMk cId="1187932797" sldId="256"/>
            <ac:spMk id="57" creationId="{2681B9EB-5583-4DC9-9B9E-94594F053C49}"/>
          </ac:spMkLst>
        </pc:spChg>
        <pc:spChg chg="del">
          <ac:chgData name="jose vinicius" userId="0a0943c75811e080" providerId="LiveId" clId="{9FDEF9BB-D9F0-4EC8-8284-41D56B8BF397}" dt="2020-03-25T16:26:04.381" v="27" actId="478"/>
          <ac:spMkLst>
            <pc:docMk/>
            <pc:sldMk cId="1187932797" sldId="256"/>
            <ac:spMk id="58" creationId="{C8ABD66D-7312-47A0-9F19-E45E47017C79}"/>
          </ac:spMkLst>
        </pc:spChg>
        <pc:spChg chg="add mod">
          <ac:chgData name="jose vinicius" userId="0a0943c75811e080" providerId="LiveId" clId="{9FDEF9BB-D9F0-4EC8-8284-41D56B8BF397}" dt="2020-03-25T17:02:33.387" v="234" actId="1076"/>
          <ac:spMkLst>
            <pc:docMk/>
            <pc:sldMk cId="1187932797" sldId="256"/>
            <ac:spMk id="59" creationId="{760DBE48-EA91-4B0A-B9A4-AB7921B7E60E}"/>
          </ac:spMkLst>
        </pc:spChg>
        <pc:spChg chg="del">
          <ac:chgData name="jose vinicius" userId="0a0943c75811e080" providerId="LiveId" clId="{9FDEF9BB-D9F0-4EC8-8284-41D56B8BF397}" dt="2020-03-25T16:26:04.381" v="27" actId="478"/>
          <ac:spMkLst>
            <pc:docMk/>
            <pc:sldMk cId="1187932797" sldId="256"/>
            <ac:spMk id="59" creationId="{88FCE3DF-9C90-4644-B891-549A5A57CE16}"/>
          </ac:spMkLst>
        </pc:spChg>
        <pc:spChg chg="add mod">
          <ac:chgData name="jose vinicius" userId="0a0943c75811e080" providerId="LiveId" clId="{9FDEF9BB-D9F0-4EC8-8284-41D56B8BF397}" dt="2020-03-25T17:27:12.887" v="266" actId="1076"/>
          <ac:spMkLst>
            <pc:docMk/>
            <pc:sldMk cId="1187932797" sldId="256"/>
            <ac:spMk id="60" creationId="{2AD50149-8DD6-4A0D-A2FC-231CDB5A5892}"/>
          </ac:spMkLst>
        </pc:spChg>
        <pc:spChg chg="add del mod">
          <ac:chgData name="jose vinicius" userId="0a0943c75811e080" providerId="LiveId" clId="{9FDEF9BB-D9F0-4EC8-8284-41D56B8BF397}" dt="2020-03-25T16:32:41.295" v="124" actId="478"/>
          <ac:spMkLst>
            <pc:docMk/>
            <pc:sldMk cId="1187932797" sldId="256"/>
            <ac:spMk id="60" creationId="{F944ECBB-C04E-4230-8427-A410FA521077}"/>
          </ac:spMkLst>
        </pc:spChg>
        <pc:spChg chg="mod">
          <ac:chgData name="jose vinicius" userId="0a0943c75811e080" providerId="LiveId" clId="{9FDEF9BB-D9F0-4EC8-8284-41D56B8BF397}" dt="2020-03-25T17:26:35.565" v="261" actId="1076"/>
          <ac:spMkLst>
            <pc:docMk/>
            <pc:sldMk cId="1187932797" sldId="256"/>
            <ac:spMk id="61" creationId="{E88F3BEA-4B9C-405B-9DF4-AC1FC7C91B26}"/>
          </ac:spMkLst>
        </pc:spChg>
        <pc:spChg chg="add mod">
          <ac:chgData name="jose vinicius" userId="0a0943c75811e080" providerId="LiveId" clId="{9FDEF9BB-D9F0-4EC8-8284-41D56B8BF397}" dt="2020-03-25T17:08:26.254" v="255" actId="1076"/>
          <ac:spMkLst>
            <pc:docMk/>
            <pc:sldMk cId="1187932797" sldId="256"/>
            <ac:spMk id="62" creationId="{4C7D90F7-2344-42CE-9BFE-FC0C408FC075}"/>
          </ac:spMkLst>
        </pc:spChg>
        <pc:spChg chg="del mod">
          <ac:chgData name="jose vinicius" userId="0a0943c75811e080" providerId="LiveId" clId="{9FDEF9BB-D9F0-4EC8-8284-41D56B8BF397}" dt="2020-03-25T16:25:54.066" v="20"/>
          <ac:spMkLst>
            <pc:docMk/>
            <pc:sldMk cId="1187932797" sldId="256"/>
            <ac:spMk id="62" creationId="{B55B3E16-B8DD-47E2-9D81-4C503CB94B91}"/>
          </ac:spMkLst>
        </pc:spChg>
        <pc:spChg chg="add mod">
          <ac:chgData name="jose vinicius" userId="0a0943c75811e080" providerId="LiveId" clId="{9FDEF9BB-D9F0-4EC8-8284-41D56B8BF397}" dt="2020-03-25T18:04:28.583" v="371" actId="1076"/>
          <ac:spMkLst>
            <pc:docMk/>
            <pc:sldMk cId="1187932797" sldId="256"/>
            <ac:spMk id="65" creationId="{AAE5DCC2-1E6B-4CF7-97C6-1EE3EB451201}"/>
          </ac:spMkLst>
        </pc:spChg>
        <pc:spChg chg="add del mod">
          <ac:chgData name="jose vinicius" userId="0a0943c75811e080" providerId="LiveId" clId="{9FDEF9BB-D9F0-4EC8-8284-41D56B8BF397}" dt="2020-03-25T16:32:41.295" v="124" actId="478"/>
          <ac:spMkLst>
            <pc:docMk/>
            <pc:sldMk cId="1187932797" sldId="256"/>
            <ac:spMk id="65" creationId="{CBF5EBC3-C3FF-4298-AB27-06DBB577DAC3}"/>
          </ac:spMkLst>
        </pc:spChg>
        <pc:spChg chg="add mod">
          <ac:chgData name="jose vinicius" userId="0a0943c75811e080" providerId="LiveId" clId="{9FDEF9BB-D9F0-4EC8-8284-41D56B8BF397}" dt="2020-03-25T17:28:13.402" v="275" actId="20577"/>
          <ac:spMkLst>
            <pc:docMk/>
            <pc:sldMk cId="1187932797" sldId="256"/>
            <ac:spMk id="66" creationId="{5F0DC89E-084E-4C5D-91C4-02A4CB9C13F1}"/>
          </ac:spMkLst>
        </pc:spChg>
        <pc:spChg chg="add mod">
          <ac:chgData name="jose vinicius" userId="0a0943c75811e080" providerId="LiveId" clId="{9FDEF9BB-D9F0-4EC8-8284-41D56B8BF397}" dt="2020-03-25T17:30:20.765" v="289" actId="1076"/>
          <ac:spMkLst>
            <pc:docMk/>
            <pc:sldMk cId="1187932797" sldId="256"/>
            <ac:spMk id="67" creationId="{0F2EADB1-BEB7-486C-BC37-B3A4C236C1A4}"/>
          </ac:spMkLst>
        </pc:spChg>
        <pc:spChg chg="add mod">
          <ac:chgData name="jose vinicius" userId="0a0943c75811e080" providerId="LiveId" clId="{9FDEF9BB-D9F0-4EC8-8284-41D56B8BF397}" dt="2020-03-25T17:28:39.865" v="281" actId="1076"/>
          <ac:spMkLst>
            <pc:docMk/>
            <pc:sldMk cId="1187932797" sldId="256"/>
            <ac:spMk id="68" creationId="{A0733E0E-B8D7-4261-91F4-0CB9445C0EA0}"/>
          </ac:spMkLst>
        </pc:spChg>
        <pc:spChg chg="add del">
          <ac:chgData name="jose vinicius" userId="0a0943c75811e080" providerId="LiveId" clId="{9FDEF9BB-D9F0-4EC8-8284-41D56B8BF397}" dt="2020-03-25T18:13:46.334" v="373"/>
          <ac:spMkLst>
            <pc:docMk/>
            <pc:sldMk cId="1187932797" sldId="256"/>
            <ac:spMk id="69" creationId="{1A3372A1-AADB-403F-B616-F5DCF73AF6A9}"/>
          </ac:spMkLst>
        </pc:spChg>
        <pc:spChg chg="del">
          <ac:chgData name="jose vinicius" userId="0a0943c75811e080" providerId="LiveId" clId="{9FDEF9BB-D9F0-4EC8-8284-41D56B8BF397}" dt="2020-03-25T16:26:04.381" v="27" actId="478"/>
          <ac:spMkLst>
            <pc:docMk/>
            <pc:sldMk cId="1187932797" sldId="256"/>
            <ac:spMk id="69" creationId="{74F96468-5098-4A59-8A47-19F077A6577C}"/>
          </ac:spMkLst>
        </pc:spChg>
        <pc:spChg chg="del">
          <ac:chgData name="jose vinicius" userId="0a0943c75811e080" providerId="LiveId" clId="{9FDEF9BB-D9F0-4EC8-8284-41D56B8BF397}" dt="2020-03-25T16:26:04.381" v="27" actId="478"/>
          <ac:spMkLst>
            <pc:docMk/>
            <pc:sldMk cId="1187932797" sldId="256"/>
            <ac:spMk id="71" creationId="{17092F49-A1E4-4B03-B912-2F08DCD3222C}"/>
          </ac:spMkLst>
        </pc:spChg>
        <pc:spChg chg="del mod">
          <ac:chgData name="jose vinicius" userId="0a0943c75811e080" providerId="LiveId" clId="{9FDEF9BB-D9F0-4EC8-8284-41D56B8BF397}" dt="2020-03-25T16:26:01.337" v="24"/>
          <ac:spMkLst>
            <pc:docMk/>
            <pc:sldMk cId="1187932797" sldId="256"/>
            <ac:spMk id="72" creationId="{3C2FE673-5161-4172-8EAD-847D737592EC}"/>
          </ac:spMkLst>
        </pc:spChg>
        <pc:spChg chg="del mod">
          <ac:chgData name="jose vinicius" userId="0a0943c75811e080" providerId="LiveId" clId="{9FDEF9BB-D9F0-4EC8-8284-41D56B8BF397}" dt="2020-03-25T16:26:01.338" v="26"/>
          <ac:spMkLst>
            <pc:docMk/>
            <pc:sldMk cId="1187932797" sldId="256"/>
            <ac:spMk id="73" creationId="{92CA8953-DC03-4199-A70F-74EDC9BA3A9F}"/>
          </ac:spMkLst>
        </pc:spChg>
        <pc:spChg chg="mod">
          <ac:chgData name="jose vinicius" userId="0a0943c75811e080" providerId="LiveId" clId="{9FDEF9BB-D9F0-4EC8-8284-41D56B8BF397}" dt="2020-03-25T18:20:19.678" v="398" actId="1076"/>
          <ac:spMkLst>
            <pc:docMk/>
            <pc:sldMk cId="1187932797" sldId="256"/>
            <ac:spMk id="74" creationId="{9AEB7B72-CAC5-4C8F-8F78-1EF8F9609734}"/>
          </ac:spMkLst>
        </pc:spChg>
        <pc:spChg chg="add del mod">
          <ac:chgData name="jose vinicius" userId="0a0943c75811e080" providerId="LiveId" clId="{9FDEF9BB-D9F0-4EC8-8284-41D56B8BF397}" dt="2020-03-25T16:32:41.295" v="124" actId="478"/>
          <ac:spMkLst>
            <pc:docMk/>
            <pc:sldMk cId="1187932797" sldId="256"/>
            <ac:spMk id="75" creationId="{D10958E3-83C0-45E0-859D-8D54B52C1F77}"/>
          </ac:spMkLst>
        </pc:spChg>
        <pc:spChg chg="add mod">
          <ac:chgData name="jose vinicius" userId="0a0943c75811e080" providerId="LiveId" clId="{9FDEF9BB-D9F0-4EC8-8284-41D56B8BF397}" dt="2020-03-25T18:14:57.609" v="394" actId="1076"/>
          <ac:spMkLst>
            <pc:docMk/>
            <pc:sldMk cId="1187932797" sldId="256"/>
            <ac:spMk id="76" creationId="{C4A43AE2-690F-45DA-BAD4-C7A239D48E6C}"/>
          </ac:spMkLst>
        </pc:spChg>
        <pc:spChg chg="add del mod">
          <ac:chgData name="jose vinicius" userId="0a0943c75811e080" providerId="LiveId" clId="{9FDEF9BB-D9F0-4EC8-8284-41D56B8BF397}" dt="2020-03-25T16:32:41.295" v="124" actId="478"/>
          <ac:spMkLst>
            <pc:docMk/>
            <pc:sldMk cId="1187932797" sldId="256"/>
            <ac:spMk id="77" creationId="{AF16D4B4-929C-4ED5-8FDD-8BC71E13BFE8}"/>
          </ac:spMkLst>
        </pc:spChg>
        <pc:spChg chg="add del mod">
          <ac:chgData name="jose vinicius" userId="0a0943c75811e080" providerId="LiveId" clId="{9FDEF9BB-D9F0-4EC8-8284-41D56B8BF397}" dt="2020-03-25T16:32:41.295" v="124" actId="478"/>
          <ac:spMkLst>
            <pc:docMk/>
            <pc:sldMk cId="1187932797" sldId="256"/>
            <ac:spMk id="79" creationId="{68724BA5-61F2-4C76-8D35-74FE546C7E93}"/>
          </ac:spMkLst>
        </pc:spChg>
        <pc:spChg chg="add mod">
          <ac:chgData name="jose vinicius" userId="0a0943c75811e080" providerId="LiveId" clId="{9FDEF9BB-D9F0-4EC8-8284-41D56B8BF397}" dt="2020-03-25T17:59:32.499" v="326" actId="1076"/>
          <ac:spMkLst>
            <pc:docMk/>
            <pc:sldMk cId="1187932797" sldId="256"/>
            <ac:spMk id="84" creationId="{C2941D44-EA92-4354-A06F-94B0A5EE2358}"/>
          </ac:spMkLst>
        </pc:spChg>
        <pc:spChg chg="add mod">
          <ac:chgData name="jose vinicius" userId="0a0943c75811e080" providerId="LiveId" clId="{9FDEF9BB-D9F0-4EC8-8284-41D56B8BF397}" dt="2020-03-25T16:36:04.937" v="164"/>
          <ac:spMkLst>
            <pc:docMk/>
            <pc:sldMk cId="1187932797" sldId="256"/>
            <ac:spMk id="86" creationId="{34E196DC-887A-47B8-B878-E215F4ADD631}"/>
          </ac:spMkLst>
        </pc:spChg>
        <pc:spChg chg="add mod">
          <ac:chgData name="jose vinicius" userId="0a0943c75811e080" providerId="LiveId" clId="{9FDEF9BB-D9F0-4EC8-8284-41D56B8BF397}" dt="2020-03-25T16:40:26.245" v="194" actId="207"/>
          <ac:spMkLst>
            <pc:docMk/>
            <pc:sldMk cId="1187932797" sldId="256"/>
            <ac:spMk id="88" creationId="{A348A7C2-FA50-424E-B494-FF159BE87347}"/>
          </ac:spMkLst>
        </pc:spChg>
        <pc:spChg chg="add mod">
          <ac:chgData name="jose vinicius" userId="0a0943c75811e080" providerId="LiveId" clId="{9FDEF9BB-D9F0-4EC8-8284-41D56B8BF397}" dt="2020-03-25T16:36:09.164" v="165"/>
          <ac:spMkLst>
            <pc:docMk/>
            <pc:sldMk cId="1187932797" sldId="256"/>
            <ac:spMk id="89" creationId="{744C13F0-420E-4026-AE5F-89AEA9BA35FE}"/>
          </ac:spMkLst>
        </pc:spChg>
        <pc:spChg chg="add mod">
          <ac:chgData name="jose vinicius" userId="0a0943c75811e080" providerId="LiveId" clId="{9FDEF9BB-D9F0-4EC8-8284-41D56B8BF397}" dt="2020-03-25T16:40:29.692" v="195" actId="207"/>
          <ac:spMkLst>
            <pc:docMk/>
            <pc:sldMk cId="1187932797" sldId="256"/>
            <ac:spMk id="91" creationId="{F793C5B0-A650-4194-917E-C23AFFF7AD8E}"/>
          </ac:spMkLst>
        </pc:spChg>
        <pc:spChg chg="add mod">
          <ac:chgData name="jose vinicius" userId="0a0943c75811e080" providerId="LiveId" clId="{9FDEF9BB-D9F0-4EC8-8284-41D56B8BF397}" dt="2020-03-25T16:36:13.523" v="166"/>
          <ac:spMkLst>
            <pc:docMk/>
            <pc:sldMk cId="1187932797" sldId="256"/>
            <ac:spMk id="92" creationId="{88E9E8B0-91C9-4EBD-8462-FCEBC309D555}"/>
          </ac:spMkLst>
        </pc:spChg>
        <pc:spChg chg="add mod">
          <ac:chgData name="jose vinicius" userId="0a0943c75811e080" providerId="LiveId" clId="{9FDEF9BB-D9F0-4EC8-8284-41D56B8BF397}" dt="2020-03-25T16:40:32.814" v="196" actId="207"/>
          <ac:spMkLst>
            <pc:docMk/>
            <pc:sldMk cId="1187932797" sldId="256"/>
            <ac:spMk id="94" creationId="{4811B869-DDF0-424E-B6E8-E773DFFE3A42}"/>
          </ac:spMkLst>
        </pc:spChg>
        <pc:spChg chg="add mod">
          <ac:chgData name="jose vinicius" userId="0a0943c75811e080" providerId="LiveId" clId="{9FDEF9BB-D9F0-4EC8-8284-41D56B8BF397}" dt="2020-03-25T16:36:17.482" v="167"/>
          <ac:spMkLst>
            <pc:docMk/>
            <pc:sldMk cId="1187932797" sldId="256"/>
            <ac:spMk id="95" creationId="{297B5882-0A8D-449B-BF2C-1FE069CD7DB7}"/>
          </ac:spMkLst>
        </pc:spChg>
        <pc:spChg chg="add mod">
          <ac:chgData name="jose vinicius" userId="0a0943c75811e080" providerId="LiveId" clId="{9FDEF9BB-D9F0-4EC8-8284-41D56B8BF397}" dt="2020-03-25T16:40:37.703" v="197" actId="207"/>
          <ac:spMkLst>
            <pc:docMk/>
            <pc:sldMk cId="1187932797" sldId="256"/>
            <ac:spMk id="97" creationId="{C7C7EE39-2CBC-40B5-B158-EF818CDB5DC9}"/>
          </ac:spMkLst>
        </pc:spChg>
        <pc:spChg chg="add mod">
          <ac:chgData name="jose vinicius" userId="0a0943c75811e080" providerId="LiveId" clId="{9FDEF9BB-D9F0-4EC8-8284-41D56B8BF397}" dt="2020-03-25T16:36:21.600" v="168"/>
          <ac:spMkLst>
            <pc:docMk/>
            <pc:sldMk cId="1187932797" sldId="256"/>
            <ac:spMk id="98" creationId="{77C169A2-4F17-475A-9328-5D4B138355A0}"/>
          </ac:spMkLst>
        </pc:spChg>
        <pc:spChg chg="add mod">
          <ac:chgData name="jose vinicius" userId="0a0943c75811e080" providerId="LiveId" clId="{9FDEF9BB-D9F0-4EC8-8284-41D56B8BF397}" dt="2020-03-25T16:40:40.981" v="198" actId="207"/>
          <ac:spMkLst>
            <pc:docMk/>
            <pc:sldMk cId="1187932797" sldId="256"/>
            <ac:spMk id="100" creationId="{836A2610-97D1-4689-91EF-32E79B74FD0A}"/>
          </ac:spMkLst>
        </pc:spChg>
        <pc:spChg chg="add mod">
          <ac:chgData name="jose vinicius" userId="0a0943c75811e080" providerId="LiveId" clId="{9FDEF9BB-D9F0-4EC8-8284-41D56B8BF397}" dt="2020-03-25T16:36:29.320" v="169"/>
          <ac:spMkLst>
            <pc:docMk/>
            <pc:sldMk cId="1187932797" sldId="256"/>
            <ac:spMk id="101" creationId="{D3AFEB98-4511-46D6-A56F-534D1F219C22}"/>
          </ac:spMkLst>
        </pc:spChg>
        <pc:spChg chg="add mod">
          <ac:chgData name="jose vinicius" userId="0a0943c75811e080" providerId="LiveId" clId="{9FDEF9BB-D9F0-4EC8-8284-41D56B8BF397}" dt="2020-03-25T16:40:45.044" v="199" actId="207"/>
          <ac:spMkLst>
            <pc:docMk/>
            <pc:sldMk cId="1187932797" sldId="256"/>
            <ac:spMk id="103" creationId="{62DA9E22-DF54-4F24-B3F8-2B79181F9DC6}"/>
          </ac:spMkLst>
        </pc:spChg>
        <pc:spChg chg="add mod">
          <ac:chgData name="jose vinicius" userId="0a0943c75811e080" providerId="LiveId" clId="{9FDEF9BB-D9F0-4EC8-8284-41D56B8BF397}" dt="2020-03-25T16:36:34.279" v="170"/>
          <ac:spMkLst>
            <pc:docMk/>
            <pc:sldMk cId="1187932797" sldId="256"/>
            <ac:spMk id="104" creationId="{E804D002-2143-4BB6-9845-6872896284A3}"/>
          </ac:spMkLst>
        </pc:spChg>
        <pc:spChg chg="add mod">
          <ac:chgData name="jose vinicius" userId="0a0943c75811e080" providerId="LiveId" clId="{9FDEF9BB-D9F0-4EC8-8284-41D56B8BF397}" dt="2020-03-25T16:40:50.732" v="201" actId="207"/>
          <ac:spMkLst>
            <pc:docMk/>
            <pc:sldMk cId="1187932797" sldId="256"/>
            <ac:spMk id="106" creationId="{8B1E8F54-77F6-4FD2-A2DB-8A82CAE1BC38}"/>
          </ac:spMkLst>
        </pc:spChg>
        <pc:spChg chg="add mod">
          <ac:chgData name="jose vinicius" userId="0a0943c75811e080" providerId="LiveId" clId="{9FDEF9BB-D9F0-4EC8-8284-41D56B8BF397}" dt="2020-03-25T16:36:42.152" v="171"/>
          <ac:spMkLst>
            <pc:docMk/>
            <pc:sldMk cId="1187932797" sldId="256"/>
            <ac:spMk id="107" creationId="{CB4CCE64-FA28-41F6-968B-340CEB686C50}"/>
          </ac:spMkLst>
        </pc:spChg>
        <pc:spChg chg="add mod">
          <ac:chgData name="jose vinicius" userId="0a0943c75811e080" providerId="LiveId" clId="{9FDEF9BB-D9F0-4EC8-8284-41D56B8BF397}" dt="2020-03-25T16:40:48.026" v="200" actId="207"/>
          <ac:spMkLst>
            <pc:docMk/>
            <pc:sldMk cId="1187932797" sldId="256"/>
            <ac:spMk id="109" creationId="{46B8709A-C00B-4D31-A971-73D4B5DC83DD}"/>
          </ac:spMkLst>
        </pc:spChg>
        <pc:spChg chg="add mod">
          <ac:chgData name="jose vinicius" userId="0a0943c75811e080" providerId="LiveId" clId="{9FDEF9BB-D9F0-4EC8-8284-41D56B8BF397}" dt="2020-03-25T16:37:35.977" v="184" actId="6549"/>
          <ac:spMkLst>
            <pc:docMk/>
            <pc:sldMk cId="1187932797" sldId="256"/>
            <ac:spMk id="111" creationId="{748C01B9-C585-4C50-9AE1-F9D04422BADF}"/>
          </ac:spMkLst>
        </pc:spChg>
        <pc:spChg chg="add mod">
          <ac:chgData name="jose vinicius" userId="0a0943c75811e080" providerId="LiveId" clId="{9FDEF9BB-D9F0-4EC8-8284-41D56B8BF397}" dt="2020-03-25T16:39:47.639" v="189" actId="1076"/>
          <ac:spMkLst>
            <pc:docMk/>
            <pc:sldMk cId="1187932797" sldId="256"/>
            <ac:spMk id="112" creationId="{6CAE7396-D452-4E83-B805-7C0136983F62}"/>
          </ac:spMkLst>
        </pc:spChg>
        <pc:spChg chg="add mod">
          <ac:chgData name="jose vinicius" userId="0a0943c75811e080" providerId="LiveId" clId="{9FDEF9BB-D9F0-4EC8-8284-41D56B8BF397}" dt="2020-03-25T17:50:25.240" v="317" actId="1076"/>
          <ac:spMkLst>
            <pc:docMk/>
            <pc:sldMk cId="1187932797" sldId="256"/>
            <ac:spMk id="113" creationId="{21338A2E-C297-43A8-A4F5-F93C405E3857}"/>
          </ac:spMkLst>
        </pc:spChg>
        <pc:spChg chg="add mod">
          <ac:chgData name="jose vinicius" userId="0a0943c75811e080" providerId="LiveId" clId="{9FDEF9BB-D9F0-4EC8-8284-41D56B8BF397}" dt="2020-03-25T17:50:33.175" v="319" actId="1076"/>
          <ac:spMkLst>
            <pc:docMk/>
            <pc:sldMk cId="1187932797" sldId="256"/>
            <ac:spMk id="115" creationId="{F2C4E436-63B1-4E16-981F-2F96F93068A7}"/>
          </ac:spMkLst>
        </pc:spChg>
        <pc:spChg chg="add mod">
          <ac:chgData name="jose vinicius" userId="0a0943c75811e080" providerId="LiveId" clId="{9FDEF9BB-D9F0-4EC8-8284-41D56B8BF397}" dt="2020-03-25T21:03:29.308" v="401" actId="20577"/>
          <ac:spMkLst>
            <pc:docMk/>
            <pc:sldMk cId="1187932797" sldId="256"/>
            <ac:spMk id="116" creationId="{37D52CEA-7C05-4B9D-BBD2-DF8BA1EF5F2A}"/>
          </ac:spMkLst>
        </pc:spChg>
        <pc:spChg chg="add del mod">
          <ac:chgData name="jose vinicius" userId="0a0943c75811e080" providerId="LiveId" clId="{9FDEF9BB-D9F0-4EC8-8284-41D56B8BF397}" dt="2020-03-25T17:59:18.254" v="322" actId="478"/>
          <ac:spMkLst>
            <pc:docMk/>
            <pc:sldMk cId="1187932797" sldId="256"/>
            <ac:spMk id="116" creationId="{AD6B097B-6838-42E0-AD1D-8ADD3058BD0F}"/>
          </ac:spMkLst>
        </pc:spChg>
        <pc:spChg chg="add mod">
          <ac:chgData name="jose vinicius" userId="0a0943c75811e080" providerId="LiveId" clId="{9FDEF9BB-D9F0-4EC8-8284-41D56B8BF397}" dt="2020-03-25T18:01:46.894" v="338" actId="14100"/>
          <ac:spMkLst>
            <pc:docMk/>
            <pc:sldMk cId="1187932797" sldId="256"/>
            <ac:spMk id="118" creationId="{637193AE-B278-4BE6-8257-F02A267901EE}"/>
          </ac:spMkLst>
        </pc:spChg>
        <pc:spChg chg="add mod">
          <ac:chgData name="jose vinicius" userId="0a0943c75811e080" providerId="LiveId" clId="{9FDEF9BB-D9F0-4EC8-8284-41D56B8BF397}" dt="2020-03-25T18:01:58.694" v="340" actId="1076"/>
          <ac:spMkLst>
            <pc:docMk/>
            <pc:sldMk cId="1187932797" sldId="256"/>
            <ac:spMk id="120" creationId="{2B7C17D4-F09D-4739-A19C-897F585E8DA3}"/>
          </ac:spMkLst>
        </pc:spChg>
        <pc:spChg chg="add mod">
          <ac:chgData name="jose vinicius" userId="0a0943c75811e080" providerId="LiveId" clId="{9FDEF9BB-D9F0-4EC8-8284-41D56B8BF397}" dt="2020-03-25T18:02:05.343" v="342" actId="1076"/>
          <ac:spMkLst>
            <pc:docMk/>
            <pc:sldMk cId="1187932797" sldId="256"/>
            <ac:spMk id="122" creationId="{DDFE1023-0195-45B0-AB48-CF7DC7FF6C7C}"/>
          </ac:spMkLst>
        </pc:spChg>
        <pc:spChg chg="add mod">
          <ac:chgData name="jose vinicius" userId="0a0943c75811e080" providerId="LiveId" clId="{9FDEF9BB-D9F0-4EC8-8284-41D56B8BF397}" dt="2020-03-25T18:14:32.938" v="392" actId="1076"/>
          <ac:spMkLst>
            <pc:docMk/>
            <pc:sldMk cId="1187932797" sldId="256"/>
            <ac:spMk id="124" creationId="{893A565C-410A-4788-86F2-1E3C5B65F95C}"/>
          </ac:spMkLst>
        </pc:spChg>
        <pc:spChg chg="add mod">
          <ac:chgData name="jose vinicius" userId="0a0943c75811e080" providerId="LiveId" clId="{9FDEF9BB-D9F0-4EC8-8284-41D56B8BF397}" dt="2020-03-25T21:03:42.444" v="405" actId="20577"/>
          <ac:spMkLst>
            <pc:docMk/>
            <pc:sldMk cId="1187932797" sldId="256"/>
            <ac:spMk id="125" creationId="{C8C31BA1-C566-493A-B12C-9B0D5F760881}"/>
          </ac:spMkLst>
        </pc:spChg>
        <pc:cxnChg chg="del">
          <ac:chgData name="jose vinicius" userId="0a0943c75811e080" providerId="LiveId" clId="{9FDEF9BB-D9F0-4EC8-8284-41D56B8BF397}" dt="2020-03-25T16:25:39.143" v="6" actId="478"/>
          <ac:cxnSpMkLst>
            <pc:docMk/>
            <pc:sldMk cId="1187932797" sldId="256"/>
            <ac:cxnSpMk id="10" creationId="{EFD94B69-6C0A-4CDB-A0AC-F0DBF4951753}"/>
          </ac:cxnSpMkLst>
        </pc:cxnChg>
        <pc:cxnChg chg="del">
          <ac:chgData name="jose vinicius" userId="0a0943c75811e080" providerId="LiveId" clId="{9FDEF9BB-D9F0-4EC8-8284-41D56B8BF397}" dt="2020-03-25T16:25:37.878" v="4" actId="478"/>
          <ac:cxnSpMkLst>
            <pc:docMk/>
            <pc:sldMk cId="1187932797" sldId="256"/>
            <ac:cxnSpMk id="11" creationId="{CC21761C-A694-4ED3-A2A8-ED3840AEB08E}"/>
          </ac:cxnSpMkLst>
        </pc:cxnChg>
        <pc:cxnChg chg="del">
          <ac:chgData name="jose vinicius" userId="0a0943c75811e080" providerId="LiveId" clId="{9FDEF9BB-D9F0-4EC8-8284-41D56B8BF397}" dt="2020-03-25T16:25:36.743" v="2" actId="478"/>
          <ac:cxnSpMkLst>
            <pc:docMk/>
            <pc:sldMk cId="1187932797" sldId="256"/>
            <ac:cxnSpMk id="13" creationId="{BA96FE09-EEEA-41C1-986A-E8896F161F6B}"/>
          </ac:cxnSpMkLst>
        </pc:cxnChg>
        <pc:cxnChg chg="add mod">
          <ac:chgData name="jose vinicius" userId="0a0943c75811e080" providerId="LiveId" clId="{9FDEF9BB-D9F0-4EC8-8284-41D56B8BF397}" dt="2020-03-25T17:30:14.517" v="288" actId="1076"/>
          <ac:cxnSpMkLst>
            <pc:docMk/>
            <pc:sldMk cId="1187932797" sldId="256"/>
            <ac:cxnSpMk id="19" creationId="{AE19ECFD-3C6C-4C7C-8024-1FED0398FF25}"/>
          </ac:cxnSpMkLst>
        </pc:cxnChg>
        <pc:cxnChg chg="del">
          <ac:chgData name="jose vinicius" userId="0a0943c75811e080" providerId="LiveId" clId="{9FDEF9BB-D9F0-4EC8-8284-41D56B8BF397}" dt="2020-03-25T16:25:36.150" v="1" actId="478"/>
          <ac:cxnSpMkLst>
            <pc:docMk/>
            <pc:sldMk cId="1187932797" sldId="256"/>
            <ac:cxnSpMk id="19" creationId="{B548867D-3C7B-4A11-AC0B-C1FB4EBDA47B}"/>
          </ac:cxnSpMkLst>
        </pc:cxnChg>
        <pc:cxnChg chg="add mod">
          <ac:chgData name="jose vinicius" userId="0a0943c75811e080" providerId="LiveId" clId="{9FDEF9BB-D9F0-4EC8-8284-41D56B8BF397}" dt="2020-03-25T17:30:25.981" v="290" actId="11529"/>
          <ac:cxnSpMkLst>
            <pc:docMk/>
            <pc:sldMk cId="1187932797" sldId="256"/>
            <ac:cxnSpMk id="22" creationId="{AC95D74B-8CC2-4D46-BA01-0ADC67D0103C}"/>
          </ac:cxnSpMkLst>
        </pc:cxnChg>
        <pc:cxnChg chg="del">
          <ac:chgData name="jose vinicius" userId="0a0943c75811e080" providerId="LiveId" clId="{9FDEF9BB-D9F0-4EC8-8284-41D56B8BF397}" dt="2020-03-25T16:25:37.318" v="3" actId="478"/>
          <ac:cxnSpMkLst>
            <pc:docMk/>
            <pc:sldMk cId="1187932797" sldId="256"/>
            <ac:cxnSpMk id="23" creationId="{9D80912D-C952-429C-8E01-840AC9D78B48}"/>
          </ac:cxnSpMkLst>
        </pc:cxnChg>
        <pc:cxnChg chg="add mod">
          <ac:chgData name="jose vinicius" userId="0a0943c75811e080" providerId="LiveId" clId="{9FDEF9BB-D9F0-4EC8-8284-41D56B8BF397}" dt="2020-03-25T17:30:32.797" v="291" actId="11529"/>
          <ac:cxnSpMkLst>
            <pc:docMk/>
            <pc:sldMk cId="1187932797" sldId="256"/>
            <ac:cxnSpMk id="24" creationId="{B0030325-72C6-4D09-B5D7-CD38611315CE}"/>
          </ac:cxnSpMkLst>
        </pc:cxnChg>
        <pc:cxnChg chg="del">
          <ac:chgData name="jose vinicius" userId="0a0943c75811e080" providerId="LiveId" clId="{9FDEF9BB-D9F0-4EC8-8284-41D56B8BF397}" dt="2020-03-25T16:25:38.534" v="5" actId="478"/>
          <ac:cxnSpMkLst>
            <pc:docMk/>
            <pc:sldMk cId="1187932797" sldId="256"/>
            <ac:cxnSpMk id="25" creationId="{6946C1F9-0568-4B5C-8182-1DFC9C1F301D}"/>
          </ac:cxnSpMkLst>
        </pc:cxnChg>
        <pc:cxnChg chg="add mod">
          <ac:chgData name="jose vinicius" userId="0a0943c75811e080" providerId="LiveId" clId="{9FDEF9BB-D9F0-4EC8-8284-41D56B8BF397}" dt="2020-03-25T17:00:40.313" v="211" actId="1076"/>
          <ac:cxnSpMkLst>
            <pc:docMk/>
            <pc:sldMk cId="1187932797" sldId="256"/>
            <ac:cxnSpMk id="44" creationId="{901D4725-A153-4E62-A6CC-D66A66D19A07}"/>
          </ac:cxnSpMkLst>
        </pc:cxnChg>
        <pc:cxnChg chg="mod">
          <ac:chgData name="jose vinicius" userId="0a0943c75811e080" providerId="LiveId" clId="{9FDEF9BB-D9F0-4EC8-8284-41D56B8BF397}" dt="2020-03-25T16:36:54.038" v="172" actId="14100"/>
          <ac:cxnSpMkLst>
            <pc:docMk/>
            <pc:sldMk cId="1187932797" sldId="256"/>
            <ac:cxnSpMk id="47" creationId="{016A354A-A039-4F84-AA5E-207E4317FA8D}"/>
          </ac:cxnSpMkLst>
        </pc:cxnChg>
        <pc:cxnChg chg="add mod">
          <ac:chgData name="jose vinicius" userId="0a0943c75811e080" providerId="LiveId" clId="{9FDEF9BB-D9F0-4EC8-8284-41D56B8BF397}" dt="2020-03-25T17:01:23.110" v="221" actId="1076"/>
          <ac:cxnSpMkLst>
            <pc:docMk/>
            <pc:sldMk cId="1187932797" sldId="256"/>
            <ac:cxnSpMk id="49" creationId="{5A47D090-66CB-4479-9B28-C6DE7DB7DAF6}"/>
          </ac:cxnSpMkLst>
        </pc:cxnChg>
        <pc:cxnChg chg="add del mod">
          <ac:chgData name="jose vinicius" userId="0a0943c75811e080" providerId="LiveId" clId="{9FDEF9BB-D9F0-4EC8-8284-41D56B8BF397}" dt="2020-03-25T16:33:57.380" v="138" actId="11529"/>
          <ac:cxnSpMkLst>
            <pc:docMk/>
            <pc:sldMk cId="1187932797" sldId="256"/>
            <ac:cxnSpMk id="49" creationId="{867AED8D-4F5C-4C77-81E6-BB2FF41DD5D8}"/>
          </ac:cxnSpMkLst>
        </pc:cxnChg>
        <pc:cxnChg chg="mod">
          <ac:chgData name="jose vinicius" userId="0a0943c75811e080" providerId="LiveId" clId="{9FDEF9BB-D9F0-4EC8-8284-41D56B8BF397}" dt="2020-03-25T17:01:14.024" v="217" actId="1076"/>
          <ac:cxnSpMkLst>
            <pc:docMk/>
            <pc:sldMk cId="1187932797" sldId="256"/>
            <ac:cxnSpMk id="54" creationId="{E58CE01B-B414-4298-90F9-F8662777C698}"/>
          </ac:cxnSpMkLst>
        </pc:cxnChg>
        <pc:cxnChg chg="add mod">
          <ac:chgData name="jose vinicius" userId="0a0943c75811e080" providerId="LiveId" clId="{9FDEF9BB-D9F0-4EC8-8284-41D56B8BF397}" dt="2020-03-25T17:02:09.397" v="230" actId="1076"/>
          <ac:cxnSpMkLst>
            <pc:docMk/>
            <pc:sldMk cId="1187932797" sldId="256"/>
            <ac:cxnSpMk id="56" creationId="{FBB10D81-0FC3-4812-AE3B-A7BB2FF61756}"/>
          </ac:cxnSpMkLst>
        </pc:cxnChg>
        <pc:cxnChg chg="add del mod">
          <ac:chgData name="jose vinicius" userId="0a0943c75811e080" providerId="LiveId" clId="{9FDEF9BB-D9F0-4EC8-8284-41D56B8BF397}" dt="2020-03-25T16:32:41.295" v="124" actId="478"/>
          <ac:cxnSpMkLst>
            <pc:docMk/>
            <pc:sldMk cId="1187932797" sldId="256"/>
            <ac:cxnSpMk id="57" creationId="{A9E8B3B8-2E60-4D3A-9A78-1326BD30E3E3}"/>
          </ac:cxnSpMkLst>
        </pc:cxnChg>
        <pc:cxnChg chg="add mod">
          <ac:chgData name="jose vinicius" userId="0a0943c75811e080" providerId="LiveId" clId="{9FDEF9BB-D9F0-4EC8-8284-41D56B8BF397}" dt="2020-03-25T17:06:52.714" v="238" actId="1076"/>
          <ac:cxnSpMkLst>
            <pc:docMk/>
            <pc:sldMk cId="1187932797" sldId="256"/>
            <ac:cxnSpMk id="58" creationId="{F89C934E-0577-47B4-9645-67CEA0E0D339}"/>
          </ac:cxnSpMkLst>
        </pc:cxnChg>
        <pc:cxnChg chg="add mod">
          <ac:chgData name="jose vinicius" userId="0a0943c75811e080" providerId="LiveId" clId="{9FDEF9BB-D9F0-4EC8-8284-41D56B8BF397}" dt="2020-03-25T17:27:12.887" v="266" actId="1076"/>
          <ac:cxnSpMkLst>
            <pc:docMk/>
            <pc:sldMk cId="1187932797" sldId="256"/>
            <ac:cxnSpMk id="64" creationId="{3B63E783-2B63-449B-8AC1-9A27438DF805}"/>
          </ac:cxnSpMkLst>
        </pc:cxnChg>
        <pc:cxnChg chg="add del mod">
          <ac:chgData name="jose vinicius" userId="0a0943c75811e080" providerId="LiveId" clId="{9FDEF9BB-D9F0-4EC8-8284-41D56B8BF397}" dt="2020-03-25T16:32:41.295" v="124" actId="478"/>
          <ac:cxnSpMkLst>
            <pc:docMk/>
            <pc:sldMk cId="1187932797" sldId="256"/>
            <ac:cxnSpMk id="64" creationId="{B9AB3F5B-F3CD-4543-8285-B8741AE03AE7}"/>
          </ac:cxnSpMkLst>
        </pc:cxnChg>
        <pc:cxnChg chg="del">
          <ac:chgData name="jose vinicius" userId="0a0943c75811e080" providerId="LiveId" clId="{9FDEF9BB-D9F0-4EC8-8284-41D56B8BF397}" dt="2020-03-25T16:26:06.765" v="28" actId="478"/>
          <ac:cxnSpMkLst>
            <pc:docMk/>
            <pc:sldMk cId="1187932797" sldId="256"/>
            <ac:cxnSpMk id="66" creationId="{3A8EB853-02F2-4DD4-BA6D-F7F419CE127D}"/>
          </ac:cxnSpMkLst>
        </pc:cxnChg>
        <pc:cxnChg chg="add del mod">
          <ac:chgData name="jose vinicius" userId="0a0943c75811e080" providerId="LiveId" clId="{9FDEF9BB-D9F0-4EC8-8284-41D56B8BF397}" dt="2020-03-25T16:32:43.583" v="126" actId="478"/>
          <ac:cxnSpMkLst>
            <pc:docMk/>
            <pc:sldMk cId="1187932797" sldId="256"/>
            <ac:cxnSpMk id="67" creationId="{EBE7A4E3-8CC3-45C8-9B62-8F4088789C58}"/>
          </ac:cxnSpMkLst>
        </pc:cxnChg>
        <pc:cxnChg chg="del">
          <ac:chgData name="jose vinicius" userId="0a0943c75811e080" providerId="LiveId" clId="{9FDEF9BB-D9F0-4EC8-8284-41D56B8BF397}" dt="2020-03-25T16:26:04.381" v="27" actId="478"/>
          <ac:cxnSpMkLst>
            <pc:docMk/>
            <pc:sldMk cId="1187932797" sldId="256"/>
            <ac:cxnSpMk id="68" creationId="{FF9BEE74-6CDA-4AEC-83E2-21EC228E8724}"/>
          </ac:cxnSpMkLst>
        </pc:cxnChg>
        <pc:cxnChg chg="del">
          <ac:chgData name="jose vinicius" userId="0a0943c75811e080" providerId="LiveId" clId="{9FDEF9BB-D9F0-4EC8-8284-41D56B8BF397}" dt="2020-03-25T16:26:04.381" v="27" actId="478"/>
          <ac:cxnSpMkLst>
            <pc:docMk/>
            <pc:sldMk cId="1187932797" sldId="256"/>
            <ac:cxnSpMk id="70" creationId="{3EE6A6E9-0DC4-4001-8B8A-50CC5D069787}"/>
          </ac:cxnSpMkLst>
        </pc:cxnChg>
        <pc:cxnChg chg="add del mod">
          <ac:chgData name="jose vinicius" userId="0a0943c75811e080" providerId="LiveId" clId="{9FDEF9BB-D9F0-4EC8-8284-41D56B8BF397}" dt="2020-03-25T16:32:42.759" v="125" actId="478"/>
          <ac:cxnSpMkLst>
            <pc:docMk/>
            <pc:sldMk cId="1187932797" sldId="256"/>
            <ac:cxnSpMk id="76" creationId="{CBFF237D-F7B7-4705-8EE0-EAE1D6928A1C}"/>
          </ac:cxnSpMkLst>
        </pc:cxnChg>
        <pc:cxnChg chg="add del mod">
          <ac:chgData name="jose vinicius" userId="0a0943c75811e080" providerId="LiveId" clId="{9FDEF9BB-D9F0-4EC8-8284-41D56B8BF397}" dt="2020-03-25T16:32:41.295" v="124" actId="478"/>
          <ac:cxnSpMkLst>
            <pc:docMk/>
            <pc:sldMk cId="1187932797" sldId="256"/>
            <ac:cxnSpMk id="78" creationId="{6B597E29-7A93-40AC-B54F-1070A9C37E1B}"/>
          </ac:cxnSpMkLst>
        </pc:cxnChg>
        <pc:cxnChg chg="add mod">
          <ac:chgData name="jose vinicius" userId="0a0943c75811e080" providerId="LiveId" clId="{9FDEF9BB-D9F0-4EC8-8284-41D56B8BF397}" dt="2020-03-25T17:59:32.499" v="326" actId="1076"/>
          <ac:cxnSpMkLst>
            <pc:docMk/>
            <pc:sldMk cId="1187932797" sldId="256"/>
            <ac:cxnSpMk id="83" creationId="{A1E3A61E-F582-4CE4-BFBF-21269B6DEFD8}"/>
          </ac:cxnSpMkLst>
        </pc:cxnChg>
        <pc:cxnChg chg="add mod">
          <ac:chgData name="jose vinicius" userId="0a0943c75811e080" providerId="LiveId" clId="{9FDEF9BB-D9F0-4EC8-8284-41D56B8BF397}" dt="2020-03-25T16:34:51.586" v="139" actId="11529"/>
          <ac:cxnSpMkLst>
            <pc:docMk/>
            <pc:sldMk cId="1187932797" sldId="256"/>
            <ac:cxnSpMk id="85" creationId="{AB57755A-C4CD-4905-AD26-994E52C41988}"/>
          </ac:cxnSpMkLst>
        </pc:cxnChg>
        <pc:cxnChg chg="add mod">
          <ac:chgData name="jose vinicius" userId="0a0943c75811e080" providerId="LiveId" clId="{9FDEF9BB-D9F0-4EC8-8284-41D56B8BF397}" dt="2020-03-25T16:35:07.504" v="141" actId="1076"/>
          <ac:cxnSpMkLst>
            <pc:docMk/>
            <pc:sldMk cId="1187932797" sldId="256"/>
            <ac:cxnSpMk id="87" creationId="{6EAE880C-AB5E-45D5-B6B3-8C8B30715DBD}"/>
          </ac:cxnSpMkLst>
        </pc:cxnChg>
        <pc:cxnChg chg="add mod">
          <ac:chgData name="jose vinicius" userId="0a0943c75811e080" providerId="LiveId" clId="{9FDEF9BB-D9F0-4EC8-8284-41D56B8BF397}" dt="2020-03-25T16:35:12.305" v="143" actId="1076"/>
          <ac:cxnSpMkLst>
            <pc:docMk/>
            <pc:sldMk cId="1187932797" sldId="256"/>
            <ac:cxnSpMk id="90" creationId="{8417937F-9AA9-4D07-862E-7985246BCF34}"/>
          </ac:cxnSpMkLst>
        </pc:cxnChg>
        <pc:cxnChg chg="add mod">
          <ac:chgData name="jose vinicius" userId="0a0943c75811e080" providerId="LiveId" clId="{9FDEF9BB-D9F0-4EC8-8284-41D56B8BF397}" dt="2020-03-25T16:35:21.194" v="145" actId="1076"/>
          <ac:cxnSpMkLst>
            <pc:docMk/>
            <pc:sldMk cId="1187932797" sldId="256"/>
            <ac:cxnSpMk id="93" creationId="{561088DB-9571-430F-9AA2-7480E36C39A4}"/>
          </ac:cxnSpMkLst>
        </pc:cxnChg>
        <pc:cxnChg chg="add mod">
          <ac:chgData name="jose vinicius" userId="0a0943c75811e080" providerId="LiveId" clId="{9FDEF9BB-D9F0-4EC8-8284-41D56B8BF397}" dt="2020-03-25T16:35:25.321" v="147" actId="1076"/>
          <ac:cxnSpMkLst>
            <pc:docMk/>
            <pc:sldMk cId="1187932797" sldId="256"/>
            <ac:cxnSpMk id="96" creationId="{B70F5436-CE40-4B6D-A147-3871A29DA269}"/>
          </ac:cxnSpMkLst>
        </pc:cxnChg>
        <pc:cxnChg chg="add mod">
          <ac:chgData name="jose vinicius" userId="0a0943c75811e080" providerId="LiveId" clId="{9FDEF9BB-D9F0-4EC8-8284-41D56B8BF397}" dt="2020-03-25T16:35:29.840" v="149" actId="1076"/>
          <ac:cxnSpMkLst>
            <pc:docMk/>
            <pc:sldMk cId="1187932797" sldId="256"/>
            <ac:cxnSpMk id="99" creationId="{46B3C38C-BA63-4F92-92F1-350B43399522}"/>
          </ac:cxnSpMkLst>
        </pc:cxnChg>
        <pc:cxnChg chg="add mod">
          <ac:chgData name="jose vinicius" userId="0a0943c75811e080" providerId="LiveId" clId="{9FDEF9BB-D9F0-4EC8-8284-41D56B8BF397}" dt="2020-03-25T16:35:34.169" v="151" actId="1076"/>
          <ac:cxnSpMkLst>
            <pc:docMk/>
            <pc:sldMk cId="1187932797" sldId="256"/>
            <ac:cxnSpMk id="102" creationId="{08995340-05E0-447F-ADE0-F11046D30611}"/>
          </ac:cxnSpMkLst>
        </pc:cxnChg>
        <pc:cxnChg chg="add mod">
          <ac:chgData name="jose vinicius" userId="0a0943c75811e080" providerId="LiveId" clId="{9FDEF9BB-D9F0-4EC8-8284-41D56B8BF397}" dt="2020-03-25T16:35:41.121" v="153" actId="1076"/>
          <ac:cxnSpMkLst>
            <pc:docMk/>
            <pc:sldMk cId="1187932797" sldId="256"/>
            <ac:cxnSpMk id="105" creationId="{CD6470B5-37A4-4DC4-9C2F-4929240D8FC1}"/>
          </ac:cxnSpMkLst>
        </pc:cxnChg>
        <pc:cxnChg chg="add mod">
          <ac:chgData name="jose vinicius" userId="0a0943c75811e080" providerId="LiveId" clId="{9FDEF9BB-D9F0-4EC8-8284-41D56B8BF397}" dt="2020-03-25T16:35:48.401" v="155" actId="1076"/>
          <ac:cxnSpMkLst>
            <pc:docMk/>
            <pc:sldMk cId="1187932797" sldId="256"/>
            <ac:cxnSpMk id="108" creationId="{B59DDE5D-6D3E-4639-AA91-031DD77B7C49}"/>
          </ac:cxnSpMkLst>
        </pc:cxnChg>
        <pc:cxnChg chg="add mod">
          <ac:chgData name="jose vinicius" userId="0a0943c75811e080" providerId="LiveId" clId="{9FDEF9BB-D9F0-4EC8-8284-41D56B8BF397}" dt="2020-03-25T17:50:25.240" v="317" actId="1076"/>
          <ac:cxnSpMkLst>
            <pc:docMk/>
            <pc:sldMk cId="1187932797" sldId="256"/>
            <ac:cxnSpMk id="110" creationId="{7B4D56FC-849B-456C-A77D-4578DD707B79}"/>
          </ac:cxnSpMkLst>
        </pc:cxnChg>
        <pc:cxnChg chg="add mod">
          <ac:chgData name="jose vinicius" userId="0a0943c75811e080" providerId="LiveId" clId="{9FDEF9BB-D9F0-4EC8-8284-41D56B8BF397}" dt="2020-03-25T17:50:33.175" v="319" actId="1076"/>
          <ac:cxnSpMkLst>
            <pc:docMk/>
            <pc:sldMk cId="1187932797" sldId="256"/>
            <ac:cxnSpMk id="114" creationId="{FAFB3007-FB8C-4804-AA3D-216EE0AB42D9}"/>
          </ac:cxnSpMkLst>
        </pc:cxnChg>
        <pc:cxnChg chg="add mod">
          <ac:chgData name="jose vinicius" userId="0a0943c75811e080" providerId="LiveId" clId="{9FDEF9BB-D9F0-4EC8-8284-41D56B8BF397}" dt="2020-03-25T18:01:46.894" v="338" actId="14100"/>
          <ac:cxnSpMkLst>
            <pc:docMk/>
            <pc:sldMk cId="1187932797" sldId="256"/>
            <ac:cxnSpMk id="117" creationId="{2AE809A6-BB53-4D54-A85C-C4F2CE7BEFB8}"/>
          </ac:cxnSpMkLst>
        </pc:cxnChg>
        <pc:cxnChg chg="add mod">
          <ac:chgData name="jose vinicius" userId="0a0943c75811e080" providerId="LiveId" clId="{9FDEF9BB-D9F0-4EC8-8284-41D56B8BF397}" dt="2020-03-25T18:01:58.694" v="340" actId="1076"/>
          <ac:cxnSpMkLst>
            <pc:docMk/>
            <pc:sldMk cId="1187932797" sldId="256"/>
            <ac:cxnSpMk id="119" creationId="{B7A2EA52-258A-4A7F-8177-CAF4C932D14C}"/>
          </ac:cxnSpMkLst>
        </pc:cxnChg>
        <pc:cxnChg chg="add mod">
          <ac:chgData name="jose vinicius" userId="0a0943c75811e080" providerId="LiveId" clId="{9FDEF9BB-D9F0-4EC8-8284-41D56B8BF397}" dt="2020-03-25T18:02:05.343" v="342" actId="1076"/>
          <ac:cxnSpMkLst>
            <pc:docMk/>
            <pc:sldMk cId="1187932797" sldId="256"/>
            <ac:cxnSpMk id="121" creationId="{82FB4B6C-2910-4B2D-9A36-E5D74AFBF971}"/>
          </ac:cxnSpMkLst>
        </pc:cxnChg>
        <pc:cxnChg chg="add mod">
          <ac:chgData name="jose vinicius" userId="0a0943c75811e080" providerId="LiveId" clId="{9FDEF9BB-D9F0-4EC8-8284-41D56B8BF397}" dt="2020-03-25T18:14:25.386" v="390" actId="14100"/>
          <ac:cxnSpMkLst>
            <pc:docMk/>
            <pc:sldMk cId="1187932797" sldId="256"/>
            <ac:cxnSpMk id="123" creationId="{80ADA30D-BB4B-48FD-92EC-BB1552E327A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33405-CE76-4FA7-8594-BD475B5C3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9C705A-9309-4557-9CAB-8F025E73A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EE2BAC-B755-448D-9990-5D1367B3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C194-9CCB-46AA-A990-4050E5F42C70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9BA938-94E4-4D25-8B4A-C488BBAB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38A86A-F038-4197-9EB7-0B9AB650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CE4-20CD-491B-BA1A-481CE12CE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38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9E050-BD01-4196-9B8C-1CE3B395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121355-C51A-4832-B8C9-EC4B55816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AA06F-4C6E-439A-8312-FB637622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C194-9CCB-46AA-A990-4050E5F42C70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9E9AB-B646-4283-B7D0-19F03695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FC59B4-D426-4F2C-A921-D2F8557E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CE4-20CD-491B-BA1A-481CE12CE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97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47F258-833B-48EF-9E0A-772C2F4BD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D099D1-3242-483F-AD6B-75C8E225C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50EE3-E0E2-4E6E-901D-1E4FD3F0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C194-9CCB-46AA-A990-4050E5F42C70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F3430D-717C-4D94-88D1-01E75456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9FF89B-2D1B-4211-8CDD-CD3A86DF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CE4-20CD-491B-BA1A-481CE12CE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26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C0A2D-9BAF-4B1D-B695-B7C56E4B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65479-D7AF-4B93-AEDD-165E48E1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7DD9D-671A-4CF2-B329-3C6049EA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C194-9CCB-46AA-A990-4050E5F42C70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CA1BEB-DFA3-449D-AC6E-B2370CA0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D02D4-A836-4895-9D60-C5E31157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CE4-20CD-491B-BA1A-481CE12CE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48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5661A-8278-46BF-8C63-2C4930DB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591773-B665-4899-9946-58CBDBD4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94605-40CF-49A9-A92D-18918CE2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C194-9CCB-46AA-A990-4050E5F42C70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5CDA74-3FAC-4E0F-98CE-80977133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BE3AA-E432-4C62-9754-368A34EA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CE4-20CD-491B-BA1A-481CE12CE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22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82371-0FB9-4998-B2EA-997B5CFF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D7AAF7-2E7F-441C-97F4-7FBDFB892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77B47D-83B1-4821-B524-07DA91AF9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5679A9-2250-413E-8FE7-42074ED1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C194-9CCB-46AA-A990-4050E5F42C70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1D6FE6-A147-4445-90E1-9886E0E7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8933BE-E406-42C3-BBE2-87271580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CE4-20CD-491B-BA1A-481CE12CE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39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EA8DE-6867-493C-975D-DC27A4E8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164AB1-C2CD-4910-90C6-401E042B7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3E96D2-FEB1-4EC0-87EA-87CF61EB2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A4C5B8-92B3-4565-A83C-4E2B38FE3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C0B3CA-9E24-4CA2-83A7-6A9A43EFA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40ED6D-BD1A-42D7-ACCA-83C8DA76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C194-9CCB-46AA-A990-4050E5F42C70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AE270B-ADD4-44C8-8B49-78A381A2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A867A0-0B6B-4231-863C-0F349E1A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CE4-20CD-491B-BA1A-481CE12CE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1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6F1C7-9537-4688-8322-7DC18F7E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E8DA8A-FF2F-451D-9395-73125002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C194-9CCB-46AA-A990-4050E5F42C70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1372E6-0349-4096-8EDF-68A8F204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1CEC3B-3CF5-4517-A935-30FB0E30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CE4-20CD-491B-BA1A-481CE12CE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21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B6EDCB-7D1A-42DF-9074-AC450C7C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C194-9CCB-46AA-A990-4050E5F42C70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BA8303-F8F6-40C4-9434-F8C787F0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91B1A0-0D98-4DB2-8B08-A4BD4C32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CE4-20CD-491B-BA1A-481CE12CE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46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1E452-413B-42AE-A54B-536516DB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9E5B1-2787-4DAF-B1D1-A4D129E8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32F018-DEDE-44F6-9470-E0789F475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1273D-CB6B-4844-8B1B-601F1E37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C194-9CCB-46AA-A990-4050E5F42C70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CCDC7D-222C-4587-9861-57F86995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E2A156-A0F6-4F32-9747-62F67D8C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CE4-20CD-491B-BA1A-481CE12CE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51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B4BB5-72B3-452A-92EF-F2B2CABC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E2342E-4D77-4749-B757-253A1EE67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2D220B-2959-4AD4-92D5-28733F8C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80A9DF-B8A6-4FFF-9483-83127473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C194-9CCB-46AA-A990-4050E5F42C70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2DDCBD-1F75-4A02-9622-AC8EB7D0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FB7A74-A976-476B-8B20-B2CBB3DF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FCE4-20CD-491B-BA1A-481CE12CE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48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9A5DFB-627B-46BB-9AD2-B02C09B7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899E4D-2732-4C25-B970-8EF512B1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0C4DB2-3B0B-4642-BAE6-E3E8FEE96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C194-9CCB-46AA-A990-4050E5F42C70}" type="datetimeFigureOut">
              <a:rPr lang="pt-BR" smtClean="0"/>
              <a:t>25/03/2020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AE1A78-5C49-47DE-8A63-08A4515FC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90272-3AFD-4F95-BB0E-EEFB41A3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CFCE4-20CD-491B-BA1A-481CE12CE3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E4A2890-2AB7-4C60-9B16-D6D41AE13189}"/>
              </a:ext>
            </a:extLst>
          </p:cNvPr>
          <p:cNvSpPr/>
          <p:nvPr/>
        </p:nvSpPr>
        <p:spPr>
          <a:xfrm>
            <a:off x="866383" y="949258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76FB8C-4955-4205-89ED-A7551B41B120}"/>
              </a:ext>
            </a:extLst>
          </p:cNvPr>
          <p:cNvSpPr txBox="1"/>
          <p:nvPr/>
        </p:nvSpPr>
        <p:spPr>
          <a:xfrm>
            <a:off x="1508198" y="1164459"/>
            <a:ext cx="1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 </a:t>
            </a:r>
          </a:p>
        </p:txBody>
      </p:sp>
      <p:sp>
        <p:nvSpPr>
          <p:cNvPr id="45" name="Losango 44">
            <a:extLst>
              <a:ext uri="{FF2B5EF4-FFF2-40B4-BE49-F238E27FC236}">
                <a16:creationId xmlns:a16="http://schemas.microsoft.com/office/drawing/2014/main" id="{2FE2FAA6-337D-424B-8F31-A8988B417524}"/>
              </a:ext>
            </a:extLst>
          </p:cNvPr>
          <p:cNvSpPr/>
          <p:nvPr/>
        </p:nvSpPr>
        <p:spPr>
          <a:xfrm>
            <a:off x="3718354" y="859806"/>
            <a:ext cx="1381895" cy="1099931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77FFC9B-2990-45D1-ADE8-57649F68ABF0}"/>
              </a:ext>
            </a:extLst>
          </p:cNvPr>
          <p:cNvSpPr/>
          <p:nvPr/>
        </p:nvSpPr>
        <p:spPr>
          <a:xfrm>
            <a:off x="5823612" y="939318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16A354A-A039-4F84-AA5E-207E4317FA8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823614" y="1409772"/>
            <a:ext cx="894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58FCC822-0B27-477A-BD83-F1F295B16B11}"/>
              </a:ext>
            </a:extLst>
          </p:cNvPr>
          <p:cNvCxnSpPr>
            <a:cxnSpLocks/>
          </p:cNvCxnSpPr>
          <p:nvPr/>
        </p:nvCxnSpPr>
        <p:spPr>
          <a:xfrm>
            <a:off x="5100249" y="1409768"/>
            <a:ext cx="72336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1526A96-7ECA-411F-BA55-7A82972F144F}"/>
              </a:ext>
            </a:extLst>
          </p:cNvPr>
          <p:cNvSpPr txBox="1"/>
          <p:nvPr/>
        </p:nvSpPr>
        <p:spPr>
          <a:xfrm>
            <a:off x="6281532" y="1225102"/>
            <a:ext cx="106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Pedido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5948F59-B845-45F0-AE2F-836A16E47A61}"/>
              </a:ext>
            </a:extLst>
          </p:cNvPr>
          <p:cNvSpPr/>
          <p:nvPr/>
        </p:nvSpPr>
        <p:spPr>
          <a:xfrm>
            <a:off x="8614658" y="1190314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nome do cliente</a:t>
            </a:r>
            <a:endParaRPr lang="pt-BR" dirty="0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E58CE01B-B414-4298-90F9-F8662777C698}"/>
              </a:ext>
            </a:extLst>
          </p:cNvPr>
          <p:cNvCxnSpPr>
            <a:cxnSpLocks/>
          </p:cNvCxnSpPr>
          <p:nvPr/>
        </p:nvCxnSpPr>
        <p:spPr>
          <a:xfrm>
            <a:off x="7798186" y="1383402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9E369F8F-47AB-4BCA-A7A7-51CA2A7478F4}"/>
              </a:ext>
            </a:extLst>
          </p:cNvPr>
          <p:cNvSpPr/>
          <p:nvPr/>
        </p:nvSpPr>
        <p:spPr>
          <a:xfrm>
            <a:off x="8402279" y="1305545"/>
            <a:ext cx="212033" cy="1557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Losango 60">
            <a:extLst>
              <a:ext uri="{FF2B5EF4-FFF2-40B4-BE49-F238E27FC236}">
                <a16:creationId xmlns:a16="http://schemas.microsoft.com/office/drawing/2014/main" id="{E88F3BEA-4B9C-405B-9DF4-AC1FC7C91B26}"/>
              </a:ext>
            </a:extLst>
          </p:cNvPr>
          <p:cNvSpPr/>
          <p:nvPr/>
        </p:nvSpPr>
        <p:spPr>
          <a:xfrm>
            <a:off x="6168892" y="2305653"/>
            <a:ext cx="1381895" cy="1099931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02F4448D-5BA0-45AF-B97F-8A2EE9597E57}"/>
              </a:ext>
            </a:extLst>
          </p:cNvPr>
          <p:cNvCxnSpPr>
            <a:cxnSpLocks/>
          </p:cNvCxnSpPr>
          <p:nvPr/>
        </p:nvCxnSpPr>
        <p:spPr>
          <a:xfrm>
            <a:off x="6859840" y="1903416"/>
            <a:ext cx="0" cy="39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9AEB7B72-CAC5-4C8F-8F78-1EF8F9609734}"/>
              </a:ext>
            </a:extLst>
          </p:cNvPr>
          <p:cNvSpPr txBox="1"/>
          <p:nvPr/>
        </p:nvSpPr>
        <p:spPr>
          <a:xfrm>
            <a:off x="752455" y="370356"/>
            <a:ext cx="96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c)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AB57755A-C4CD-4905-AD26-994E52C41988}"/>
              </a:ext>
            </a:extLst>
          </p:cNvPr>
          <p:cNvCxnSpPr/>
          <p:nvPr/>
        </p:nvCxnSpPr>
        <p:spPr>
          <a:xfrm>
            <a:off x="866383" y="1903416"/>
            <a:ext cx="0" cy="228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34E196DC-887A-47B8-B878-E215F4ADD631}"/>
              </a:ext>
            </a:extLst>
          </p:cNvPr>
          <p:cNvSpPr/>
          <p:nvPr/>
        </p:nvSpPr>
        <p:spPr>
          <a:xfrm>
            <a:off x="1688565" y="197368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nome</a:t>
            </a:r>
            <a:endParaRPr lang="pt-BR" dirty="0"/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6EAE880C-AB5E-45D5-B6B3-8C8B30715DBD}"/>
              </a:ext>
            </a:extLst>
          </p:cNvPr>
          <p:cNvCxnSpPr>
            <a:cxnSpLocks/>
          </p:cNvCxnSpPr>
          <p:nvPr/>
        </p:nvCxnSpPr>
        <p:spPr>
          <a:xfrm>
            <a:off x="872093" y="2166774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A348A7C2-FA50-424E-B494-FF159BE87347}"/>
              </a:ext>
            </a:extLst>
          </p:cNvPr>
          <p:cNvSpPr/>
          <p:nvPr/>
        </p:nvSpPr>
        <p:spPr>
          <a:xfrm>
            <a:off x="1476186" y="2088917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744C13F0-420E-4026-AE5F-89AEA9BA35FE}"/>
              </a:ext>
            </a:extLst>
          </p:cNvPr>
          <p:cNvSpPr/>
          <p:nvPr/>
        </p:nvSpPr>
        <p:spPr>
          <a:xfrm>
            <a:off x="1677146" y="228692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 err="1">
                <a:solidFill>
                  <a:srgbClr val="000000"/>
                </a:solidFill>
                <a:latin typeface="Arial Unicode MS"/>
              </a:rPr>
              <a:t>cgc</a:t>
            </a:r>
            <a:endParaRPr lang="pt-BR" dirty="0"/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8417937F-9AA9-4D07-862E-7985246BCF34}"/>
              </a:ext>
            </a:extLst>
          </p:cNvPr>
          <p:cNvCxnSpPr>
            <a:cxnSpLocks/>
          </p:cNvCxnSpPr>
          <p:nvPr/>
        </p:nvCxnSpPr>
        <p:spPr>
          <a:xfrm>
            <a:off x="860674" y="2480016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lipse 90">
            <a:extLst>
              <a:ext uri="{FF2B5EF4-FFF2-40B4-BE49-F238E27FC236}">
                <a16:creationId xmlns:a16="http://schemas.microsoft.com/office/drawing/2014/main" id="{F793C5B0-A650-4194-917E-C23AFFF7AD8E}"/>
              </a:ext>
            </a:extLst>
          </p:cNvPr>
          <p:cNvSpPr/>
          <p:nvPr/>
        </p:nvSpPr>
        <p:spPr>
          <a:xfrm>
            <a:off x="1464767" y="2402159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88E9E8B0-91C9-4EBD-8462-FCEBC309D555}"/>
              </a:ext>
            </a:extLst>
          </p:cNvPr>
          <p:cNvSpPr/>
          <p:nvPr/>
        </p:nvSpPr>
        <p:spPr>
          <a:xfrm>
            <a:off x="1677146" y="261551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endereço</a:t>
            </a:r>
            <a:endParaRPr lang="pt-BR" dirty="0"/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561088DB-9571-430F-9AA2-7480E36C39A4}"/>
              </a:ext>
            </a:extLst>
          </p:cNvPr>
          <p:cNvCxnSpPr>
            <a:cxnSpLocks/>
          </p:cNvCxnSpPr>
          <p:nvPr/>
        </p:nvCxnSpPr>
        <p:spPr>
          <a:xfrm>
            <a:off x="860674" y="2808606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ipse 93">
            <a:extLst>
              <a:ext uri="{FF2B5EF4-FFF2-40B4-BE49-F238E27FC236}">
                <a16:creationId xmlns:a16="http://schemas.microsoft.com/office/drawing/2014/main" id="{4811B869-DDF0-424E-B6E8-E773DFFE3A42}"/>
              </a:ext>
            </a:extLst>
          </p:cNvPr>
          <p:cNvSpPr/>
          <p:nvPr/>
        </p:nvSpPr>
        <p:spPr>
          <a:xfrm>
            <a:off x="1464767" y="2730749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297B5882-0A8D-449B-BF2C-1FE069CD7DB7}"/>
              </a:ext>
            </a:extLst>
          </p:cNvPr>
          <p:cNvSpPr/>
          <p:nvPr/>
        </p:nvSpPr>
        <p:spPr>
          <a:xfrm>
            <a:off x="1688565" y="293999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cidade</a:t>
            </a:r>
            <a:endParaRPr lang="pt-BR" dirty="0"/>
          </a:p>
        </p:txBody>
      </p: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B70F5436-CE40-4B6D-A147-3871A29DA269}"/>
              </a:ext>
            </a:extLst>
          </p:cNvPr>
          <p:cNvCxnSpPr>
            <a:cxnSpLocks/>
          </p:cNvCxnSpPr>
          <p:nvPr/>
        </p:nvCxnSpPr>
        <p:spPr>
          <a:xfrm>
            <a:off x="872093" y="3133084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C7C7EE39-2CBC-40B5-B158-EF818CDB5DC9}"/>
              </a:ext>
            </a:extLst>
          </p:cNvPr>
          <p:cNvSpPr/>
          <p:nvPr/>
        </p:nvSpPr>
        <p:spPr>
          <a:xfrm>
            <a:off x="1476186" y="3055227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77C169A2-4F17-475A-9328-5D4B138355A0}"/>
              </a:ext>
            </a:extLst>
          </p:cNvPr>
          <p:cNvSpPr/>
          <p:nvPr/>
        </p:nvSpPr>
        <p:spPr>
          <a:xfrm>
            <a:off x="1688565" y="32124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estado</a:t>
            </a:r>
            <a:endParaRPr lang="pt-BR" dirty="0"/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46B3C38C-BA63-4F92-92F1-350B43399522}"/>
              </a:ext>
            </a:extLst>
          </p:cNvPr>
          <p:cNvCxnSpPr>
            <a:cxnSpLocks/>
          </p:cNvCxnSpPr>
          <p:nvPr/>
        </p:nvCxnSpPr>
        <p:spPr>
          <a:xfrm>
            <a:off x="872093" y="3405585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>
            <a:extLst>
              <a:ext uri="{FF2B5EF4-FFF2-40B4-BE49-F238E27FC236}">
                <a16:creationId xmlns:a16="http://schemas.microsoft.com/office/drawing/2014/main" id="{836A2610-97D1-4689-91EF-32E79B74FD0A}"/>
              </a:ext>
            </a:extLst>
          </p:cNvPr>
          <p:cNvSpPr/>
          <p:nvPr/>
        </p:nvSpPr>
        <p:spPr>
          <a:xfrm>
            <a:off x="1476186" y="3327728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D3AFEB98-4511-46D6-A56F-534D1F219C22}"/>
              </a:ext>
            </a:extLst>
          </p:cNvPr>
          <p:cNvSpPr/>
          <p:nvPr/>
        </p:nvSpPr>
        <p:spPr>
          <a:xfrm>
            <a:off x="1688565" y="3526981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cep</a:t>
            </a:r>
            <a:endParaRPr lang="pt-BR" dirty="0"/>
          </a:p>
        </p:txBody>
      </p:sp>
      <p:cxnSp>
        <p:nvCxnSpPr>
          <p:cNvPr id="102" name="Conector reto 101">
            <a:extLst>
              <a:ext uri="{FF2B5EF4-FFF2-40B4-BE49-F238E27FC236}">
                <a16:creationId xmlns:a16="http://schemas.microsoft.com/office/drawing/2014/main" id="{08995340-05E0-447F-ADE0-F11046D30611}"/>
              </a:ext>
            </a:extLst>
          </p:cNvPr>
          <p:cNvCxnSpPr>
            <a:cxnSpLocks/>
          </p:cNvCxnSpPr>
          <p:nvPr/>
        </p:nvCxnSpPr>
        <p:spPr>
          <a:xfrm>
            <a:off x="872093" y="3720069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e 102">
            <a:extLst>
              <a:ext uri="{FF2B5EF4-FFF2-40B4-BE49-F238E27FC236}">
                <a16:creationId xmlns:a16="http://schemas.microsoft.com/office/drawing/2014/main" id="{62DA9E22-DF54-4F24-B3F8-2B79181F9DC6}"/>
              </a:ext>
            </a:extLst>
          </p:cNvPr>
          <p:cNvSpPr/>
          <p:nvPr/>
        </p:nvSpPr>
        <p:spPr>
          <a:xfrm>
            <a:off x="1476186" y="3642212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E804D002-2143-4BB6-9845-6872896284A3}"/>
              </a:ext>
            </a:extLst>
          </p:cNvPr>
          <p:cNvSpPr/>
          <p:nvPr/>
        </p:nvSpPr>
        <p:spPr>
          <a:xfrm>
            <a:off x="1688566" y="378108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telefone</a:t>
            </a:r>
            <a:endParaRPr lang="pt-BR" dirty="0"/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CD6470B5-37A4-4DC4-9C2F-4929240D8FC1}"/>
              </a:ext>
            </a:extLst>
          </p:cNvPr>
          <p:cNvCxnSpPr>
            <a:cxnSpLocks/>
          </p:cNvCxnSpPr>
          <p:nvPr/>
        </p:nvCxnSpPr>
        <p:spPr>
          <a:xfrm>
            <a:off x="872094" y="3974170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ipse 105">
            <a:extLst>
              <a:ext uri="{FF2B5EF4-FFF2-40B4-BE49-F238E27FC236}">
                <a16:creationId xmlns:a16="http://schemas.microsoft.com/office/drawing/2014/main" id="{8B1E8F54-77F6-4FD2-A2DB-8A82CAE1BC38}"/>
              </a:ext>
            </a:extLst>
          </p:cNvPr>
          <p:cNvSpPr/>
          <p:nvPr/>
        </p:nvSpPr>
        <p:spPr>
          <a:xfrm>
            <a:off x="1476187" y="3896313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CB4CCE64-FA28-41F6-968B-340CEB686C50}"/>
              </a:ext>
            </a:extLst>
          </p:cNvPr>
          <p:cNvSpPr/>
          <p:nvPr/>
        </p:nvSpPr>
        <p:spPr>
          <a:xfrm>
            <a:off x="1677145" y="4006676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pessoa contato</a:t>
            </a:r>
            <a:endParaRPr lang="pt-BR" dirty="0"/>
          </a:p>
        </p:txBody>
      </p: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B59DDE5D-6D3E-4639-AA91-031DD77B7C49}"/>
              </a:ext>
            </a:extLst>
          </p:cNvPr>
          <p:cNvCxnSpPr>
            <a:cxnSpLocks/>
          </p:cNvCxnSpPr>
          <p:nvPr/>
        </p:nvCxnSpPr>
        <p:spPr>
          <a:xfrm>
            <a:off x="860673" y="4199764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>
            <a:extLst>
              <a:ext uri="{FF2B5EF4-FFF2-40B4-BE49-F238E27FC236}">
                <a16:creationId xmlns:a16="http://schemas.microsoft.com/office/drawing/2014/main" id="{46B8709A-C00B-4D31-A971-73D4B5DC83DD}"/>
              </a:ext>
            </a:extLst>
          </p:cNvPr>
          <p:cNvSpPr/>
          <p:nvPr/>
        </p:nvSpPr>
        <p:spPr>
          <a:xfrm>
            <a:off x="1464766" y="4121907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ctangle 6">
            <a:extLst>
              <a:ext uri="{FF2B5EF4-FFF2-40B4-BE49-F238E27FC236}">
                <a16:creationId xmlns:a16="http://schemas.microsoft.com/office/drawing/2014/main" id="{748C01B9-C585-4C50-9AE1-F9D04422B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6CAE7396-D452-4E83-B805-7C0136983F62}"/>
              </a:ext>
            </a:extLst>
          </p:cNvPr>
          <p:cNvSpPr/>
          <p:nvPr/>
        </p:nvSpPr>
        <p:spPr>
          <a:xfrm>
            <a:off x="3803136" y="1959737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Solicita-se</a:t>
            </a:r>
            <a:endParaRPr lang="pt-BR" dirty="0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901D4725-A153-4E62-A6CC-D66A66D19A07}"/>
              </a:ext>
            </a:extLst>
          </p:cNvPr>
          <p:cNvCxnSpPr>
            <a:cxnSpLocks/>
          </p:cNvCxnSpPr>
          <p:nvPr/>
        </p:nvCxnSpPr>
        <p:spPr>
          <a:xfrm>
            <a:off x="7798186" y="1663488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69017D4B-BD8C-45BB-8C46-EE40D2D27A64}"/>
              </a:ext>
            </a:extLst>
          </p:cNvPr>
          <p:cNvSpPr/>
          <p:nvPr/>
        </p:nvSpPr>
        <p:spPr>
          <a:xfrm>
            <a:off x="8402279" y="1585631"/>
            <a:ext cx="212033" cy="1557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603ED1-4B88-434D-8254-2DBA5665BE0C}"/>
              </a:ext>
            </a:extLst>
          </p:cNvPr>
          <p:cNvSpPr/>
          <p:nvPr/>
        </p:nvSpPr>
        <p:spPr>
          <a:xfrm>
            <a:off x="8588674" y="152083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data do pedido</a:t>
            </a:r>
            <a:endParaRPr lang="pt-BR" dirty="0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5A47D090-66CB-4479-9B28-C6DE7DB7DAF6}"/>
              </a:ext>
            </a:extLst>
          </p:cNvPr>
          <p:cNvCxnSpPr>
            <a:cxnSpLocks/>
          </p:cNvCxnSpPr>
          <p:nvPr/>
        </p:nvCxnSpPr>
        <p:spPr>
          <a:xfrm>
            <a:off x="7784933" y="1112459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23EA1DC0-3E38-47CE-8785-528114672922}"/>
              </a:ext>
            </a:extLst>
          </p:cNvPr>
          <p:cNvSpPr/>
          <p:nvPr/>
        </p:nvSpPr>
        <p:spPr>
          <a:xfrm>
            <a:off x="8389026" y="1034602"/>
            <a:ext cx="212033" cy="15571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8A9E3A-3F80-44EE-ABD2-B4A443441A00}"/>
              </a:ext>
            </a:extLst>
          </p:cNvPr>
          <p:cNvSpPr/>
          <p:nvPr/>
        </p:nvSpPr>
        <p:spPr>
          <a:xfrm>
            <a:off x="8614312" y="927792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nome do medicamento</a:t>
            </a:r>
            <a:endParaRPr lang="pt-BR" dirty="0"/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FBB10D81-0FC3-4812-AE3B-A7BB2FF61756}"/>
              </a:ext>
            </a:extLst>
          </p:cNvPr>
          <p:cNvCxnSpPr>
            <a:cxnSpLocks/>
          </p:cNvCxnSpPr>
          <p:nvPr/>
        </p:nvCxnSpPr>
        <p:spPr>
          <a:xfrm>
            <a:off x="7784933" y="1880223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2681B9EB-5583-4DC9-9B9E-94594F053C49}"/>
              </a:ext>
            </a:extLst>
          </p:cNvPr>
          <p:cNvSpPr/>
          <p:nvPr/>
        </p:nvSpPr>
        <p:spPr>
          <a:xfrm>
            <a:off x="8389026" y="1802366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3F5D4D-0BCA-49A0-ADAD-9C89B191B42C}"/>
              </a:ext>
            </a:extLst>
          </p:cNvPr>
          <p:cNvSpPr/>
          <p:nvPr/>
        </p:nvSpPr>
        <p:spPr>
          <a:xfrm>
            <a:off x="8574557" y="173148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quantidade</a:t>
            </a:r>
            <a:endParaRPr lang="pt-BR" dirty="0"/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F89C934E-0577-47B4-9645-67CEA0E0D339}"/>
              </a:ext>
            </a:extLst>
          </p:cNvPr>
          <p:cNvCxnSpPr>
            <a:cxnSpLocks/>
          </p:cNvCxnSpPr>
          <p:nvPr/>
        </p:nvCxnSpPr>
        <p:spPr>
          <a:xfrm>
            <a:off x="7766174" y="939318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760DBE48-EA91-4B0A-B9A4-AB7921B7E60E}"/>
              </a:ext>
            </a:extLst>
          </p:cNvPr>
          <p:cNvSpPr/>
          <p:nvPr/>
        </p:nvSpPr>
        <p:spPr>
          <a:xfrm>
            <a:off x="8387757" y="850684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E47DDAF-0648-4151-9EA1-103EB4EEE9CD}"/>
              </a:ext>
            </a:extLst>
          </p:cNvPr>
          <p:cNvSpPr/>
          <p:nvPr/>
        </p:nvSpPr>
        <p:spPr>
          <a:xfrm>
            <a:off x="8613043" y="68553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preço</a:t>
            </a:r>
            <a:endParaRPr lang="pt-BR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2AD50149-8DD6-4A0D-A2FC-231CDB5A5892}"/>
              </a:ext>
            </a:extLst>
          </p:cNvPr>
          <p:cNvSpPr/>
          <p:nvPr/>
        </p:nvSpPr>
        <p:spPr>
          <a:xfrm>
            <a:off x="5885088" y="3893113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C7D90F7-2344-42CE-9BFE-FC0C408FC075}"/>
              </a:ext>
            </a:extLst>
          </p:cNvPr>
          <p:cNvSpPr txBox="1"/>
          <p:nvPr/>
        </p:nvSpPr>
        <p:spPr>
          <a:xfrm>
            <a:off x="6179194" y="4187687"/>
            <a:ext cx="166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Medicamento</a:t>
            </a:r>
          </a:p>
          <a:p>
            <a:endParaRPr lang="pt-BR" dirty="0"/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3B63E783-2B63-449B-8AC1-9A27438DF805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>
            <a:off x="6859840" y="3405584"/>
            <a:ext cx="5909" cy="48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tângulo 65">
            <a:extLst>
              <a:ext uri="{FF2B5EF4-FFF2-40B4-BE49-F238E27FC236}">
                <a16:creationId xmlns:a16="http://schemas.microsoft.com/office/drawing/2014/main" id="{5F0DC89E-084E-4C5D-91C4-02A4CB9C13F1}"/>
              </a:ext>
            </a:extLst>
          </p:cNvPr>
          <p:cNvSpPr/>
          <p:nvPr/>
        </p:nvSpPr>
        <p:spPr>
          <a:xfrm>
            <a:off x="7550787" y="2698425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Escolha</a:t>
            </a:r>
            <a:endParaRPr lang="pt-BR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0F2EADB1-BEB7-486C-BC37-B3A4C236C1A4}"/>
              </a:ext>
            </a:extLst>
          </p:cNvPr>
          <p:cNvSpPr/>
          <p:nvPr/>
        </p:nvSpPr>
        <p:spPr>
          <a:xfrm>
            <a:off x="4320211" y="5659374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A0733E0E-B8D7-4261-91F4-0CB9445C0EA0}"/>
              </a:ext>
            </a:extLst>
          </p:cNvPr>
          <p:cNvSpPr/>
          <p:nvPr/>
        </p:nvSpPr>
        <p:spPr>
          <a:xfrm>
            <a:off x="7390880" y="5659374"/>
            <a:ext cx="1961321" cy="9409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87F47936-E1CC-4288-A240-90CFF4E8BFD9}"/>
              </a:ext>
            </a:extLst>
          </p:cNvPr>
          <p:cNvSpPr/>
          <p:nvPr/>
        </p:nvSpPr>
        <p:spPr>
          <a:xfrm>
            <a:off x="6634552" y="5069394"/>
            <a:ext cx="450574" cy="504306"/>
          </a:xfrm>
          <a:prstGeom prst="triangl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E19ECFD-3C6C-4C7C-8024-1FED0398FF25}"/>
              </a:ext>
            </a:extLst>
          </p:cNvPr>
          <p:cNvCxnSpPr>
            <a:stCxn id="60" idx="2"/>
            <a:endCxn id="17" idx="0"/>
          </p:cNvCxnSpPr>
          <p:nvPr/>
        </p:nvCxnSpPr>
        <p:spPr>
          <a:xfrm flipH="1">
            <a:off x="6859839" y="4834018"/>
            <a:ext cx="5910" cy="235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C95D74B-8CC2-4D46-BA01-0ADC67D0103C}"/>
              </a:ext>
            </a:extLst>
          </p:cNvPr>
          <p:cNvCxnSpPr>
            <a:stCxn id="17" idx="2"/>
          </p:cNvCxnSpPr>
          <p:nvPr/>
        </p:nvCxnSpPr>
        <p:spPr>
          <a:xfrm flipH="1">
            <a:off x="6281532" y="5573700"/>
            <a:ext cx="353020" cy="8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0030325-72C6-4D09-B5D7-CD38611315CE}"/>
              </a:ext>
            </a:extLst>
          </p:cNvPr>
          <p:cNvCxnSpPr>
            <a:stCxn id="17" idx="4"/>
          </p:cNvCxnSpPr>
          <p:nvPr/>
        </p:nvCxnSpPr>
        <p:spPr>
          <a:xfrm>
            <a:off x="7085126" y="5573700"/>
            <a:ext cx="305754" cy="8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865F8E5-1386-476F-B59E-6166DF5F3256}"/>
              </a:ext>
            </a:extLst>
          </p:cNvPr>
          <p:cNvSpPr txBox="1"/>
          <p:nvPr/>
        </p:nvSpPr>
        <p:spPr>
          <a:xfrm>
            <a:off x="4671910" y="5945160"/>
            <a:ext cx="136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Genérico</a:t>
            </a:r>
            <a:endParaRPr lang="pt-BR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BBF89648-C1BD-4F5E-9C64-7A5A3CD11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01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9F5A9B50-E1B4-407F-B583-4CB91C33A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25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6EB02D-F6C8-47ED-A3AC-5D18DDE8D143}"/>
              </a:ext>
            </a:extLst>
          </p:cNvPr>
          <p:cNvSpPr txBox="1"/>
          <p:nvPr/>
        </p:nvSpPr>
        <p:spPr>
          <a:xfrm>
            <a:off x="7909312" y="5942111"/>
            <a:ext cx="10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Marca</a:t>
            </a:r>
            <a:endParaRPr lang="pt-BR" dirty="0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A1E3A61E-F582-4CE4-BFBF-21269B6DEFD8}"/>
              </a:ext>
            </a:extLst>
          </p:cNvPr>
          <p:cNvCxnSpPr>
            <a:cxnSpLocks/>
          </p:cNvCxnSpPr>
          <p:nvPr/>
        </p:nvCxnSpPr>
        <p:spPr>
          <a:xfrm>
            <a:off x="9374790" y="5748334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ipse 83">
            <a:extLst>
              <a:ext uri="{FF2B5EF4-FFF2-40B4-BE49-F238E27FC236}">
                <a16:creationId xmlns:a16="http://schemas.microsoft.com/office/drawing/2014/main" id="{C2941D44-EA92-4354-A06F-94B0A5EE2358}"/>
              </a:ext>
            </a:extLst>
          </p:cNvPr>
          <p:cNvSpPr/>
          <p:nvPr/>
        </p:nvSpPr>
        <p:spPr>
          <a:xfrm>
            <a:off x="9978883" y="5670477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7B4D56FC-849B-456C-A77D-4578DD707B79}"/>
              </a:ext>
            </a:extLst>
          </p:cNvPr>
          <p:cNvCxnSpPr>
            <a:cxnSpLocks/>
          </p:cNvCxnSpPr>
          <p:nvPr/>
        </p:nvCxnSpPr>
        <p:spPr>
          <a:xfrm>
            <a:off x="9354035" y="6521623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ipse 112">
            <a:extLst>
              <a:ext uri="{FF2B5EF4-FFF2-40B4-BE49-F238E27FC236}">
                <a16:creationId xmlns:a16="http://schemas.microsoft.com/office/drawing/2014/main" id="{21338A2E-C297-43A8-A4F5-F93C405E3857}"/>
              </a:ext>
            </a:extLst>
          </p:cNvPr>
          <p:cNvSpPr/>
          <p:nvPr/>
        </p:nvSpPr>
        <p:spPr>
          <a:xfrm>
            <a:off x="9958128" y="6443766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FAFB3007-FB8C-4804-AA3D-216EE0AB42D9}"/>
              </a:ext>
            </a:extLst>
          </p:cNvPr>
          <p:cNvCxnSpPr>
            <a:cxnSpLocks/>
          </p:cNvCxnSpPr>
          <p:nvPr/>
        </p:nvCxnSpPr>
        <p:spPr>
          <a:xfrm>
            <a:off x="9374790" y="6133418"/>
            <a:ext cx="63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F2C4E436-63B1-4E16-981F-2F96F93068A7}"/>
              </a:ext>
            </a:extLst>
          </p:cNvPr>
          <p:cNvSpPr/>
          <p:nvPr/>
        </p:nvSpPr>
        <p:spPr>
          <a:xfrm>
            <a:off x="9978883" y="6055561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2AE809A6-BB53-4D54-A85C-C4F2CE7BEFB8}"/>
              </a:ext>
            </a:extLst>
          </p:cNvPr>
          <p:cNvCxnSpPr>
            <a:cxnSpLocks/>
          </p:cNvCxnSpPr>
          <p:nvPr/>
        </p:nvCxnSpPr>
        <p:spPr>
          <a:xfrm flipH="1">
            <a:off x="3516619" y="5748335"/>
            <a:ext cx="801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ipse 117">
            <a:extLst>
              <a:ext uri="{FF2B5EF4-FFF2-40B4-BE49-F238E27FC236}">
                <a16:creationId xmlns:a16="http://schemas.microsoft.com/office/drawing/2014/main" id="{637193AE-B278-4BE6-8257-F02A267901EE}"/>
              </a:ext>
            </a:extLst>
          </p:cNvPr>
          <p:cNvSpPr/>
          <p:nvPr/>
        </p:nvSpPr>
        <p:spPr>
          <a:xfrm>
            <a:off x="3484604" y="5670476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B7A2EA52-258A-4A7F-8177-CAF4C932D14C}"/>
              </a:ext>
            </a:extLst>
          </p:cNvPr>
          <p:cNvCxnSpPr>
            <a:cxnSpLocks/>
          </p:cNvCxnSpPr>
          <p:nvPr/>
        </p:nvCxnSpPr>
        <p:spPr>
          <a:xfrm flipH="1">
            <a:off x="3511867" y="6117666"/>
            <a:ext cx="801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>
            <a:extLst>
              <a:ext uri="{FF2B5EF4-FFF2-40B4-BE49-F238E27FC236}">
                <a16:creationId xmlns:a16="http://schemas.microsoft.com/office/drawing/2014/main" id="{2B7C17D4-F09D-4739-A19C-897F585E8DA3}"/>
              </a:ext>
            </a:extLst>
          </p:cNvPr>
          <p:cNvSpPr/>
          <p:nvPr/>
        </p:nvSpPr>
        <p:spPr>
          <a:xfrm>
            <a:off x="3479852" y="6039807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82FB4B6C-2910-4B2D-9A36-E5D74AFBF971}"/>
              </a:ext>
            </a:extLst>
          </p:cNvPr>
          <p:cNvCxnSpPr>
            <a:cxnSpLocks/>
          </p:cNvCxnSpPr>
          <p:nvPr/>
        </p:nvCxnSpPr>
        <p:spPr>
          <a:xfrm flipH="1">
            <a:off x="3511867" y="6492689"/>
            <a:ext cx="8017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ipse 121">
            <a:extLst>
              <a:ext uri="{FF2B5EF4-FFF2-40B4-BE49-F238E27FC236}">
                <a16:creationId xmlns:a16="http://schemas.microsoft.com/office/drawing/2014/main" id="{DDFE1023-0195-45B0-AB48-CF7DC7FF6C7C}"/>
              </a:ext>
            </a:extLst>
          </p:cNvPr>
          <p:cNvSpPr/>
          <p:nvPr/>
        </p:nvSpPr>
        <p:spPr>
          <a:xfrm>
            <a:off x="3479852" y="6414830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8120460-E0E4-4FEE-BB61-6DC82EBCDCA9}"/>
              </a:ext>
            </a:extLst>
          </p:cNvPr>
          <p:cNvSpPr/>
          <p:nvPr/>
        </p:nvSpPr>
        <p:spPr>
          <a:xfrm>
            <a:off x="1885897" y="5560820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princípio ativo</a:t>
            </a:r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F9AC10F-4F05-4696-AD1D-096E8F53DBFD}"/>
              </a:ext>
            </a:extLst>
          </p:cNvPr>
          <p:cNvSpPr/>
          <p:nvPr/>
        </p:nvSpPr>
        <p:spPr>
          <a:xfrm>
            <a:off x="1688219" y="5935842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data de validade</a:t>
            </a:r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6DB23DB-EAC6-4F1D-8802-E0678279AE18}"/>
              </a:ext>
            </a:extLst>
          </p:cNvPr>
          <p:cNvSpPr/>
          <p:nvPr/>
        </p:nvSpPr>
        <p:spPr>
          <a:xfrm>
            <a:off x="1297592" y="6231318"/>
            <a:ext cx="2305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nome do laboratório</a:t>
            </a:r>
            <a:r>
              <a:rPr lang="pt-BR" altLang="pt-BR" sz="2400" dirty="0"/>
              <a:t> </a:t>
            </a:r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734BABE4-08DD-4CB2-8A71-A95D96B375D4}"/>
              </a:ext>
            </a:extLst>
          </p:cNvPr>
          <p:cNvSpPr/>
          <p:nvPr/>
        </p:nvSpPr>
        <p:spPr>
          <a:xfrm>
            <a:off x="10190916" y="5361145"/>
            <a:ext cx="1961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nome do medicamento</a:t>
            </a:r>
            <a:endParaRPr lang="pt-BR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8AC102D-8B21-4882-BC6C-9BFBCB50109B}"/>
              </a:ext>
            </a:extLst>
          </p:cNvPr>
          <p:cNvSpPr/>
          <p:nvPr/>
        </p:nvSpPr>
        <p:spPr>
          <a:xfrm>
            <a:off x="10194571" y="5948751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validade</a:t>
            </a:r>
            <a:endParaRPr lang="pt-BR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AE5DCC2-1E6B-4CF7-97C6-1EE3EB451201}"/>
              </a:ext>
            </a:extLst>
          </p:cNvPr>
          <p:cNvSpPr/>
          <p:nvPr/>
        </p:nvSpPr>
        <p:spPr>
          <a:xfrm>
            <a:off x="10170161" y="6231318"/>
            <a:ext cx="2071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nome do laboratório</a:t>
            </a:r>
            <a:endParaRPr lang="pt-BR" dirty="0"/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80ADA30D-BB4B-48FD-92EC-BB1552E327AA}"/>
              </a:ext>
            </a:extLst>
          </p:cNvPr>
          <p:cNvCxnSpPr>
            <a:cxnSpLocks/>
          </p:cNvCxnSpPr>
          <p:nvPr/>
        </p:nvCxnSpPr>
        <p:spPr>
          <a:xfrm flipV="1">
            <a:off x="9374790" y="5230353"/>
            <a:ext cx="820599" cy="429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ipse 123">
            <a:extLst>
              <a:ext uri="{FF2B5EF4-FFF2-40B4-BE49-F238E27FC236}">
                <a16:creationId xmlns:a16="http://schemas.microsoft.com/office/drawing/2014/main" id="{893A565C-410A-4788-86F2-1E3C5B65F95C}"/>
              </a:ext>
            </a:extLst>
          </p:cNvPr>
          <p:cNvSpPr/>
          <p:nvPr/>
        </p:nvSpPr>
        <p:spPr>
          <a:xfrm>
            <a:off x="10019359" y="5217893"/>
            <a:ext cx="212033" cy="1557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C4A43AE2-690F-45DA-BAD4-C7A239D48E6C}"/>
              </a:ext>
            </a:extLst>
          </p:cNvPr>
          <p:cNvSpPr/>
          <p:nvPr/>
        </p:nvSpPr>
        <p:spPr>
          <a:xfrm>
            <a:off x="10195798" y="4999520"/>
            <a:ext cx="1407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000000"/>
                </a:solidFill>
                <a:latin typeface="Arial Unicode MS"/>
              </a:rPr>
              <a:t>cor da tarja</a:t>
            </a:r>
            <a:r>
              <a:rPr lang="pt-BR" altLang="pt-BR" sz="2400" dirty="0"/>
              <a:t> </a:t>
            </a:r>
            <a:endParaRPr lang="pt-BR" dirty="0"/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37D52CEA-7C05-4B9D-BBD2-DF8BA1EF5F2A}"/>
              </a:ext>
            </a:extLst>
          </p:cNvPr>
          <p:cNvSpPr txBox="1"/>
          <p:nvPr/>
        </p:nvSpPr>
        <p:spPr>
          <a:xfrm>
            <a:off x="2857802" y="1042577"/>
            <a:ext cx="71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(1,N)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C8C31BA1-C566-493A-B12C-9B0D5F760881}"/>
              </a:ext>
            </a:extLst>
          </p:cNvPr>
          <p:cNvSpPr txBox="1"/>
          <p:nvPr/>
        </p:nvSpPr>
        <p:spPr>
          <a:xfrm>
            <a:off x="6880566" y="3540558"/>
            <a:ext cx="71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(1,N)</a:t>
            </a:r>
          </a:p>
        </p:txBody>
      </p:sp>
    </p:spTree>
    <p:extLst>
      <p:ext uri="{BB962C8B-B14F-4D97-AF65-F5344CB8AC3E}">
        <p14:creationId xmlns:p14="http://schemas.microsoft.com/office/powerpoint/2010/main" val="1187932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64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vinicius</dc:creator>
  <cp:lastModifiedBy>jose vinicius</cp:lastModifiedBy>
  <cp:revision>4</cp:revision>
  <dcterms:created xsi:type="dcterms:W3CDTF">2020-03-25T15:47:36Z</dcterms:created>
  <dcterms:modified xsi:type="dcterms:W3CDTF">2020-03-25T21:03:46Z</dcterms:modified>
</cp:coreProperties>
</file>