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3410B-A9D2-4379-8A8F-65DECDB63217}" v="9" dt="2020-03-25T21:12:4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nicius" userId="0a0943c75811e080" providerId="LiveId" clId="{B023410B-A9D2-4379-8A8F-65DECDB63217}"/>
    <pc:docChg chg="undo custSel modSld">
      <pc:chgData name="jose vinicius" userId="0a0943c75811e080" providerId="LiveId" clId="{B023410B-A9D2-4379-8A8F-65DECDB63217}" dt="2020-03-25T21:12:59.288" v="37" actId="1076"/>
      <pc:docMkLst>
        <pc:docMk/>
      </pc:docMkLst>
      <pc:sldChg chg="addSp delSp modSp mod">
        <pc:chgData name="jose vinicius" userId="0a0943c75811e080" providerId="LiveId" clId="{B023410B-A9D2-4379-8A8F-65DECDB63217}" dt="2020-03-25T21:12:59.288" v="37" actId="1076"/>
        <pc:sldMkLst>
          <pc:docMk/>
          <pc:sldMk cId="235439885" sldId="256"/>
        </pc:sldMkLst>
        <pc:spChg chg="add mod">
          <ac:chgData name="jose vinicius" userId="0a0943c75811e080" providerId="LiveId" clId="{B023410B-A9D2-4379-8A8F-65DECDB63217}" dt="2020-03-25T21:02:31.207" v="9" actId="14100"/>
          <ac:spMkLst>
            <pc:docMk/>
            <pc:sldMk cId="235439885" sldId="256"/>
            <ac:spMk id="2" creationId="{2A39B33F-B0C2-4D98-8DF7-3A6D8142D177}"/>
          </ac:spMkLst>
        </pc:spChg>
        <pc:spChg chg="mod">
          <ac:chgData name="jose vinicius" userId="0a0943c75811e080" providerId="LiveId" clId="{B023410B-A9D2-4379-8A8F-65DECDB63217}" dt="2020-03-25T21:12:42.929" v="29" actId="404"/>
          <ac:spMkLst>
            <pc:docMk/>
            <pc:sldMk cId="235439885" sldId="256"/>
            <ac:spMk id="38" creationId="{EC06C155-8066-451B-9D8E-DE90AA4604A7}"/>
          </ac:spMkLst>
        </pc:spChg>
        <pc:spChg chg="add mod">
          <ac:chgData name="jose vinicius" userId="0a0943c75811e080" providerId="LiveId" clId="{B023410B-A9D2-4379-8A8F-65DECDB63217}" dt="2020-03-25T21:02:47.839" v="15" actId="20577"/>
          <ac:spMkLst>
            <pc:docMk/>
            <pc:sldMk cId="235439885" sldId="256"/>
            <ac:spMk id="94" creationId="{9C66A730-7A37-4C55-8338-9F2B1BCAE9A9}"/>
          </ac:spMkLst>
        </pc:spChg>
        <pc:spChg chg="add mod">
          <ac:chgData name="jose vinicius" userId="0a0943c75811e080" providerId="LiveId" clId="{B023410B-A9D2-4379-8A8F-65DECDB63217}" dt="2020-03-25T21:12:59.288" v="37" actId="1076"/>
          <ac:spMkLst>
            <pc:docMk/>
            <pc:sldMk cId="235439885" sldId="256"/>
            <ac:spMk id="96" creationId="{8B2DC4F9-9C2D-4147-84F0-5BDBC509EB0A}"/>
          </ac:spMkLst>
        </pc:spChg>
        <pc:spChg chg="add del mod">
          <ac:chgData name="jose vinicius" userId="0a0943c75811e080" providerId="LiveId" clId="{B023410B-A9D2-4379-8A8F-65DECDB63217}" dt="2020-03-25T21:12:46.184" v="35"/>
          <ac:spMkLst>
            <pc:docMk/>
            <pc:sldMk cId="235439885" sldId="256"/>
            <ac:spMk id="103" creationId="{92A101CB-249C-4021-B60B-59CF731322B1}"/>
          </ac:spMkLst>
        </pc:spChg>
        <pc:spChg chg="add del mod">
          <ac:chgData name="jose vinicius" userId="0a0943c75811e080" providerId="LiveId" clId="{B023410B-A9D2-4379-8A8F-65DECDB63217}" dt="2020-03-25T21:12:45.176" v="33"/>
          <ac:spMkLst>
            <pc:docMk/>
            <pc:sldMk cId="235439885" sldId="256"/>
            <ac:spMk id="106" creationId="{5D6BBD7A-CD57-4E14-9952-F8BB916206CF}"/>
          </ac:spMkLst>
        </pc:spChg>
        <pc:spChg chg="add del mod">
          <ac:chgData name="jose vinicius" userId="0a0943c75811e080" providerId="LiveId" clId="{B023410B-A9D2-4379-8A8F-65DECDB63217}" dt="2020-03-25T21:12:44.160" v="31"/>
          <ac:spMkLst>
            <pc:docMk/>
            <pc:sldMk cId="235439885" sldId="256"/>
            <ac:spMk id="115" creationId="{777A7078-8EF9-4C14-AD88-0654004C8EDB}"/>
          </ac:spMkLst>
        </pc:spChg>
        <pc:cxnChg chg="add del mod">
          <ac:chgData name="jose vinicius" userId="0a0943c75811e080" providerId="LiveId" clId="{B023410B-A9D2-4379-8A8F-65DECDB63217}" dt="2020-03-25T21:12:46.184" v="35"/>
          <ac:cxnSpMkLst>
            <pc:docMk/>
            <pc:sldMk cId="235439885" sldId="256"/>
            <ac:cxnSpMk id="99" creationId="{039FEDC8-80F6-49DD-9EAA-584663F08E8C}"/>
          </ac:cxnSpMkLst>
        </pc:cxnChg>
        <pc:cxnChg chg="add del mod">
          <ac:chgData name="jose vinicius" userId="0a0943c75811e080" providerId="LiveId" clId="{B023410B-A9D2-4379-8A8F-65DECDB63217}" dt="2020-03-25T21:12:45.176" v="33"/>
          <ac:cxnSpMkLst>
            <pc:docMk/>
            <pc:sldMk cId="235439885" sldId="256"/>
            <ac:cxnSpMk id="105" creationId="{9A722A40-C023-42F7-8C9C-5CD4D92D5339}"/>
          </ac:cxnSpMkLst>
        </pc:cxnChg>
        <pc:cxnChg chg="add del mod">
          <ac:chgData name="jose vinicius" userId="0a0943c75811e080" providerId="LiveId" clId="{B023410B-A9D2-4379-8A8F-65DECDB63217}" dt="2020-03-25T21:12:44.160" v="31"/>
          <ac:cxnSpMkLst>
            <pc:docMk/>
            <pc:sldMk cId="235439885" sldId="256"/>
            <ac:cxnSpMk id="113" creationId="{848997C5-3F15-4954-B337-D9C7112302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D6C2-61AD-4488-8295-1F8268BE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47367-E376-420F-9190-91488C536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784B5C-489A-4188-95D8-CB89E3C8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314D38-30F5-4300-A92C-128F786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FFE9F-1E6D-42EB-8942-CCBCCFF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6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2EE4-8C93-47ED-9DD3-C41BA2F0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90F8E0-33E8-4CBF-A44D-3DF17C53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4E5B1-9368-4884-A5D7-D43C089F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07E22-A419-4B35-844E-BE5112ED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A1361-12D5-4AA1-9486-F6E3DDBC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1F0BEF-06ED-4A15-8ECA-98BAC00F4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3D2318-6CD6-41E4-8775-DDAB50F1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9A243-F69B-44F6-92F7-4592B0C0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161F3-0887-4EED-971D-17E90156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6DD11-0325-478E-A2A9-A02DDB2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1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8A656-DCA2-4380-86D9-E2D737A0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E3F62-D2F3-43EF-8CFB-0157ECD0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DE065-DAF0-4B69-B93E-BF12419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D3CE6-138C-4398-88B3-98C991AE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3E0A5-2230-47F5-B0DE-C7BCB61B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0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CE3F-ED67-4694-93E8-7D71E0A1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9F1C6-EE98-4F29-A6D6-603EA07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13A1E-AFAE-4866-997E-C6457CE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B4A455-C670-4EAA-82BA-026DB50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38512-99B0-47D3-A25C-2D1C5EF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8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37E41-AB37-45CA-9D11-2D54E95A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B414E-71A2-4B6B-ACF7-C339363E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C590E9-177E-491F-8FE1-730A7697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30D3F8-CD97-4CD9-B19A-2C4027D8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57B7F-7555-4C33-9827-CF477456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DDED0-7366-41A5-A8DC-08EBD2C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9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17B4-AF76-4544-B78E-B9CC5315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EEB4AC-0F52-455F-B45B-9A8DF281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EC7FD-7F1D-43CD-81F0-AEF2BFE6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51DFBA-557B-43E1-9A42-622B966FC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B7F30D-19E9-4C7B-9B56-F721A7837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BD97FA-D6BA-46C6-92EC-7D4F47E9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C4884D-BF9F-49A3-86F0-767F8020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E74E4B-371D-4479-B0A1-6ECE3FE0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1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77007-3190-4DE0-A976-53C9DD2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DBEFD5-2846-491E-87FA-E134CB3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C4C1E-B160-44F2-858C-748AB724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CD0EB2-C66B-405B-BCC7-EAB3267F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D9152B-EA5E-40BE-87B2-56D69A77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CA47FF-9C3A-45D9-93BA-CDAAE5E3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6CD60A-C8B0-4EF5-BB3D-144DAD22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74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1A579-2410-41BC-992B-807F8FAD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92335-6E46-4F41-9D65-FD8CA51E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008514-E80F-489A-B397-F449A56D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8EE246-4DA6-4605-A121-58419B9A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0D223-A060-4D64-8578-3F5B1303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5016D3-2E4D-46B8-85EC-94A6F66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CAE7D-36D1-4B28-BC7A-76DA36FF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905237-1089-4D8D-BE42-76DFCC1B9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8427E-8B09-497C-992C-36768B513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03E26-328C-400B-8CFE-993B98D3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3D545-C785-407A-A76E-8083AFC4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63E41-568E-4015-A01B-54ABED79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1A6C3F-5DC4-4A3C-A0DA-84CB9576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DCC22B-535C-456E-BE6D-CA9A808A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EDC42-27ED-4278-99AD-41544CCF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38E0-406A-4732-84C6-777232C24A8C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1B7D0-FEC0-477E-92AA-33A836EA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8FB39-B55F-4D51-9209-C2C225658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AE36-32B4-4F63-B919-245699EBE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2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1372BE-C0B1-4AA6-BF0F-8E43714BE000}"/>
              </a:ext>
            </a:extLst>
          </p:cNvPr>
          <p:cNvSpPr/>
          <p:nvPr/>
        </p:nvSpPr>
        <p:spPr>
          <a:xfrm>
            <a:off x="866383" y="957609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5F49458B-AC2C-4B4B-9DF9-5A68894F88DF}"/>
              </a:ext>
            </a:extLst>
          </p:cNvPr>
          <p:cNvSpPr/>
          <p:nvPr/>
        </p:nvSpPr>
        <p:spPr>
          <a:xfrm>
            <a:off x="3718354" y="859806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7D8EBF-B6ED-4D5C-B08B-005FF98590F3}"/>
              </a:ext>
            </a:extLst>
          </p:cNvPr>
          <p:cNvSpPr/>
          <p:nvPr/>
        </p:nvSpPr>
        <p:spPr>
          <a:xfrm>
            <a:off x="5848538" y="925176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99F0C3-3653-475E-B9CE-A305609B3151}"/>
              </a:ext>
            </a:extLst>
          </p:cNvPr>
          <p:cNvCxnSpPr>
            <a:cxnSpLocks/>
          </p:cNvCxnSpPr>
          <p:nvPr/>
        </p:nvCxnSpPr>
        <p:spPr>
          <a:xfrm>
            <a:off x="7784933" y="1128545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5771A4FB-FEA3-4E04-BBB4-01257FF1DF95}"/>
              </a:ext>
            </a:extLst>
          </p:cNvPr>
          <p:cNvSpPr/>
          <p:nvPr/>
        </p:nvSpPr>
        <p:spPr>
          <a:xfrm>
            <a:off x="8421038" y="105068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D2508-B202-45D5-A1ED-4C82DB22ED6D}"/>
              </a:ext>
            </a:extLst>
          </p:cNvPr>
          <p:cNvSpPr txBox="1"/>
          <p:nvPr/>
        </p:nvSpPr>
        <p:spPr>
          <a:xfrm>
            <a:off x="1327929" y="124175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Hóspede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79E9BD7-DF93-4DDA-A64E-E932F733463D}"/>
              </a:ext>
            </a:extLst>
          </p:cNvPr>
          <p:cNvCxnSpPr>
            <a:cxnSpLocks/>
          </p:cNvCxnSpPr>
          <p:nvPr/>
        </p:nvCxnSpPr>
        <p:spPr>
          <a:xfrm>
            <a:off x="866383" y="1880223"/>
            <a:ext cx="0" cy="133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E81F77B-FCDB-465C-A4CE-37AB65778157}"/>
              </a:ext>
            </a:extLst>
          </p:cNvPr>
          <p:cNvCxnSpPr>
            <a:cxnSpLocks/>
          </p:cNvCxnSpPr>
          <p:nvPr/>
        </p:nvCxnSpPr>
        <p:spPr>
          <a:xfrm>
            <a:off x="866383" y="2182664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506AF51A-37A7-41D0-B9CB-D7BBFEE7D786}"/>
              </a:ext>
            </a:extLst>
          </p:cNvPr>
          <p:cNvSpPr/>
          <p:nvPr/>
        </p:nvSpPr>
        <p:spPr>
          <a:xfrm>
            <a:off x="1502488" y="2104808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EE5ACC-FEF3-4D3A-B3C1-D95DAF6FAEC2}"/>
              </a:ext>
            </a:extLst>
          </p:cNvPr>
          <p:cNvCxnSpPr>
            <a:cxnSpLocks/>
          </p:cNvCxnSpPr>
          <p:nvPr/>
        </p:nvCxnSpPr>
        <p:spPr>
          <a:xfrm>
            <a:off x="866383" y="2544671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F728554-115B-4F5D-8A51-0DE557356CB4}"/>
              </a:ext>
            </a:extLst>
          </p:cNvPr>
          <p:cNvSpPr/>
          <p:nvPr/>
        </p:nvSpPr>
        <p:spPr>
          <a:xfrm>
            <a:off x="1502488" y="2466815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E6ED287-7343-44C9-972F-3D9407C2F030}"/>
              </a:ext>
            </a:extLst>
          </p:cNvPr>
          <p:cNvCxnSpPr>
            <a:cxnSpLocks/>
          </p:cNvCxnSpPr>
          <p:nvPr/>
        </p:nvCxnSpPr>
        <p:spPr>
          <a:xfrm>
            <a:off x="866383" y="2883087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306A6D2C-2A6D-47F7-9D15-ADC16D27D7DA}"/>
              </a:ext>
            </a:extLst>
          </p:cNvPr>
          <p:cNvSpPr/>
          <p:nvPr/>
        </p:nvSpPr>
        <p:spPr>
          <a:xfrm>
            <a:off x="1502488" y="2805231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7E66C59-BA30-4366-A4E4-12798B74A072}"/>
              </a:ext>
            </a:extLst>
          </p:cNvPr>
          <p:cNvCxnSpPr>
            <a:cxnSpLocks/>
          </p:cNvCxnSpPr>
          <p:nvPr/>
        </p:nvCxnSpPr>
        <p:spPr>
          <a:xfrm>
            <a:off x="892889" y="320876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63529BF-78D3-4047-B0CF-AC87514D093C}"/>
              </a:ext>
            </a:extLst>
          </p:cNvPr>
          <p:cNvSpPr/>
          <p:nvPr/>
        </p:nvSpPr>
        <p:spPr>
          <a:xfrm>
            <a:off x="1528994" y="3117188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00966D-B904-447B-A3C6-2E2E5F6742D2}"/>
              </a:ext>
            </a:extLst>
          </p:cNvPr>
          <p:cNvSpPr/>
          <p:nvPr/>
        </p:nvSpPr>
        <p:spPr>
          <a:xfrm>
            <a:off x="1680674" y="198254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806F375-192D-4E13-871B-DAB646382BA3}"/>
              </a:ext>
            </a:extLst>
          </p:cNvPr>
          <p:cNvSpPr/>
          <p:nvPr/>
        </p:nvSpPr>
        <p:spPr>
          <a:xfrm>
            <a:off x="1680674" y="23530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CPF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411657C-167F-4019-85BD-1E14303D7D78}"/>
              </a:ext>
            </a:extLst>
          </p:cNvPr>
          <p:cNvSpPr/>
          <p:nvPr/>
        </p:nvSpPr>
        <p:spPr>
          <a:xfrm>
            <a:off x="1696625" y="270180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data de nascimento 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DA5B55-C0D9-49A1-80D2-1C313B954A8E}"/>
              </a:ext>
            </a:extLst>
          </p:cNvPr>
          <p:cNvSpPr/>
          <p:nvPr/>
        </p:nvSpPr>
        <p:spPr>
          <a:xfrm>
            <a:off x="1696625" y="303409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telefone</a:t>
            </a:r>
            <a:endParaRPr lang="pt-BR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8DB4794-D2F0-49E7-9681-145CAE6FE48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27704" y="1409772"/>
            <a:ext cx="890650" cy="1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1A78722-074A-4281-A526-7F1ACC73147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100249" y="1395629"/>
            <a:ext cx="748289" cy="1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B807743-6F22-4AB6-8E45-9778F6D2999B}"/>
              </a:ext>
            </a:extLst>
          </p:cNvPr>
          <p:cNvSpPr txBox="1"/>
          <p:nvPr/>
        </p:nvSpPr>
        <p:spPr>
          <a:xfrm>
            <a:off x="3981165" y="1273916"/>
            <a:ext cx="101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Realiza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F69D03C-4F2E-49E4-8A38-DFBC9EEF1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7642C7C-814F-41C1-85BB-50A3CE4B8E45}"/>
              </a:ext>
            </a:extLst>
          </p:cNvPr>
          <p:cNvSpPr txBox="1"/>
          <p:nvPr/>
        </p:nvSpPr>
        <p:spPr>
          <a:xfrm>
            <a:off x="6148493" y="1210963"/>
            <a:ext cx="227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Check-in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C06C155-8066-451B-9D8E-DE90AA4604A7}"/>
              </a:ext>
            </a:extLst>
          </p:cNvPr>
          <p:cNvSpPr/>
          <p:nvPr/>
        </p:nvSpPr>
        <p:spPr>
          <a:xfrm>
            <a:off x="8633071" y="859806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data de entrada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Losango 38">
            <a:extLst>
              <a:ext uri="{FF2B5EF4-FFF2-40B4-BE49-F238E27FC236}">
                <a16:creationId xmlns:a16="http://schemas.microsoft.com/office/drawing/2014/main" id="{C9C74B18-D3C7-45A3-839E-1E43187B4AE9}"/>
              </a:ext>
            </a:extLst>
          </p:cNvPr>
          <p:cNvSpPr/>
          <p:nvPr/>
        </p:nvSpPr>
        <p:spPr>
          <a:xfrm>
            <a:off x="6148493" y="2353205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84115BB-B98B-42AF-B494-3CE145EED240}"/>
              </a:ext>
            </a:extLst>
          </p:cNvPr>
          <p:cNvSpPr/>
          <p:nvPr/>
        </p:nvSpPr>
        <p:spPr>
          <a:xfrm>
            <a:off x="5858779" y="3788348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D5512B9-133E-43F4-B936-FB3685BF6744}"/>
              </a:ext>
            </a:extLst>
          </p:cNvPr>
          <p:cNvSpPr txBox="1"/>
          <p:nvPr/>
        </p:nvSpPr>
        <p:spPr>
          <a:xfrm>
            <a:off x="6387717" y="2731532"/>
            <a:ext cx="169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Reserva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CF3FCD-5B00-482A-9FD9-74BE781990B1}"/>
              </a:ext>
            </a:extLst>
          </p:cNvPr>
          <p:cNvSpPr txBox="1"/>
          <p:nvPr/>
        </p:nvSpPr>
        <p:spPr>
          <a:xfrm>
            <a:off x="6456243" y="4159002"/>
            <a:ext cx="143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6CAD8B2-24F3-4391-BB9F-E4A6771FF647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6829199" y="1866081"/>
            <a:ext cx="10242" cy="48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B72628B-5C59-4F9A-B587-40540DC3C6BC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6839440" y="3453136"/>
            <a:ext cx="1" cy="33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50FFD389-8367-4D4E-997E-58225E3B42F9}"/>
              </a:ext>
            </a:extLst>
          </p:cNvPr>
          <p:cNvSpPr/>
          <p:nvPr/>
        </p:nvSpPr>
        <p:spPr>
          <a:xfrm>
            <a:off x="6445975" y="4888279"/>
            <a:ext cx="786928" cy="7152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93CFD2EE-1E90-423D-ADA7-F9CC1FD03773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 flipH="1">
            <a:off x="6839439" y="4729253"/>
            <a:ext cx="1" cy="1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2A197388-AF17-425B-8B50-31477D57240D}"/>
              </a:ext>
            </a:extLst>
          </p:cNvPr>
          <p:cNvSpPr/>
          <p:nvPr/>
        </p:nvSpPr>
        <p:spPr>
          <a:xfrm>
            <a:off x="2702028" y="3886905"/>
            <a:ext cx="1948530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46F6125-5DEC-47E1-A846-CE49643A14FD}"/>
              </a:ext>
            </a:extLst>
          </p:cNvPr>
          <p:cNvSpPr/>
          <p:nvPr/>
        </p:nvSpPr>
        <p:spPr>
          <a:xfrm>
            <a:off x="9240892" y="3873215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F361C53-1A0F-48BE-B380-C831554353BD}"/>
              </a:ext>
            </a:extLst>
          </p:cNvPr>
          <p:cNvSpPr/>
          <p:nvPr/>
        </p:nvSpPr>
        <p:spPr>
          <a:xfrm>
            <a:off x="5848537" y="5747090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BA97AE8-4B11-4327-95CA-77B9E7F0C9EE}"/>
              </a:ext>
            </a:extLst>
          </p:cNvPr>
          <p:cNvSpPr/>
          <p:nvPr/>
        </p:nvSpPr>
        <p:spPr>
          <a:xfrm>
            <a:off x="3234888" y="415900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Simples</a:t>
            </a:r>
            <a:endParaRPr lang="pt-BR" dirty="0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A54BAF85-DB30-4F7F-AB43-CBE406742D2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2827704" y="4814120"/>
            <a:ext cx="0" cy="78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84BFFF41-209A-45B1-BF7E-11892B5D083E}"/>
              </a:ext>
            </a:extLst>
          </p:cNvPr>
          <p:cNvSpPr/>
          <p:nvPr/>
        </p:nvSpPr>
        <p:spPr>
          <a:xfrm>
            <a:off x="2721687" y="560357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CCAB1A3-7753-46BA-A324-F5A6DB0F4A18}"/>
              </a:ext>
            </a:extLst>
          </p:cNvPr>
          <p:cNvSpPr/>
          <p:nvPr/>
        </p:nvSpPr>
        <p:spPr>
          <a:xfrm>
            <a:off x="2640101" y="5747090"/>
            <a:ext cx="2077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uma a três camas</a:t>
            </a:r>
            <a:endParaRPr lang="pt-BR" sz="1400" dirty="0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86373B26-E6D3-41CB-9FF9-12F4335BD001}"/>
              </a:ext>
            </a:extLst>
          </p:cNvPr>
          <p:cNvCxnSpPr/>
          <p:nvPr/>
        </p:nvCxnSpPr>
        <p:spPr>
          <a:xfrm>
            <a:off x="3234888" y="4814120"/>
            <a:ext cx="0" cy="57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A4B69B99-FC29-427D-A62B-C3A9D4082D62}"/>
              </a:ext>
            </a:extLst>
          </p:cNvPr>
          <p:cNvSpPr/>
          <p:nvPr/>
        </p:nvSpPr>
        <p:spPr>
          <a:xfrm>
            <a:off x="3128871" y="5370021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DE893D45-4069-4578-BBC1-82DA3205B0C2}"/>
              </a:ext>
            </a:extLst>
          </p:cNvPr>
          <p:cNvSpPr/>
          <p:nvPr/>
        </p:nvSpPr>
        <p:spPr>
          <a:xfrm>
            <a:off x="2975916" y="5477326"/>
            <a:ext cx="3159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toalete com ou sem banheira</a:t>
            </a:r>
            <a:endParaRPr lang="pt-BR" sz="1400" dirty="0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E8B4D10C-2220-48CE-932B-1F1C304E6D27}"/>
              </a:ext>
            </a:extLst>
          </p:cNvPr>
          <p:cNvCxnSpPr>
            <a:stCxn id="57" idx="2"/>
          </p:cNvCxnSpPr>
          <p:nvPr/>
        </p:nvCxnSpPr>
        <p:spPr>
          <a:xfrm>
            <a:off x="3676293" y="4827810"/>
            <a:ext cx="0" cy="35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785966B1-40D0-44D9-82AF-2B53D8EEFCD7}"/>
              </a:ext>
            </a:extLst>
          </p:cNvPr>
          <p:cNvSpPr/>
          <p:nvPr/>
        </p:nvSpPr>
        <p:spPr>
          <a:xfrm>
            <a:off x="3572676" y="516589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12AB73D-F4B3-4F73-AC17-429846D57B31}"/>
              </a:ext>
            </a:extLst>
          </p:cNvPr>
          <p:cNvSpPr/>
          <p:nvPr/>
        </p:nvSpPr>
        <p:spPr>
          <a:xfrm>
            <a:off x="3446921" y="5259640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600" dirty="0">
                <a:solidFill>
                  <a:srgbClr val="000000"/>
                </a:solidFill>
                <a:latin typeface="Arial Unicode MS"/>
              </a:rPr>
              <a:t> tv a cabo ou normal</a:t>
            </a:r>
            <a:endParaRPr lang="pt-BR" sz="1600" dirty="0"/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9225B93E-3241-4221-A120-CA1827A9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80EEA4B-C84B-44EC-95BD-6976624E4FD7}"/>
              </a:ext>
            </a:extLst>
          </p:cNvPr>
          <p:cNvSpPr/>
          <p:nvPr/>
        </p:nvSpPr>
        <p:spPr>
          <a:xfrm>
            <a:off x="9825748" y="4159001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Casal</a:t>
            </a:r>
            <a:endParaRPr lang="pt-BR" dirty="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2BAA296F-7F0D-4E72-BB25-6FAFD2D21E02}"/>
              </a:ext>
            </a:extLst>
          </p:cNvPr>
          <p:cNvSpPr/>
          <p:nvPr/>
        </p:nvSpPr>
        <p:spPr>
          <a:xfrm>
            <a:off x="9210990" y="5302283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uma cama de casal</a:t>
            </a:r>
            <a:endParaRPr lang="pt-BR" sz="1400" dirty="0"/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6B9DA19-E487-41E2-996D-02086DE2F684}"/>
              </a:ext>
            </a:extLst>
          </p:cNvPr>
          <p:cNvCxnSpPr/>
          <p:nvPr/>
        </p:nvCxnSpPr>
        <p:spPr>
          <a:xfrm>
            <a:off x="9422296" y="4790286"/>
            <a:ext cx="0" cy="37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>
            <a:extLst>
              <a:ext uri="{FF2B5EF4-FFF2-40B4-BE49-F238E27FC236}">
                <a16:creationId xmlns:a16="http://schemas.microsoft.com/office/drawing/2014/main" id="{22B64731-1228-4B3F-ABFF-F496D66C0B0A}"/>
              </a:ext>
            </a:extLst>
          </p:cNvPr>
          <p:cNvSpPr/>
          <p:nvPr/>
        </p:nvSpPr>
        <p:spPr>
          <a:xfrm>
            <a:off x="9316279" y="5165898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FD4F5B3-04D3-4CF6-A27F-F5F291D98385}"/>
              </a:ext>
            </a:extLst>
          </p:cNvPr>
          <p:cNvCxnSpPr/>
          <p:nvPr/>
        </p:nvCxnSpPr>
        <p:spPr>
          <a:xfrm>
            <a:off x="9825748" y="4821404"/>
            <a:ext cx="0" cy="26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>
            <a:extLst>
              <a:ext uri="{FF2B5EF4-FFF2-40B4-BE49-F238E27FC236}">
                <a16:creationId xmlns:a16="http://schemas.microsoft.com/office/drawing/2014/main" id="{EC4031A3-A061-4FC5-B43A-90A016345BBF}"/>
              </a:ext>
            </a:extLst>
          </p:cNvPr>
          <p:cNvSpPr/>
          <p:nvPr/>
        </p:nvSpPr>
        <p:spPr>
          <a:xfrm>
            <a:off x="9709742" y="509505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733B16-2F5C-45FE-813A-E9E010ECFB03}"/>
              </a:ext>
            </a:extLst>
          </p:cNvPr>
          <p:cNvSpPr/>
          <p:nvPr/>
        </p:nvSpPr>
        <p:spPr>
          <a:xfrm>
            <a:off x="9872328" y="5054957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com ou sem internet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sz="1400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1FAE211-6819-42E3-A2C1-F1331B1629C0}"/>
              </a:ext>
            </a:extLst>
          </p:cNvPr>
          <p:cNvSpPr/>
          <p:nvPr/>
        </p:nvSpPr>
        <p:spPr>
          <a:xfrm>
            <a:off x="6332670" y="616697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Especial</a:t>
            </a:r>
            <a:endParaRPr lang="pt-BR" dirty="0"/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72582FA0-C64A-484D-8030-BF4EDBB5A7D1}"/>
              </a:ext>
            </a:extLst>
          </p:cNvPr>
          <p:cNvCxnSpPr>
            <a:cxnSpLocks/>
          </p:cNvCxnSpPr>
          <p:nvPr/>
        </p:nvCxnSpPr>
        <p:spPr>
          <a:xfrm>
            <a:off x="7809858" y="605620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FE91E666-5596-483C-BA7D-320A1453C99C}"/>
              </a:ext>
            </a:extLst>
          </p:cNvPr>
          <p:cNvSpPr/>
          <p:nvPr/>
        </p:nvSpPr>
        <p:spPr>
          <a:xfrm>
            <a:off x="8395706" y="5966094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A0992E54-E42C-4D4C-99FE-4F2ABE8506EB}"/>
              </a:ext>
            </a:extLst>
          </p:cNvPr>
          <p:cNvCxnSpPr>
            <a:cxnSpLocks/>
          </p:cNvCxnSpPr>
          <p:nvPr/>
        </p:nvCxnSpPr>
        <p:spPr>
          <a:xfrm>
            <a:off x="7820100" y="641949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707ED2C7-39DC-49F4-80D6-E1B82DA74220}"/>
              </a:ext>
            </a:extLst>
          </p:cNvPr>
          <p:cNvSpPr/>
          <p:nvPr/>
        </p:nvSpPr>
        <p:spPr>
          <a:xfrm>
            <a:off x="8421038" y="6341535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8C00FFBD-51ED-4AF1-8C74-099A7CB6731E}"/>
              </a:ext>
            </a:extLst>
          </p:cNvPr>
          <p:cNvSpPr/>
          <p:nvPr/>
        </p:nvSpPr>
        <p:spPr>
          <a:xfrm>
            <a:off x="8609710" y="5881694"/>
            <a:ext cx="243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toalete com hidromassagem</a:t>
            </a:r>
            <a:endParaRPr lang="pt-BR" sz="1400" dirty="0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9447C504-83DE-4CCD-98FB-9CC877A6A0D5}"/>
              </a:ext>
            </a:extLst>
          </p:cNvPr>
          <p:cNvSpPr/>
          <p:nvPr/>
        </p:nvSpPr>
        <p:spPr>
          <a:xfrm>
            <a:off x="8623946" y="6265326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sala de trabalho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sz="1400" dirty="0"/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2FD970F0-C249-4CF5-8C24-905FAED59718}"/>
              </a:ext>
            </a:extLst>
          </p:cNvPr>
          <p:cNvCxnSpPr>
            <a:stCxn id="50" idx="2"/>
            <a:endCxn id="57" idx="3"/>
          </p:cNvCxnSpPr>
          <p:nvPr/>
        </p:nvCxnSpPr>
        <p:spPr>
          <a:xfrm flipH="1" flipV="1">
            <a:off x="4650558" y="4357358"/>
            <a:ext cx="1795417" cy="124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C47E483-206C-4789-A1B5-070814190FA2}"/>
              </a:ext>
            </a:extLst>
          </p:cNvPr>
          <p:cNvCxnSpPr>
            <a:stCxn id="50" idx="3"/>
            <a:endCxn id="64" idx="0"/>
          </p:cNvCxnSpPr>
          <p:nvPr/>
        </p:nvCxnSpPr>
        <p:spPr>
          <a:xfrm flipH="1">
            <a:off x="6829198" y="5603573"/>
            <a:ext cx="10241" cy="143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627A8ECB-C283-4483-99A5-FC2892A0BD8F}"/>
              </a:ext>
            </a:extLst>
          </p:cNvPr>
          <p:cNvCxnSpPr>
            <a:stCxn id="50" idx="4"/>
            <a:endCxn id="58" idx="1"/>
          </p:cNvCxnSpPr>
          <p:nvPr/>
        </p:nvCxnSpPr>
        <p:spPr>
          <a:xfrm flipV="1">
            <a:off x="7232903" y="4343668"/>
            <a:ext cx="2007989" cy="12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D9C1A38C-4BBB-4E7F-A02A-682045784FEA}"/>
              </a:ext>
            </a:extLst>
          </p:cNvPr>
          <p:cNvCxnSpPr>
            <a:cxnSpLocks/>
          </p:cNvCxnSpPr>
          <p:nvPr/>
        </p:nvCxnSpPr>
        <p:spPr>
          <a:xfrm>
            <a:off x="1881809" y="1920142"/>
            <a:ext cx="0" cy="17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osango 126">
            <a:extLst>
              <a:ext uri="{FF2B5EF4-FFF2-40B4-BE49-F238E27FC236}">
                <a16:creationId xmlns:a16="http://schemas.microsoft.com/office/drawing/2014/main" id="{D1452EAE-6241-453B-AC9C-2EEDBAB0C9FE}"/>
              </a:ext>
            </a:extLst>
          </p:cNvPr>
          <p:cNvSpPr/>
          <p:nvPr/>
        </p:nvSpPr>
        <p:spPr>
          <a:xfrm>
            <a:off x="1184435" y="3583067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EEB671FA-5152-471E-B940-8A04DF58E662}"/>
              </a:ext>
            </a:extLst>
          </p:cNvPr>
          <p:cNvSpPr txBox="1"/>
          <p:nvPr/>
        </p:nvSpPr>
        <p:spPr>
          <a:xfrm>
            <a:off x="1464046" y="3967068"/>
            <a:ext cx="119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01891DD5-8A14-4CB4-9837-8BD0CD9E23BB}"/>
              </a:ext>
            </a:extLst>
          </p:cNvPr>
          <p:cNvSpPr/>
          <p:nvPr/>
        </p:nvSpPr>
        <p:spPr>
          <a:xfrm>
            <a:off x="735078" y="5183195"/>
            <a:ext cx="1948530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22EBAD1A-6ADD-4E11-A620-1FFFEED94899}"/>
              </a:ext>
            </a:extLst>
          </p:cNvPr>
          <p:cNvCxnSpPr>
            <a:cxnSpLocks/>
          </p:cNvCxnSpPr>
          <p:nvPr/>
        </p:nvCxnSpPr>
        <p:spPr>
          <a:xfrm>
            <a:off x="1889269" y="4661308"/>
            <a:ext cx="0" cy="58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7E7D9823-A699-415C-AB75-4F11E284B2DD}"/>
              </a:ext>
            </a:extLst>
          </p:cNvPr>
          <p:cNvSpPr txBox="1"/>
          <p:nvPr/>
        </p:nvSpPr>
        <p:spPr>
          <a:xfrm>
            <a:off x="1289587" y="5479502"/>
            <a:ext cx="16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Serviços</a:t>
            </a:r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ECB8B4EB-B3C8-48E8-8B63-88A662FEC677}"/>
              </a:ext>
            </a:extLst>
          </p:cNvPr>
          <p:cNvCxnSpPr>
            <a:cxnSpLocks/>
          </p:cNvCxnSpPr>
          <p:nvPr/>
        </p:nvCxnSpPr>
        <p:spPr>
          <a:xfrm>
            <a:off x="842071" y="6171722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>
            <a:extLst>
              <a:ext uri="{FF2B5EF4-FFF2-40B4-BE49-F238E27FC236}">
                <a16:creationId xmlns:a16="http://schemas.microsoft.com/office/drawing/2014/main" id="{6A1FA050-AD7F-43A6-B301-B3E5C9CB2695}"/>
              </a:ext>
            </a:extLst>
          </p:cNvPr>
          <p:cNvSpPr/>
          <p:nvPr/>
        </p:nvSpPr>
        <p:spPr>
          <a:xfrm>
            <a:off x="1478176" y="6093866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71318B82-003C-44C1-A940-944661F4EDB1}"/>
              </a:ext>
            </a:extLst>
          </p:cNvPr>
          <p:cNvCxnSpPr>
            <a:cxnSpLocks/>
          </p:cNvCxnSpPr>
          <p:nvPr/>
        </p:nvCxnSpPr>
        <p:spPr>
          <a:xfrm>
            <a:off x="846277" y="635696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5D146565-F80D-4D85-8F0E-035856CCC3EB}"/>
              </a:ext>
            </a:extLst>
          </p:cNvPr>
          <p:cNvSpPr/>
          <p:nvPr/>
        </p:nvSpPr>
        <p:spPr>
          <a:xfrm>
            <a:off x="1482382" y="6279104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877B09F3-91DC-4CD2-B363-167FE7EA8B78}"/>
              </a:ext>
            </a:extLst>
          </p:cNvPr>
          <p:cNvCxnSpPr>
            <a:cxnSpLocks/>
          </p:cNvCxnSpPr>
          <p:nvPr/>
        </p:nvCxnSpPr>
        <p:spPr>
          <a:xfrm>
            <a:off x="841285" y="657899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>
            <a:extLst>
              <a:ext uri="{FF2B5EF4-FFF2-40B4-BE49-F238E27FC236}">
                <a16:creationId xmlns:a16="http://schemas.microsoft.com/office/drawing/2014/main" id="{1850A9C0-529C-4266-B811-22E28637A0CF}"/>
              </a:ext>
            </a:extLst>
          </p:cNvPr>
          <p:cNvSpPr/>
          <p:nvPr/>
        </p:nvSpPr>
        <p:spPr>
          <a:xfrm>
            <a:off x="1477390" y="6501134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06D3A15B-D312-43C9-879C-7B694B639874}"/>
              </a:ext>
            </a:extLst>
          </p:cNvPr>
          <p:cNvCxnSpPr>
            <a:cxnSpLocks/>
          </p:cNvCxnSpPr>
          <p:nvPr/>
        </p:nvCxnSpPr>
        <p:spPr>
          <a:xfrm>
            <a:off x="841285" y="6789482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01D573A5-9526-4F1A-A32A-D2C992310F55}"/>
              </a:ext>
            </a:extLst>
          </p:cNvPr>
          <p:cNvSpPr/>
          <p:nvPr/>
        </p:nvSpPr>
        <p:spPr>
          <a:xfrm>
            <a:off x="1480977" y="670446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DC3E605F-BF65-48F7-ADC0-A00835D42F86}"/>
              </a:ext>
            </a:extLst>
          </p:cNvPr>
          <p:cNvCxnSpPr/>
          <p:nvPr/>
        </p:nvCxnSpPr>
        <p:spPr>
          <a:xfrm>
            <a:off x="841285" y="6121807"/>
            <a:ext cx="25098" cy="73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E321D960-4F23-43E8-9636-A9831191A10E}"/>
              </a:ext>
            </a:extLst>
          </p:cNvPr>
          <p:cNvSpPr/>
          <p:nvPr/>
        </p:nvSpPr>
        <p:spPr>
          <a:xfrm>
            <a:off x="1684157" y="6029107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cozinha</a:t>
            </a:r>
            <a:endParaRPr lang="pt-BR" sz="1400" dirty="0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9E20A401-D62D-4A11-9894-14380A83A19C}"/>
              </a:ext>
            </a:extLst>
          </p:cNvPr>
          <p:cNvSpPr/>
          <p:nvPr/>
        </p:nvSpPr>
        <p:spPr>
          <a:xfrm>
            <a:off x="1656512" y="6228534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cabelereiro</a:t>
            </a:r>
            <a:endParaRPr lang="pt-BR" sz="1400" dirty="0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34D837CD-55B6-4551-8FFB-A6FC56B73580}"/>
              </a:ext>
            </a:extLst>
          </p:cNvPr>
          <p:cNvSpPr/>
          <p:nvPr/>
        </p:nvSpPr>
        <p:spPr>
          <a:xfrm>
            <a:off x="1667782" y="6451293"/>
            <a:ext cx="1010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lavanderia</a:t>
            </a:r>
            <a:endParaRPr lang="pt-BR" sz="1400" dirty="0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491BCE99-588B-4ADE-AD93-EFFA4306CC61}"/>
              </a:ext>
            </a:extLst>
          </p:cNvPr>
          <p:cNvSpPr/>
          <p:nvPr/>
        </p:nvSpPr>
        <p:spPr>
          <a:xfrm>
            <a:off x="1680674" y="6621657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alfaiate</a:t>
            </a:r>
            <a:endParaRPr lang="pt-BR" sz="1400" dirty="0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92A36C81-BC30-43A7-8027-62E2810F78F7}"/>
              </a:ext>
            </a:extLst>
          </p:cNvPr>
          <p:cNvSpPr/>
          <p:nvPr/>
        </p:nvSpPr>
        <p:spPr>
          <a:xfrm>
            <a:off x="3844318" y="2336746"/>
            <a:ext cx="1469417" cy="867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53" name="Rectangle 12">
            <a:extLst>
              <a:ext uri="{FF2B5EF4-FFF2-40B4-BE49-F238E27FC236}">
                <a16:creationId xmlns:a16="http://schemas.microsoft.com/office/drawing/2014/main" id="{1D294EC9-CFF4-4E64-97C4-A9D8689B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DA1309A-48F5-4C6A-82F9-8283F8A9FA02}"/>
              </a:ext>
            </a:extLst>
          </p:cNvPr>
          <p:cNvSpPr/>
          <p:nvPr/>
        </p:nvSpPr>
        <p:spPr>
          <a:xfrm>
            <a:off x="3948127" y="255828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err="1">
                <a:solidFill>
                  <a:srgbClr val="000000"/>
                </a:solidFill>
                <a:latin typeface="Arial Unicode MS"/>
              </a:rPr>
              <a:t>check-out</a:t>
            </a:r>
            <a:endParaRPr lang="pt-BR" dirty="0"/>
          </a:p>
        </p:txBody>
      </p: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C36EF11E-26E0-4DDD-9A38-EDE62DAAAA2E}"/>
              </a:ext>
            </a:extLst>
          </p:cNvPr>
          <p:cNvCxnSpPr>
            <a:stCxn id="5" idx="2"/>
          </p:cNvCxnSpPr>
          <p:nvPr/>
        </p:nvCxnSpPr>
        <p:spPr>
          <a:xfrm flipH="1">
            <a:off x="4409301" y="1959737"/>
            <a:ext cx="1" cy="4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8BFAAD64-E203-4237-810B-975D23A4687E}"/>
              </a:ext>
            </a:extLst>
          </p:cNvPr>
          <p:cNvCxnSpPr/>
          <p:nvPr/>
        </p:nvCxnSpPr>
        <p:spPr>
          <a:xfrm>
            <a:off x="3981165" y="3202558"/>
            <a:ext cx="0" cy="35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9772E7FE-9DE3-466C-A741-57EB9ACC5CC7}"/>
              </a:ext>
            </a:extLst>
          </p:cNvPr>
          <p:cNvSpPr/>
          <p:nvPr/>
        </p:nvSpPr>
        <p:spPr>
          <a:xfrm>
            <a:off x="3877548" y="354064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AA7E6F91-A737-431C-8814-7F215D1BA2B5}"/>
              </a:ext>
            </a:extLst>
          </p:cNvPr>
          <p:cNvSpPr/>
          <p:nvPr/>
        </p:nvSpPr>
        <p:spPr>
          <a:xfrm>
            <a:off x="4082958" y="3462109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data de saída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61FD5B1-7D74-41C6-97D6-C5373358EFD8}"/>
              </a:ext>
            </a:extLst>
          </p:cNvPr>
          <p:cNvSpPr txBox="1"/>
          <p:nvPr/>
        </p:nvSpPr>
        <p:spPr>
          <a:xfrm>
            <a:off x="371061" y="596348"/>
            <a:ext cx="12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39B33F-B0C2-4D98-8DF7-3A6D8142D177}"/>
              </a:ext>
            </a:extLst>
          </p:cNvPr>
          <p:cNvSpPr txBox="1"/>
          <p:nvPr/>
        </p:nvSpPr>
        <p:spPr>
          <a:xfrm>
            <a:off x="2857802" y="1042577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9C66A730-7A37-4C55-8338-9F2B1BCAE9A9}"/>
              </a:ext>
            </a:extLst>
          </p:cNvPr>
          <p:cNvSpPr txBox="1"/>
          <p:nvPr/>
        </p:nvSpPr>
        <p:spPr>
          <a:xfrm>
            <a:off x="1286359" y="4773242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B2DC4F9-9C2D-4147-84F0-5BDBC509EB0A}"/>
              </a:ext>
            </a:extLst>
          </p:cNvPr>
          <p:cNvSpPr txBox="1"/>
          <p:nvPr/>
        </p:nvSpPr>
        <p:spPr>
          <a:xfrm>
            <a:off x="7024593" y="3502562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35439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vinicius</dc:creator>
  <cp:lastModifiedBy>jose vinicius</cp:lastModifiedBy>
  <cp:revision>7</cp:revision>
  <dcterms:created xsi:type="dcterms:W3CDTF">2020-03-25T19:29:48Z</dcterms:created>
  <dcterms:modified xsi:type="dcterms:W3CDTF">2020-03-25T21:13:08Z</dcterms:modified>
</cp:coreProperties>
</file>