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68E1F-B028-4764-9D04-E829BDD493A5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19241-5825-45E6-91EB-56B11BEA94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56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F2E34-3825-4433-83E6-B3117E9E9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B58595-99A5-40D2-8DC2-6DD389C65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04E9F9-DB54-4D69-A882-7A62A4E1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DFF4-0E41-4DC3-BC7E-7246FEF6B1D8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9676E-D708-4EF3-A195-2548B9E4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8EF73C-076B-4EC9-8EC1-7750DFE4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C41C-35E6-4B2B-9918-F4BBAE134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97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E0675-99E1-47EE-B191-ADB8FAB5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8FCE5E-DFE2-44E1-90EA-5EBC2B0C3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4A7A94-910F-4C92-A392-34E68690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DFF4-0E41-4DC3-BC7E-7246FEF6B1D8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91ADDF-D705-410B-B7A7-3F0D353D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886C02-5602-4020-BB12-A14C60B2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C41C-35E6-4B2B-9918-F4BBAE134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98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F7F2B8-3C92-4180-9E2D-92D80463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988399-E386-42E8-968A-D79BAD4DB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92F46E-F251-4102-ACA4-E51C9E91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DFF4-0E41-4DC3-BC7E-7246FEF6B1D8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200428-9277-45BD-85EE-415C1799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724FCE-88FC-4264-ADAA-CE307964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C41C-35E6-4B2B-9918-F4BBAE134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33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D47E8-54A7-446A-8A12-DFD50DAA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088F76-56FF-412E-A508-A2885AA9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E15030-497F-4CC8-9859-6F766A29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DFF4-0E41-4DC3-BC7E-7246FEF6B1D8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DF86F6-87A0-4419-8DFD-09ADCD0A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1A01EB-FCE3-40CE-AC18-A09E5ED4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C41C-35E6-4B2B-9918-F4BBAE134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30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BE06D-3722-49C9-985C-5C86D220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76BADB-DEDF-49C2-AEDB-7725EDAEC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29B13B-87E3-4860-A367-37A53EC5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DFF4-0E41-4DC3-BC7E-7246FEF6B1D8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350AC-6779-4E7F-BA6C-D9FA77A2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47ED30-C225-4C76-9693-CAAF288C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C41C-35E6-4B2B-9918-F4BBAE134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47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B9A0E-DC83-4933-BD73-EC7FE07C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7BED62-77CC-479D-BA3E-2A4C86A0E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64B75C-C36E-4767-9E4B-10E29B07F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FE3D5B-3DA4-4AA5-9F4D-A707AB39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DFF4-0E41-4DC3-BC7E-7246FEF6B1D8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790DDD-9182-4C39-B118-2D403974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38E2C1-4BD4-4E1F-8236-69DCB5AF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C41C-35E6-4B2B-9918-F4BBAE134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58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1EF5E-7B50-4D1C-8FA1-FE94F61C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AD3220-CAB2-46D2-8115-BF89A1726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22BA7E-C412-4589-B3F0-075D2F810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2814AC8-BC73-4EE5-8353-CCF5DE066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55A399-F0F8-4721-AC24-737C1B3EE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1783FC-08BB-4047-8366-4D731823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DFF4-0E41-4DC3-BC7E-7246FEF6B1D8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CBD8A6-8CB2-4DAB-935D-745B934A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49DDF5-CFCB-4113-9A95-159C41EB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C41C-35E6-4B2B-9918-F4BBAE134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98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E57A8-5F5F-41F7-9F1D-AE74CDC7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912484-35FD-4BA3-8133-F811D41B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DFF4-0E41-4DC3-BC7E-7246FEF6B1D8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9E9A12-1C07-4D88-948B-4A10292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5E4892-59BB-4D21-8C10-0818C8F7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C41C-35E6-4B2B-9918-F4BBAE134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23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EF2C3B-2AAC-4944-87DC-AC748ADE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DFF4-0E41-4DC3-BC7E-7246FEF6B1D8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F0AB3D-F486-4E7E-B525-B6C2CD44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DBFBEE-0996-4800-A3D7-8CFA588B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C41C-35E6-4B2B-9918-F4BBAE134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76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3468B-2A49-488C-9C3B-5BFAACBE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51100F-7F25-4210-B685-EAC8D419D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0111FD-443B-4844-A7AC-671A58A4B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9242D6-55C7-4695-BA27-27FDDF27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DFF4-0E41-4DC3-BC7E-7246FEF6B1D8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CEAB4E-AABA-4877-9C55-9C4E43B9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E53487-439E-4C86-A625-2A5C85D8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C41C-35E6-4B2B-9918-F4BBAE134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82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7BC28-898A-4225-9DF5-2C2C8FAC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38B079-0A8C-430A-B840-C61DF1CCB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EF453A-F776-47B2-993A-CE0A15BBD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FBD062-6D6F-4B97-89CC-006DD006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DFF4-0E41-4DC3-BC7E-7246FEF6B1D8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CCDF65-E480-4330-9511-A7767479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FA134B-D6F2-4E65-A3DA-0B3E9059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C41C-35E6-4B2B-9918-F4BBAE134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73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CB1760-5156-4166-BC0E-FAC658AB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24E5C5-6BED-4832-B9B8-509276FA0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E5BEF2-BB83-4640-B3ED-DE3D3C99C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9DFF4-0E41-4DC3-BC7E-7246FEF6B1D8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071AE6-F541-4196-94D5-842E504CF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08BEA4-B4F4-475E-A892-8D579910E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8C41C-35E6-4B2B-9918-F4BBAE134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62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23C6E99-6249-45D7-98C1-9E1F716DFA3D}"/>
              </a:ext>
            </a:extLst>
          </p:cNvPr>
          <p:cNvSpPr/>
          <p:nvPr/>
        </p:nvSpPr>
        <p:spPr>
          <a:xfrm>
            <a:off x="866383" y="957609"/>
            <a:ext cx="1961321" cy="9409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Aaa</a:t>
            </a:r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F626C451-F3EF-43E7-A273-D5A6C578D361}"/>
              </a:ext>
            </a:extLst>
          </p:cNvPr>
          <p:cNvSpPr/>
          <p:nvPr/>
        </p:nvSpPr>
        <p:spPr>
          <a:xfrm>
            <a:off x="3718354" y="859806"/>
            <a:ext cx="1381895" cy="1099931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8FE7199-3551-4347-AF50-08923DAC2180}"/>
              </a:ext>
            </a:extLst>
          </p:cNvPr>
          <p:cNvSpPr/>
          <p:nvPr/>
        </p:nvSpPr>
        <p:spPr>
          <a:xfrm>
            <a:off x="5848538" y="925176"/>
            <a:ext cx="1961321" cy="9409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6C3A809-A786-4ACB-B4A8-C3A5BFFE7A93}"/>
              </a:ext>
            </a:extLst>
          </p:cNvPr>
          <p:cNvSpPr txBox="1"/>
          <p:nvPr/>
        </p:nvSpPr>
        <p:spPr>
          <a:xfrm>
            <a:off x="1445809" y="1246680"/>
            <a:ext cx="141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32FDAE8-33B0-4C4D-B4AA-2DC08E9AB87F}"/>
              </a:ext>
            </a:extLst>
          </p:cNvPr>
          <p:cNvSpPr txBox="1"/>
          <p:nvPr/>
        </p:nvSpPr>
        <p:spPr>
          <a:xfrm>
            <a:off x="3718354" y="1225105"/>
            <a:ext cx="141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Matricula-se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7C7808-36A5-44E1-B5A0-C82646234D2C}"/>
              </a:ext>
            </a:extLst>
          </p:cNvPr>
          <p:cNvSpPr txBox="1"/>
          <p:nvPr/>
        </p:nvSpPr>
        <p:spPr>
          <a:xfrm>
            <a:off x="6384992" y="1210962"/>
            <a:ext cx="141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Cursos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6044AF4-D22E-443F-B55A-63AD7A6AE29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827704" y="1409771"/>
            <a:ext cx="890650" cy="18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B8B9879-36BF-4E57-8600-4FAD1F4A1310}"/>
              </a:ext>
            </a:extLst>
          </p:cNvPr>
          <p:cNvCxnSpPr>
            <a:stCxn id="9" idx="3"/>
            <a:endCxn id="6" idx="1"/>
          </p:cNvCxnSpPr>
          <p:nvPr/>
        </p:nvCxnSpPr>
        <p:spPr>
          <a:xfrm flipV="1">
            <a:off x="5136337" y="1395629"/>
            <a:ext cx="712201" cy="14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02EBBF8-6F4C-4D2B-93BE-A60D60D01127}"/>
              </a:ext>
            </a:extLst>
          </p:cNvPr>
          <p:cNvCxnSpPr>
            <a:cxnSpLocks/>
          </p:cNvCxnSpPr>
          <p:nvPr/>
        </p:nvCxnSpPr>
        <p:spPr>
          <a:xfrm>
            <a:off x="7809859" y="964279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DEA8D7FD-7B21-43FC-BBC0-A5E57FC55430}"/>
              </a:ext>
            </a:extLst>
          </p:cNvPr>
          <p:cNvSpPr/>
          <p:nvPr/>
        </p:nvSpPr>
        <p:spPr>
          <a:xfrm>
            <a:off x="8445964" y="886423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A059FBF-EB2B-4CAE-9147-BB859C0E9557}"/>
              </a:ext>
            </a:extLst>
          </p:cNvPr>
          <p:cNvCxnSpPr>
            <a:cxnSpLocks/>
          </p:cNvCxnSpPr>
          <p:nvPr/>
        </p:nvCxnSpPr>
        <p:spPr>
          <a:xfrm>
            <a:off x="7802975" y="1204519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34D7EC1D-EA31-4569-A5F5-6B7AC971AE3F}"/>
              </a:ext>
            </a:extLst>
          </p:cNvPr>
          <p:cNvSpPr/>
          <p:nvPr/>
        </p:nvSpPr>
        <p:spPr>
          <a:xfrm>
            <a:off x="8439080" y="1126663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81F51FE-480C-46AB-9712-F99A4BA61FB0}"/>
              </a:ext>
            </a:extLst>
          </p:cNvPr>
          <p:cNvCxnSpPr>
            <a:cxnSpLocks/>
          </p:cNvCxnSpPr>
          <p:nvPr/>
        </p:nvCxnSpPr>
        <p:spPr>
          <a:xfrm>
            <a:off x="7802975" y="1428062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37AAE768-DF72-4AE7-BC53-5321AFCF63D4}"/>
              </a:ext>
            </a:extLst>
          </p:cNvPr>
          <p:cNvSpPr/>
          <p:nvPr/>
        </p:nvSpPr>
        <p:spPr>
          <a:xfrm>
            <a:off x="8416043" y="1354151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540E2767-7C58-49D2-81F4-0B70A034C049}"/>
              </a:ext>
            </a:extLst>
          </p:cNvPr>
          <p:cNvCxnSpPr>
            <a:cxnSpLocks/>
          </p:cNvCxnSpPr>
          <p:nvPr/>
        </p:nvCxnSpPr>
        <p:spPr>
          <a:xfrm>
            <a:off x="7802975" y="1671630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B8C3DFE8-48DC-4584-B9DC-1EC9F5653E8D}"/>
              </a:ext>
            </a:extLst>
          </p:cNvPr>
          <p:cNvSpPr/>
          <p:nvPr/>
        </p:nvSpPr>
        <p:spPr>
          <a:xfrm>
            <a:off x="8439080" y="1593774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3F5963B-641D-473B-B78F-2CD84061801B}"/>
              </a:ext>
            </a:extLst>
          </p:cNvPr>
          <p:cNvSpPr/>
          <p:nvPr/>
        </p:nvSpPr>
        <p:spPr>
          <a:xfrm>
            <a:off x="8651113" y="786298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disciplinas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EF9F7E3-EAAB-43E3-BFA0-C43CE92CD826}"/>
              </a:ext>
            </a:extLst>
          </p:cNvPr>
          <p:cNvSpPr/>
          <p:nvPr/>
        </p:nvSpPr>
        <p:spPr>
          <a:xfrm>
            <a:off x="8658832" y="1019853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código</a:t>
            </a:r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483A5B-BF6A-46A2-9D65-81A0921820F7}"/>
              </a:ext>
            </a:extLst>
          </p:cNvPr>
          <p:cNvSpPr/>
          <p:nvPr/>
        </p:nvSpPr>
        <p:spPr>
          <a:xfrm>
            <a:off x="8628076" y="1243395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nome</a:t>
            </a:r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811CAC8-61C2-493C-82F4-B3479CFA1CAF}"/>
              </a:ext>
            </a:extLst>
          </p:cNvPr>
          <p:cNvSpPr/>
          <p:nvPr/>
        </p:nvSpPr>
        <p:spPr>
          <a:xfrm>
            <a:off x="8611405" y="1476950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carga-horária</a:t>
            </a:r>
            <a:endParaRPr lang="pt-BR" dirty="0"/>
          </a:p>
        </p:txBody>
      </p:sp>
      <p:sp>
        <p:nvSpPr>
          <p:cNvPr id="28" name="Losango 27">
            <a:extLst>
              <a:ext uri="{FF2B5EF4-FFF2-40B4-BE49-F238E27FC236}">
                <a16:creationId xmlns:a16="http://schemas.microsoft.com/office/drawing/2014/main" id="{082E762F-7E90-4787-9B7D-1C564EBCD9D1}"/>
              </a:ext>
            </a:extLst>
          </p:cNvPr>
          <p:cNvSpPr/>
          <p:nvPr/>
        </p:nvSpPr>
        <p:spPr>
          <a:xfrm>
            <a:off x="6138250" y="2127219"/>
            <a:ext cx="1381895" cy="1099931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D49FF46-674A-4FDF-B325-BAC7CCFF4198}"/>
              </a:ext>
            </a:extLst>
          </p:cNvPr>
          <p:cNvSpPr/>
          <p:nvPr/>
        </p:nvSpPr>
        <p:spPr>
          <a:xfrm>
            <a:off x="5859234" y="3429000"/>
            <a:ext cx="1961321" cy="9409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649DE2C-CC28-4D96-9E8A-57CBF9A7C62D}"/>
              </a:ext>
            </a:extLst>
          </p:cNvPr>
          <p:cNvCxnSpPr>
            <a:stCxn id="6" idx="2"/>
            <a:endCxn id="28" idx="0"/>
          </p:cNvCxnSpPr>
          <p:nvPr/>
        </p:nvCxnSpPr>
        <p:spPr>
          <a:xfrm flipH="1">
            <a:off x="6829198" y="1866081"/>
            <a:ext cx="1" cy="261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915817D-964D-4C7B-94A7-675993C81CA5}"/>
              </a:ext>
            </a:extLst>
          </p:cNvPr>
          <p:cNvCxnSpPr/>
          <p:nvPr/>
        </p:nvCxnSpPr>
        <p:spPr>
          <a:xfrm flipH="1">
            <a:off x="6829196" y="3232165"/>
            <a:ext cx="1" cy="261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64D9ED2-39DB-41C7-87C4-889A070AB061}"/>
              </a:ext>
            </a:extLst>
          </p:cNvPr>
          <p:cNvSpPr txBox="1"/>
          <p:nvPr/>
        </p:nvSpPr>
        <p:spPr>
          <a:xfrm>
            <a:off x="6384991" y="2492518"/>
            <a:ext cx="141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Ministra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07F65FF-9520-4D23-B1DE-DFDD77175B71}"/>
              </a:ext>
            </a:extLst>
          </p:cNvPr>
          <p:cNvSpPr txBox="1"/>
          <p:nvPr/>
        </p:nvSpPr>
        <p:spPr>
          <a:xfrm>
            <a:off x="6285600" y="3746938"/>
            <a:ext cx="141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Módulo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7A417AAC-EB2D-4CE8-8A39-3C7CBC700AA8}"/>
              </a:ext>
            </a:extLst>
          </p:cNvPr>
          <p:cNvCxnSpPr>
            <a:cxnSpLocks/>
          </p:cNvCxnSpPr>
          <p:nvPr/>
        </p:nvCxnSpPr>
        <p:spPr>
          <a:xfrm>
            <a:off x="7820555" y="3493303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5A10267F-9812-4AAE-BD9D-D134C6F30F48}"/>
              </a:ext>
            </a:extLst>
          </p:cNvPr>
          <p:cNvSpPr/>
          <p:nvPr/>
        </p:nvSpPr>
        <p:spPr>
          <a:xfrm>
            <a:off x="8456660" y="3415447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E3799B32-54A0-4448-9A73-0088DD24D3E1}"/>
              </a:ext>
            </a:extLst>
          </p:cNvPr>
          <p:cNvCxnSpPr>
            <a:cxnSpLocks/>
          </p:cNvCxnSpPr>
          <p:nvPr/>
        </p:nvCxnSpPr>
        <p:spPr>
          <a:xfrm>
            <a:off x="7820555" y="3746288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DC780E7F-EE13-4A34-ADA6-AC6208BE4695}"/>
              </a:ext>
            </a:extLst>
          </p:cNvPr>
          <p:cNvSpPr/>
          <p:nvPr/>
        </p:nvSpPr>
        <p:spPr>
          <a:xfrm>
            <a:off x="8456660" y="3668432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F515ECB-875E-4068-841E-602F88401A0F}"/>
              </a:ext>
            </a:extLst>
          </p:cNvPr>
          <p:cNvCxnSpPr>
            <a:cxnSpLocks/>
          </p:cNvCxnSpPr>
          <p:nvPr/>
        </p:nvCxnSpPr>
        <p:spPr>
          <a:xfrm>
            <a:off x="7820555" y="3998167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29CB6596-C2B8-4D5A-AAB6-55D716051DE7}"/>
              </a:ext>
            </a:extLst>
          </p:cNvPr>
          <p:cNvSpPr/>
          <p:nvPr/>
        </p:nvSpPr>
        <p:spPr>
          <a:xfrm>
            <a:off x="8456660" y="3920311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28BA5907-F501-4BD7-9BF9-CCE344EB1AED}"/>
              </a:ext>
            </a:extLst>
          </p:cNvPr>
          <p:cNvSpPr/>
          <p:nvPr/>
        </p:nvSpPr>
        <p:spPr>
          <a:xfrm>
            <a:off x="8620015" y="3286958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professor</a:t>
            </a:r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84FC937-3921-4E6D-8822-639B353491F6}"/>
              </a:ext>
            </a:extLst>
          </p:cNvPr>
          <p:cNvSpPr/>
          <p:nvPr/>
        </p:nvSpPr>
        <p:spPr>
          <a:xfrm>
            <a:off x="8636906" y="3550130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notas</a:t>
            </a:r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11823B10-04BC-4C13-969A-A03DE49B33AC}"/>
              </a:ext>
            </a:extLst>
          </p:cNvPr>
          <p:cNvSpPr/>
          <p:nvPr/>
        </p:nvSpPr>
        <p:spPr>
          <a:xfrm>
            <a:off x="8634957" y="3839939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frequência</a:t>
            </a:r>
            <a:endParaRPr lang="pt-BR" dirty="0"/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7C7B3CF5-9037-40D3-8F43-73B435E90386}"/>
              </a:ext>
            </a:extLst>
          </p:cNvPr>
          <p:cNvCxnSpPr>
            <a:cxnSpLocks/>
          </p:cNvCxnSpPr>
          <p:nvPr/>
        </p:nvCxnSpPr>
        <p:spPr>
          <a:xfrm>
            <a:off x="866383" y="2086713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7F6ABDF4-5563-4D76-AF24-54F77D687E28}"/>
              </a:ext>
            </a:extLst>
          </p:cNvPr>
          <p:cNvSpPr/>
          <p:nvPr/>
        </p:nvSpPr>
        <p:spPr>
          <a:xfrm>
            <a:off x="1451314" y="1996650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86E5E98E-6612-4719-A275-3619F6C461DF}"/>
              </a:ext>
            </a:extLst>
          </p:cNvPr>
          <p:cNvCxnSpPr>
            <a:cxnSpLocks/>
          </p:cNvCxnSpPr>
          <p:nvPr/>
        </p:nvCxnSpPr>
        <p:spPr>
          <a:xfrm>
            <a:off x="7820555" y="4198038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2D9C7AEF-04DE-4CAC-9B35-284414F8CBC0}"/>
              </a:ext>
            </a:extLst>
          </p:cNvPr>
          <p:cNvSpPr/>
          <p:nvPr/>
        </p:nvSpPr>
        <p:spPr>
          <a:xfrm>
            <a:off x="8456660" y="4120182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53E60860-4965-4777-99E2-84A8FC964E3E}"/>
              </a:ext>
            </a:extLst>
          </p:cNvPr>
          <p:cNvCxnSpPr>
            <a:cxnSpLocks/>
          </p:cNvCxnSpPr>
          <p:nvPr/>
        </p:nvCxnSpPr>
        <p:spPr>
          <a:xfrm>
            <a:off x="7825033" y="4397310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508E0DC6-B328-4D2E-B0CD-3758CEAC8B31}"/>
              </a:ext>
            </a:extLst>
          </p:cNvPr>
          <p:cNvSpPr/>
          <p:nvPr/>
        </p:nvSpPr>
        <p:spPr>
          <a:xfrm>
            <a:off x="8461138" y="4319454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68C47C17-2FCE-4EE7-AA90-94E74783751D}"/>
              </a:ext>
            </a:extLst>
          </p:cNvPr>
          <p:cNvSpPr/>
          <p:nvPr/>
        </p:nvSpPr>
        <p:spPr>
          <a:xfrm>
            <a:off x="8634957" y="4040399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nome </a:t>
            </a:r>
            <a:endParaRPr lang="pt-BR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EA7C831C-47A5-49B1-B121-E164B97FEFEB}"/>
              </a:ext>
            </a:extLst>
          </p:cNvPr>
          <p:cNvSpPr/>
          <p:nvPr/>
        </p:nvSpPr>
        <p:spPr>
          <a:xfrm>
            <a:off x="8628076" y="4139072"/>
            <a:ext cx="2138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respectiva ementa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pt-BR" dirty="0"/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8BA4BD7E-5B53-4E38-970D-8E68D032A35C}"/>
              </a:ext>
            </a:extLst>
          </p:cNvPr>
          <p:cNvCxnSpPr>
            <a:cxnSpLocks/>
          </p:cNvCxnSpPr>
          <p:nvPr/>
        </p:nvCxnSpPr>
        <p:spPr>
          <a:xfrm>
            <a:off x="866383" y="1898514"/>
            <a:ext cx="0" cy="188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>
            <a:extLst>
              <a:ext uri="{FF2B5EF4-FFF2-40B4-BE49-F238E27FC236}">
                <a16:creationId xmlns:a16="http://schemas.microsoft.com/office/drawing/2014/main" id="{C29EB780-4D91-416B-8F7D-9741FC249B7D}"/>
              </a:ext>
            </a:extLst>
          </p:cNvPr>
          <p:cNvSpPr/>
          <p:nvPr/>
        </p:nvSpPr>
        <p:spPr>
          <a:xfrm>
            <a:off x="1644934" y="1808933"/>
            <a:ext cx="1818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matrícula única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Losango 62">
            <a:extLst>
              <a:ext uri="{FF2B5EF4-FFF2-40B4-BE49-F238E27FC236}">
                <a16:creationId xmlns:a16="http://schemas.microsoft.com/office/drawing/2014/main" id="{BD50D5B8-27CC-4D96-B2F9-B98471B7320B}"/>
              </a:ext>
            </a:extLst>
          </p:cNvPr>
          <p:cNvSpPr/>
          <p:nvPr/>
        </p:nvSpPr>
        <p:spPr>
          <a:xfrm>
            <a:off x="1043622" y="2446581"/>
            <a:ext cx="1381895" cy="1099931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B4BAC44-BE37-47D8-9C32-BB5C90F2911D}"/>
              </a:ext>
            </a:extLst>
          </p:cNvPr>
          <p:cNvSpPr/>
          <p:nvPr/>
        </p:nvSpPr>
        <p:spPr>
          <a:xfrm>
            <a:off x="753908" y="3805442"/>
            <a:ext cx="1961321" cy="9409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41FCF316-9191-4233-978A-E1ADB1E61CC4}"/>
              </a:ext>
            </a:extLst>
          </p:cNvPr>
          <p:cNvSpPr txBox="1"/>
          <p:nvPr/>
        </p:nvSpPr>
        <p:spPr>
          <a:xfrm>
            <a:off x="1409721" y="2811880"/>
            <a:ext cx="141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Pagar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F0B03038-1F9C-4B39-98BE-EDCADA5871F3}"/>
              </a:ext>
            </a:extLst>
          </p:cNvPr>
          <p:cNvSpPr txBox="1"/>
          <p:nvPr/>
        </p:nvSpPr>
        <p:spPr>
          <a:xfrm>
            <a:off x="1050832" y="4105835"/>
            <a:ext cx="141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Mensalidade</a:t>
            </a: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EF58C30-1EF6-4EBA-BFC6-16C7CEB60EE0}"/>
              </a:ext>
            </a:extLst>
          </p:cNvPr>
          <p:cNvCxnSpPr>
            <a:stCxn id="63" idx="0"/>
          </p:cNvCxnSpPr>
          <p:nvPr/>
        </p:nvCxnSpPr>
        <p:spPr>
          <a:xfrm flipH="1" flipV="1">
            <a:off x="1734568" y="1866081"/>
            <a:ext cx="2" cy="58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D382C28A-09B0-45B6-A286-CF5F146C08F3}"/>
              </a:ext>
            </a:extLst>
          </p:cNvPr>
          <p:cNvCxnSpPr>
            <a:stCxn id="64" idx="0"/>
            <a:endCxn id="63" idx="2"/>
          </p:cNvCxnSpPr>
          <p:nvPr/>
        </p:nvCxnSpPr>
        <p:spPr>
          <a:xfrm flipV="1">
            <a:off x="1734569" y="3546512"/>
            <a:ext cx="1" cy="258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86BB922F-6F24-41CD-B48C-5D48FC336095}"/>
              </a:ext>
            </a:extLst>
          </p:cNvPr>
          <p:cNvCxnSpPr>
            <a:cxnSpLocks/>
          </p:cNvCxnSpPr>
          <p:nvPr/>
        </p:nvCxnSpPr>
        <p:spPr>
          <a:xfrm>
            <a:off x="753908" y="4899940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>
            <a:extLst>
              <a:ext uri="{FF2B5EF4-FFF2-40B4-BE49-F238E27FC236}">
                <a16:creationId xmlns:a16="http://schemas.microsoft.com/office/drawing/2014/main" id="{285CB597-85E2-456E-AE3E-9F4744A2772C}"/>
              </a:ext>
            </a:extLst>
          </p:cNvPr>
          <p:cNvSpPr/>
          <p:nvPr/>
        </p:nvSpPr>
        <p:spPr>
          <a:xfrm>
            <a:off x="1338839" y="4809877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DEF640CB-0C35-416C-916A-34F7EDEF7F34}"/>
              </a:ext>
            </a:extLst>
          </p:cNvPr>
          <p:cNvCxnSpPr>
            <a:cxnSpLocks/>
          </p:cNvCxnSpPr>
          <p:nvPr/>
        </p:nvCxnSpPr>
        <p:spPr>
          <a:xfrm>
            <a:off x="753908" y="5119183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>
            <a:extLst>
              <a:ext uri="{FF2B5EF4-FFF2-40B4-BE49-F238E27FC236}">
                <a16:creationId xmlns:a16="http://schemas.microsoft.com/office/drawing/2014/main" id="{75F6F62D-714A-40E0-973E-ED5C4E7D9987}"/>
              </a:ext>
            </a:extLst>
          </p:cNvPr>
          <p:cNvSpPr/>
          <p:nvPr/>
        </p:nvSpPr>
        <p:spPr>
          <a:xfrm>
            <a:off x="1338839" y="5029120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6FC8B052-5D26-45C7-878A-22BD784A1808}"/>
              </a:ext>
            </a:extLst>
          </p:cNvPr>
          <p:cNvCxnSpPr>
            <a:cxnSpLocks/>
          </p:cNvCxnSpPr>
          <p:nvPr/>
        </p:nvCxnSpPr>
        <p:spPr>
          <a:xfrm>
            <a:off x="753908" y="5338426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ipse 79">
            <a:extLst>
              <a:ext uri="{FF2B5EF4-FFF2-40B4-BE49-F238E27FC236}">
                <a16:creationId xmlns:a16="http://schemas.microsoft.com/office/drawing/2014/main" id="{634A6275-F808-4D0C-9DA2-D31A22B2DCC0}"/>
              </a:ext>
            </a:extLst>
          </p:cNvPr>
          <p:cNvSpPr/>
          <p:nvPr/>
        </p:nvSpPr>
        <p:spPr>
          <a:xfrm>
            <a:off x="1338839" y="5248363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FD37F7DD-5020-4FC3-B47C-33A70D3BB6FD}"/>
              </a:ext>
            </a:extLst>
          </p:cNvPr>
          <p:cNvCxnSpPr>
            <a:cxnSpLocks/>
          </p:cNvCxnSpPr>
          <p:nvPr/>
        </p:nvCxnSpPr>
        <p:spPr>
          <a:xfrm>
            <a:off x="753908" y="5583962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>
            <a:extLst>
              <a:ext uri="{FF2B5EF4-FFF2-40B4-BE49-F238E27FC236}">
                <a16:creationId xmlns:a16="http://schemas.microsoft.com/office/drawing/2014/main" id="{428E4732-67C5-4EF7-B22F-887EB06AD5DE}"/>
              </a:ext>
            </a:extLst>
          </p:cNvPr>
          <p:cNvSpPr/>
          <p:nvPr/>
        </p:nvSpPr>
        <p:spPr>
          <a:xfrm>
            <a:off x="1338839" y="5493899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67A1133B-5F8B-4799-88E5-A87E7EDD0AB5}"/>
              </a:ext>
            </a:extLst>
          </p:cNvPr>
          <p:cNvCxnSpPr/>
          <p:nvPr/>
        </p:nvCxnSpPr>
        <p:spPr>
          <a:xfrm>
            <a:off x="753908" y="4744228"/>
            <a:ext cx="0" cy="87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C239A535-5E18-45B9-A264-D92A529A98DF}"/>
              </a:ext>
            </a:extLst>
          </p:cNvPr>
          <p:cNvSpPr/>
          <p:nvPr/>
        </p:nvSpPr>
        <p:spPr>
          <a:xfrm>
            <a:off x="1498767" y="4753435"/>
            <a:ext cx="28312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400" dirty="0">
                <a:solidFill>
                  <a:srgbClr val="000000"/>
                </a:solidFill>
                <a:latin typeface="Arial Unicode MS"/>
              </a:rPr>
              <a:t>1 mensalidade, 20% de desconto</a:t>
            </a:r>
            <a:endParaRPr lang="pt-BR" sz="1400" dirty="0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3F9F17EC-9C39-4023-8E56-E79129599230}"/>
              </a:ext>
            </a:extLst>
          </p:cNvPr>
          <p:cNvSpPr/>
          <p:nvPr/>
        </p:nvSpPr>
        <p:spPr>
          <a:xfrm>
            <a:off x="1498767" y="4953087"/>
            <a:ext cx="2970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400" dirty="0">
                <a:solidFill>
                  <a:srgbClr val="000000"/>
                </a:solidFill>
                <a:latin typeface="Arial Unicode MS"/>
              </a:rPr>
              <a:t>3 mensalidades, desconto de 15% </a:t>
            </a:r>
            <a:endParaRPr lang="pt-BR" sz="1400" dirty="0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BBDE4947-493C-47BE-817A-8024AB1ABCB2}"/>
              </a:ext>
            </a:extLst>
          </p:cNvPr>
          <p:cNvSpPr/>
          <p:nvPr/>
        </p:nvSpPr>
        <p:spPr>
          <a:xfrm>
            <a:off x="1498767" y="5170505"/>
            <a:ext cx="2970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400" dirty="0">
                <a:solidFill>
                  <a:srgbClr val="000000"/>
                </a:solidFill>
                <a:latin typeface="Arial Unicode MS"/>
              </a:rPr>
              <a:t>6 mensalidades, desconto de 10% </a:t>
            </a:r>
            <a:endParaRPr lang="pt-BR" sz="1400" dirty="0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E0ECC5B3-9B67-40B4-A7A7-7AEBE29B79D2}"/>
              </a:ext>
            </a:extLst>
          </p:cNvPr>
          <p:cNvSpPr/>
          <p:nvPr/>
        </p:nvSpPr>
        <p:spPr>
          <a:xfrm>
            <a:off x="1498767" y="5429596"/>
            <a:ext cx="2701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400" dirty="0">
                <a:solidFill>
                  <a:srgbClr val="000000"/>
                </a:solidFill>
                <a:latin typeface="Arial Unicode MS"/>
              </a:rPr>
              <a:t>12 mensalidades sem desconto</a:t>
            </a:r>
            <a:endParaRPr lang="pt-BR" sz="1400" dirty="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C6CAE1F-C637-425B-8AA9-C18CD74A4631}"/>
              </a:ext>
            </a:extLst>
          </p:cNvPr>
          <p:cNvSpPr txBox="1"/>
          <p:nvPr/>
        </p:nvSpPr>
        <p:spPr>
          <a:xfrm>
            <a:off x="2984109" y="1042136"/>
            <a:ext cx="68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(1,N)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924D934-AA7B-47DD-AA89-B6709E3C58E9}"/>
              </a:ext>
            </a:extLst>
          </p:cNvPr>
          <p:cNvSpPr txBox="1"/>
          <p:nvPr/>
        </p:nvSpPr>
        <p:spPr>
          <a:xfrm>
            <a:off x="1864123" y="3464661"/>
            <a:ext cx="68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(1,N)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0377D76-D6FE-460E-9343-5BB95C69DDD6}"/>
              </a:ext>
            </a:extLst>
          </p:cNvPr>
          <p:cNvSpPr txBox="1"/>
          <p:nvPr/>
        </p:nvSpPr>
        <p:spPr>
          <a:xfrm>
            <a:off x="503583" y="471116"/>
            <a:ext cx="221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1910888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Unicode MS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vinicius</dc:creator>
  <cp:lastModifiedBy>jose vinicius</cp:lastModifiedBy>
  <cp:revision>5</cp:revision>
  <dcterms:created xsi:type="dcterms:W3CDTF">2020-03-25T21:01:34Z</dcterms:created>
  <dcterms:modified xsi:type="dcterms:W3CDTF">2020-03-25T21:42:28Z</dcterms:modified>
</cp:coreProperties>
</file>