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16" autoAdjust="0"/>
  </p:normalViewPr>
  <p:slideViewPr>
    <p:cSldViewPr snapToGrid="0">
      <p:cViewPr>
        <p:scale>
          <a:sx n="75" d="100"/>
          <a:sy n="75" d="100"/>
        </p:scale>
        <p:origin x="974" y="-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D669B-8150-46E5-A884-99593FAFB01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3B26-FCBA-446C-98B3-EB84759D4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육상 </a:t>
            </a:r>
            <a:r>
              <a:rPr lang="en-US" altLang="ko-KR" dirty="0"/>
              <a:t>3</a:t>
            </a:r>
            <a:r>
              <a:rPr lang="ko-KR" altLang="en-US" dirty="0"/>
              <a:t>종경기를 제작하는 </a:t>
            </a:r>
            <a:r>
              <a:rPr lang="en-US" altLang="ko-KR" dirty="0"/>
              <a:t>22</a:t>
            </a:r>
            <a:r>
              <a:rPr lang="ko-KR" altLang="en-US" dirty="0"/>
              <a:t>학번 조진영입니다</a:t>
            </a:r>
            <a:r>
              <a:rPr lang="en-US" altLang="ko-KR" dirty="0"/>
              <a:t>, 2DGP 2</a:t>
            </a:r>
            <a:r>
              <a:rPr lang="ko-KR" altLang="en-US" dirty="0"/>
              <a:t>차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3B26-FCBA-446C-98B3-EB84759D49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4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개발일정입니다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, </a:t>
            </a:r>
            <a:r>
              <a:rPr lang="ko-KR" altLang="en-US" dirty="0"/>
              <a:t>리소스 수집으로 </a:t>
            </a:r>
            <a:r>
              <a:rPr lang="en-US" altLang="ko-KR" dirty="0"/>
              <a:t>~~~~~ </a:t>
            </a:r>
            <a:r>
              <a:rPr lang="ko-KR" altLang="en-US" dirty="0"/>
              <a:t>가 수집이 완료되었습니다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~~~</a:t>
            </a:r>
            <a:r>
              <a:rPr lang="ko-KR" altLang="en-US" dirty="0"/>
              <a:t>가 수집 미완료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화면 구현은 구현 완료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, </a:t>
            </a:r>
            <a:r>
              <a:rPr lang="ko-KR" altLang="en-US" dirty="0"/>
              <a:t>플레이어는 </a:t>
            </a:r>
            <a:r>
              <a:rPr lang="en-US" altLang="ko-KR" dirty="0"/>
              <a:t>~~</a:t>
            </a:r>
            <a:r>
              <a:rPr lang="ko-KR" altLang="en-US" dirty="0"/>
              <a:t>가 구현 완료되었으나 각 게임에 대한 최적화의 필요성을 느껴 퍼센트를 낮게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, </a:t>
            </a:r>
            <a:r>
              <a:rPr lang="ko-KR" altLang="en-US" dirty="0"/>
              <a:t>허들에서 리소스 수집이 덜 되어 있어 임시 파일로 과제에 사용된 파일을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3B26-FCBA-446C-98B3-EB84759D49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각각의 게임에서 사용할 수 있는 플레이어 구현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플레이어의 기록을 멀티플레이에 최적화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43B26-FCBA-446C-98B3-EB84759D49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5502-1DA0-ABED-5481-04E0B277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943C3-AA02-22C0-6DB4-9FFE057A9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EF5D-5BC6-D139-0218-8C13A065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B0C4C-5852-CBBC-5021-60DD9CA3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EDA40-D9E4-C89E-9C1A-4D2551D9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2EAF3-8562-19DD-9D51-30ED5D06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8FFBE-A12C-17D8-FC77-0355C857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C0DA-A392-0C38-22D5-B85EE5B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0FEFA-9E28-9676-D18F-A0C67364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103D0-21DF-B8DB-896E-CE5DD16D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7AD136-290A-9D86-5D4C-52050BC5F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73494-5432-38D4-FB20-56B93440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31AEA-0553-D7C1-4DC1-72B2E456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22519-116E-642E-2070-B6F03B6F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72E85-3FB0-2523-8479-6592EFD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6076C-03AB-0590-CCB5-8DD71B49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FE48D-C5B2-6C6C-D8B8-FC89BF61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7F6D-9BBC-9C49-91DE-2C35FB06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B8BD7-EA0B-9310-2C4C-98A1FA5A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9746C-3E16-285B-73D1-C39707D1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FE83-92BF-4C88-EAD1-15D5BCED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9A38E-40C4-EA28-FCF4-8AFC27AE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D1D8F-C07E-2432-3166-AA28D5B8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95D21-F063-9836-AE04-A1CEC65B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C7539-C84B-4235-36D6-A1C57E5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5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2C2D-A90F-29F0-5CE1-D0FBD2CB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1DBA0-55CC-130C-A81F-A070041F3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4FA91-4DF4-D361-08DD-54CF70A78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1B698-6FAC-F66B-D529-15B1D48F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7CA0B-E458-5FAC-D5B3-A736762E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775BC-A001-27DE-6ADA-98097E13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0FDD-2748-0502-4B91-64C5DAC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90833-223A-ACC6-4358-2BF14D28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0C2B3-F694-8908-9155-7AC1F6D9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029C93-33ED-3D06-38AD-ACC624C87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5F359-30D3-3A36-9712-27585384C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CC828C-4909-3E96-0447-C931E958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E5D5BE-1C81-5907-ACF9-340303B9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24FD2-47B1-A04F-9DAD-86E0DC15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5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0EE2-546A-99A7-05BF-97FE40B5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9C512-B6CE-8882-42A1-65499881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AE854-CC2E-F588-1E45-F0BB7230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7365BA-F217-71FB-8FDE-0E943AB5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45F2BF-201F-93F4-C433-4EC84BDB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682FB-6BDE-8010-992A-262A4315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CE6AF-E6E8-F650-D0C3-E6C4DD7B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FEE41-D390-5C22-A328-3E3D14EC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7B050-906E-5BE7-346B-16B7AEC9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935B2-D85B-2E9A-E30B-19A95D7D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5A0FA-A924-AECA-B0E6-350A0CAE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9CE16-631C-4EDE-6F7B-BFF43F73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F3D12-D76E-5921-41E7-514F5E0C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5F130-9E3D-07C5-2012-AC5DD1EA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F59AA-C218-FF87-5C84-FC32AE1D9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973EE-F241-EB46-3970-3C0128262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8A350-5A51-AF09-97A3-784EFEB0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52D07-387C-D08D-08C2-EFB3079E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C0428-7534-C568-EAEB-20C0D980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854BCB-ABDC-5084-9572-C68175EE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D928A-85CF-4585-5707-BCCB85D2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23BD3-11BF-8C06-CE72-77464D224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A1A5-9770-4744-8EFB-8DE2B02FD97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4CFA4-E01A-D97A-6C34-7C0AEFC6B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9E839-DBEF-4610-60CE-928A53C1E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09229-6DA1-4828-A1C3-9455B6A01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1F90A2-67F4-FF52-2694-DD590B58F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4318257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육상 </a:t>
            </a:r>
            <a:r>
              <a:rPr lang="en-US" altLang="ko-KR" sz="5200" dirty="0"/>
              <a:t>3</a:t>
            </a:r>
            <a:r>
              <a:rPr lang="ko-KR" altLang="en-US" sz="5200" dirty="0"/>
              <a:t>종 경기</a:t>
            </a:r>
            <a:br>
              <a:rPr lang="en-US" altLang="ko-KR" sz="5200" dirty="0"/>
            </a:br>
            <a:br>
              <a:rPr lang="en-US" altLang="ko-KR" sz="5200" dirty="0"/>
            </a:br>
            <a:r>
              <a:rPr lang="en-US" altLang="ko-KR" sz="3600" dirty="0"/>
              <a:t>2DGP 2</a:t>
            </a:r>
            <a:r>
              <a:rPr lang="ko-KR" altLang="en-US" sz="36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F835A-DC0A-E7A4-4BF0-B83AD674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/>
              <a:t>2022150039 </a:t>
            </a:r>
            <a:r>
              <a:rPr lang="ko-KR" altLang="en-US"/>
              <a:t>조진영</a:t>
            </a:r>
          </a:p>
        </p:txBody>
      </p:sp>
      <p:pic>
        <p:nvPicPr>
          <p:cNvPr id="5" name="Picture 4" descr="육상 경기 트랙의 선">
            <a:extLst>
              <a:ext uri="{FF2B5EF4-FFF2-40B4-BE49-F238E27FC236}">
                <a16:creationId xmlns:a16="http://schemas.microsoft.com/office/drawing/2014/main" id="{139E6589-C496-1F1E-F6BF-430878F6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14" r="10622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0"/>
    </mc:Choice>
    <mc:Fallback xmlns="">
      <p:transition spd="slow" advTm="52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4858-2936-7A87-37C2-8220ABD3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651C8F-B495-F78B-7DA5-9415EE5C47F0}"/>
              </a:ext>
            </a:extLst>
          </p:cNvPr>
          <p:cNvSpPr/>
          <p:nvPr/>
        </p:nvSpPr>
        <p:spPr>
          <a:xfrm>
            <a:off x="0" y="1046480"/>
            <a:ext cx="9804400" cy="104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745C28-1A29-4B36-7202-E89DD635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46879"/>
              </p:ext>
            </p:extLst>
          </p:nvPr>
        </p:nvGraphicFramePr>
        <p:xfrm>
          <a:off x="246669" y="1325563"/>
          <a:ext cx="11698661" cy="5455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410">
                  <a:extLst>
                    <a:ext uri="{9D8B030D-6E8A-4147-A177-3AD203B41FA5}">
                      <a16:colId xmlns:a16="http://schemas.microsoft.com/office/drawing/2014/main" val="1371434194"/>
                    </a:ext>
                  </a:extLst>
                </a:gridCol>
                <a:gridCol w="1136823">
                  <a:extLst>
                    <a:ext uri="{9D8B030D-6E8A-4147-A177-3AD203B41FA5}">
                      <a16:colId xmlns:a16="http://schemas.microsoft.com/office/drawing/2014/main" val="3708618552"/>
                    </a:ext>
                  </a:extLst>
                </a:gridCol>
                <a:gridCol w="8400198">
                  <a:extLst>
                    <a:ext uri="{9D8B030D-6E8A-4147-A177-3AD203B41FA5}">
                      <a16:colId xmlns:a16="http://schemas.microsoft.com/office/drawing/2014/main" val="3150157595"/>
                    </a:ext>
                  </a:extLst>
                </a:gridCol>
                <a:gridCol w="1366230">
                  <a:extLst>
                    <a:ext uri="{9D8B030D-6E8A-4147-A177-3AD203B41FA5}">
                      <a16:colId xmlns:a16="http://schemas.microsoft.com/office/drawing/2014/main" val="3033933144"/>
                    </a:ext>
                  </a:extLst>
                </a:gridCol>
              </a:tblGrid>
              <a:tr h="605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수집 완료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배경화면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각게임의 아이콘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헤머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창 던지기의 플레이어 캐릭터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허들 장애물</a:t>
                      </a:r>
                      <a:endParaRPr lang="en-US" altLang="ko-KR" sz="12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미완료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허들 캐릭터의 이미지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각 게임의 배경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70%</a:t>
                      </a:r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108"/>
                  </a:ext>
                </a:extLst>
              </a:tr>
              <a:tr h="649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화면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메인 화면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3</a:t>
                      </a:r>
                      <a:r>
                        <a:rPr lang="ko-KR" altLang="en-US" sz="105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종의 게임으로 각각 이동하는 화면 구현</a:t>
                      </a:r>
                      <a:endParaRPr lang="en-US" altLang="ko-KR" sz="105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각각의 게임에서 사용될 화면을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100%</a:t>
                      </a: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1464"/>
                  </a:ext>
                </a:extLst>
              </a:tr>
              <a:tr h="5946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플레이어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완료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플레이어의 클래스 생성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허들에 적용한 플레이어</a:t>
                      </a:r>
                      <a:endParaRPr lang="en-US" altLang="ko-KR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미완료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각 게임에 대한 최적화의 필요성을 느낌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35%</a:t>
                      </a: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852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허들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임시 이미지로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Drill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과제에 사용된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Grass, </a:t>
                      </a:r>
                      <a:r>
                        <a:rPr lang="en-US" altLang="ko-KR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Animation_sheet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파일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20%</a:t>
                      </a: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77585"/>
                  </a:ext>
                </a:extLst>
              </a:tr>
              <a:tr h="605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해머 던지기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예상 게임 진행 흐름대로 해머 던지기를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37861"/>
                  </a:ext>
                </a:extLst>
              </a:tr>
              <a:tr h="605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창 던지기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예상 게임 진행 흐름대로 창 던지기를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2465"/>
                  </a:ext>
                </a:extLst>
              </a:tr>
              <a:tr h="729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플레이어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멀티 플레이를 하면서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각 플레이어의 점수를 기록할 수 있는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UI,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기록 저장 등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78174"/>
                  </a:ext>
                </a:extLst>
              </a:tr>
              <a:tr h="605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버그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플레이를 하면서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버그를 발견할 경우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5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1"/>
    </mc:Choice>
    <mc:Fallback xmlns="">
      <p:transition spd="slow" advTm="156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A4858-2936-7A87-37C2-8220ABD3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커밋</a:t>
            </a:r>
            <a:r>
              <a:rPr lang="ko-KR" altLang="en-US" dirty="0"/>
              <a:t> 로그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651C8F-B495-F78B-7DA5-9415EE5C47F0}"/>
              </a:ext>
            </a:extLst>
          </p:cNvPr>
          <p:cNvSpPr/>
          <p:nvPr/>
        </p:nvSpPr>
        <p:spPr>
          <a:xfrm>
            <a:off x="0" y="1046480"/>
            <a:ext cx="9804400" cy="104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오디오 55">
            <a:hlinkClick r:id="" action="ppaction://media"/>
            <a:extLst>
              <a:ext uri="{FF2B5EF4-FFF2-40B4-BE49-F238E27FC236}">
                <a16:creationId xmlns:a16="http://schemas.microsoft.com/office/drawing/2014/main" id="{99C955BC-DC05-0EA5-7C53-2B12309368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D8F875-0E6E-EDF8-85C4-1D722D7D8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50620"/>
            <a:ext cx="12192000" cy="5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1"/>
    </mc:Choice>
    <mc:Fallback xmlns="">
      <p:transition spd="slow" advTm="15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259</Words>
  <Application>Microsoft Office PowerPoint</Application>
  <PresentationFormat>와이드스크린</PresentationFormat>
  <Paragraphs>46</Paragraphs>
  <Slides>3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육상 3종 경기  2DGP 2차 발표</vt:lpstr>
      <vt:lpstr>개발 일정</vt:lpstr>
      <vt:lpstr>GIT 커밋 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육상 3종 경기</dc:title>
  <dc:creator>진영 조</dc:creator>
  <cp:lastModifiedBy>진영 조</cp:lastModifiedBy>
  <cp:revision>3</cp:revision>
  <dcterms:created xsi:type="dcterms:W3CDTF">2023-10-14T09:56:56Z</dcterms:created>
  <dcterms:modified xsi:type="dcterms:W3CDTF">2023-11-12T10:20:16Z</dcterms:modified>
</cp:coreProperties>
</file>