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FE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6BD9-9B34-6895-1AE7-700EB5DE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ED39-91AF-5E52-D570-E0A35729B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70A2-F859-02B4-A008-EBAD356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D74-D1A2-C291-463C-4AC52E34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EA1D-2CDA-0225-5A92-A9C0767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7452-C512-0BA4-F786-62F69D09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3969E-59FF-C8AC-E128-2AD139D73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C9DC-0D1A-4698-490D-A3BA1749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E9C7-8EF3-3502-19B5-BAE048E8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BE09-0CF7-282C-7F21-8B925CFF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0CBFE-5390-0A2D-D50F-A9AC6BBE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DFDD2-BBD8-9452-4121-D9D340B6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7BA5-A86A-2908-D3C1-85FCC55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26BC-8A73-62ED-C88A-42080423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99AF-E00D-DB7A-CA9B-D718917C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B0E6-C65D-C0D5-4745-9CBE10F1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5C41-B9A0-C4DA-6977-440576AA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F3E-1035-63AC-9880-6F63421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2293-5EF9-9343-DFA5-8E7EE1C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2D6C-1929-9208-CE2E-B00DC5D1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8158-AA8E-1FEE-36EE-6687C9E6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DCA4-136F-D007-699A-048FDD92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C910-C97D-828C-F2AF-7C631C6A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5B9D-BE6C-66E8-CB53-7A29784B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0E1D-A404-D8FF-98F1-A6FFEF2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25CD-3A23-204A-CA7A-59B0FEDC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CB97-05DB-05DF-AFDE-10E8A611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B48B-126E-CD94-7C5A-5D14A3E9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4753-2C7D-41E4-8A00-89E31443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CCEF-B11E-6259-03C9-AF24359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F0A6-0087-1BD7-D924-FEE6A07B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8A16-B9B1-AC0C-1217-5599CF8A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A83B-05E1-DE31-ECCC-AEAC90FF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1A21-3140-1445-4D79-1106FA4F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70432-62CA-DC5A-B746-3EEE7A415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7FA8F-9533-C03E-6431-E9DA9EAE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C80BB-3F66-C53D-C2E0-18AEEDE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1381A-A9FA-D29F-FF78-EFCC434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AA474-7C2C-B5C9-F368-39A5DDB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FC1-1E0A-B1D1-51DD-930FBF1E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B37D-1C7E-A5C9-D191-9CC84AA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3596-4716-6B42-806E-E805076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2B868-015D-56EB-D478-E3ED5F17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B6F88-2AB9-D17C-91A5-FEE21CF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35E41-BEAF-E46B-9E87-32C3B5E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35F30-2C4F-A068-32A6-F30B341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640D-1B12-8A70-0808-FD6DD254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FE73-5212-6AEB-EA00-2FC30CBD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F7B28-EFEC-89D5-F4EC-B9FFB712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D678-6FC8-B6AA-1CA0-666A7105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BFC6-629D-F83D-FB65-5B73AAAE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409E-1058-DC16-00CC-5689996D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18E5-DD01-F2C7-D00B-834A927B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1FC87-D4CC-0954-4A61-FA21394AB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391E0-D1D5-C448-DFE2-CF1BCD6D6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EFEF-DF88-AF9B-DEBC-8342AC2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72C20-3912-4B86-A05E-85E8F015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E331-1CE1-DD21-A931-90601C41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3A1A1-DAD1-7274-6087-2344552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35C3-5981-BBE7-1FB2-60381B4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4C72-BB26-463E-9006-6CD321E8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E94B-971F-47C5-A2EE-7D5F9F6291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AEE0-CC38-387D-4D69-51CD81F1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24D4-89A8-5A6E-A20B-A13A4C4D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1C4A-C25E-4524-871C-AA39B6B98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48804-0A0E-4F67-8912-B558642741B8}"/>
              </a:ext>
            </a:extLst>
          </p:cNvPr>
          <p:cNvSpPr txBox="1"/>
          <p:nvPr/>
        </p:nvSpPr>
        <p:spPr>
          <a:xfrm>
            <a:off x="528364" y="-237241"/>
            <a:ext cx="573426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accent1">
                    <a:lumMod val="75000"/>
                  </a:schemeClr>
                </a:solidFill>
                <a:latin typeface="Cabin Sketch" panose="020B0503050202020004" pitchFamily="34" charset="0"/>
              </a:rPr>
              <a:t>DS$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61332-AC8C-6F57-3E57-F36488AA4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8" t="22816" r="21124" b="40045"/>
          <a:stretch/>
        </p:blipFill>
        <p:spPr>
          <a:xfrm>
            <a:off x="5344998" y="3789575"/>
            <a:ext cx="5269584" cy="2479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EDE531-D26C-B0CC-F607-9EB7A09C2917}"/>
              </a:ext>
            </a:extLst>
          </p:cNvPr>
          <p:cNvSpPr/>
          <p:nvPr/>
        </p:nvSpPr>
        <p:spPr>
          <a:xfrm>
            <a:off x="1021976" y="3944471"/>
            <a:ext cx="1837765" cy="770964"/>
          </a:xfrm>
          <a:prstGeom prst="rect">
            <a:avLst/>
          </a:prstGeom>
          <a:solidFill>
            <a:srgbClr val="F2F2F2"/>
          </a:solidFill>
          <a:ln>
            <a:solidFill>
              <a:srgbClr val="DFE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32E2E6-7D8C-1B07-9D8F-B2FDDC75071F}"/>
              </a:ext>
            </a:extLst>
          </p:cNvPr>
          <p:cNvSpPr/>
          <p:nvPr/>
        </p:nvSpPr>
        <p:spPr>
          <a:xfrm>
            <a:off x="1497106" y="4339043"/>
            <a:ext cx="1837765" cy="770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173C2-326B-749C-9C8E-B252A3020C8F}"/>
              </a:ext>
            </a:extLst>
          </p:cNvPr>
          <p:cNvSpPr/>
          <p:nvPr/>
        </p:nvSpPr>
        <p:spPr>
          <a:xfrm>
            <a:off x="8050306" y="959224"/>
            <a:ext cx="1506070" cy="770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xC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EC8D2"/>
      </a:accent1>
      <a:accent2>
        <a:srgbClr val="0099A1"/>
      </a:accent2>
      <a:accent3>
        <a:srgbClr val="96BE0D"/>
      </a:accent3>
      <a:accent4>
        <a:srgbClr val="000000"/>
      </a:accent4>
      <a:accent5>
        <a:srgbClr val="005AC8"/>
      </a:accent5>
      <a:accent6>
        <a:srgbClr val="D200D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Cabin Sketch</vt:lpstr>
      <vt:lpstr>Calibri</vt:lpstr>
      <vt:lpstr>Calibri Light</vt:lpstr>
      <vt:lpstr>Office Theme</vt:lpstr>
      <vt:lpstr>PowerPoint Presentation</vt:lpstr>
    </vt:vector>
  </TitlesOfParts>
  <Company>Phoenix Contact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S. Pinegar</dc:creator>
  <cp:lastModifiedBy>Jeffrey S. Pinegar</cp:lastModifiedBy>
  <cp:revision>3</cp:revision>
  <dcterms:created xsi:type="dcterms:W3CDTF">2023-01-21T23:06:17Z</dcterms:created>
  <dcterms:modified xsi:type="dcterms:W3CDTF">2023-01-22T18:48:56Z</dcterms:modified>
</cp:coreProperties>
</file>