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50" d="100"/>
          <a:sy n="50" d="100"/>
        </p:scale>
        <p:origin x="24" y="-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 No" userId="562f2c7e98bbf58d" providerId="LiveId" clId="{0C0F7B48-4062-4BF3-BF0E-5A5BA7C8D7FE}"/>
    <pc:docChg chg="undo custSel modSld">
      <pc:chgData name="No No" userId="562f2c7e98bbf58d" providerId="LiveId" clId="{0C0F7B48-4062-4BF3-BF0E-5A5BA7C8D7FE}" dt="2023-08-01T17:47:42.241" v="30" actId="1076"/>
      <pc:docMkLst>
        <pc:docMk/>
      </pc:docMkLst>
      <pc:sldChg chg="delSp modSp mod">
        <pc:chgData name="No No" userId="562f2c7e98bbf58d" providerId="LiveId" clId="{0C0F7B48-4062-4BF3-BF0E-5A5BA7C8D7FE}" dt="2023-08-01T17:47:42.241" v="30" actId="1076"/>
        <pc:sldMkLst>
          <pc:docMk/>
          <pc:sldMk cId="7630729" sldId="256"/>
        </pc:sldMkLst>
        <pc:spChg chg="mod">
          <ac:chgData name="No No" userId="562f2c7e98bbf58d" providerId="LiveId" clId="{0C0F7B48-4062-4BF3-BF0E-5A5BA7C8D7FE}" dt="2023-08-01T17:47:20.443" v="24" actId="1076"/>
          <ac:spMkLst>
            <pc:docMk/>
            <pc:sldMk cId="7630729" sldId="256"/>
            <ac:spMk id="10" creationId="{00000000-0000-0000-0000-000000000000}"/>
          </ac:spMkLst>
        </pc:spChg>
        <pc:spChg chg="mod">
          <ac:chgData name="No No" userId="562f2c7e98bbf58d" providerId="LiveId" clId="{0C0F7B48-4062-4BF3-BF0E-5A5BA7C8D7FE}" dt="2023-08-01T17:47:42.241" v="30" actId="1076"/>
          <ac:spMkLst>
            <pc:docMk/>
            <pc:sldMk cId="7630729" sldId="256"/>
            <ac:spMk id="12" creationId="{00000000-0000-0000-0000-000000000000}"/>
          </ac:spMkLst>
        </pc:spChg>
        <pc:spChg chg="del mod">
          <ac:chgData name="No No" userId="562f2c7e98bbf58d" providerId="LiveId" clId="{0C0F7B48-4062-4BF3-BF0E-5A5BA7C8D7FE}" dt="2023-08-01T17:47:12.448" v="21" actId="478"/>
          <ac:spMkLst>
            <pc:docMk/>
            <pc:sldMk cId="7630729" sldId="256"/>
            <ac:spMk id="17" creationId="{00000000-0000-0000-0000-000000000000}"/>
          </ac:spMkLst>
        </pc:spChg>
        <pc:picChg chg="mod">
          <ac:chgData name="No No" userId="562f2c7e98bbf58d" providerId="LiveId" clId="{0C0F7B48-4062-4BF3-BF0E-5A5BA7C8D7FE}" dt="2023-08-01T17:47:16.996" v="23" actId="1076"/>
          <ac:picMkLst>
            <pc:docMk/>
            <pc:sldMk cId="7630729" sldId="256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147F-F073-4C2D-85B3-5B9E53B8BF2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BD0A-9183-460A-A90A-D2C1D90F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42f70fc-0025-436a-99ff-b63a7e4dc6f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42f70fc-0025-436a-99ff-b63a7e4dc6f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505784" y="2875231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My First Power BI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544" y="63312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By Monica Grant 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ard ,lineStackedColumnComboChart ,clusteredColumnChart ,card ,clusteredBarChart ,card ,tableE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59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My First Power BI Report</vt:lpstr>
      <vt:lpstr>PI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No No</cp:lastModifiedBy>
  <cp:revision>4</cp:revision>
  <dcterms:created xsi:type="dcterms:W3CDTF">2016-09-04T11:54:55Z</dcterms:created>
  <dcterms:modified xsi:type="dcterms:W3CDTF">2023-08-01T17:47:49Z</dcterms:modified>
</cp:coreProperties>
</file>