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27b66e48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27b66e48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27b66e48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27b66e48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27b66e48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27b66e48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27b66e48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27b66e48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27b66e48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27b66e48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27b66e48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27b66e48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Fabric.js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Sullivan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fabric.js?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Simplifies the process of creating and manipulating complex graphics on the web.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Canvas manipulation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OOP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Serialization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999" y="2096250"/>
            <a:ext cx="3300425" cy="264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fabric.js?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“Paradise Notes” project in Agile course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for user to take notes in an unstructured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Manipulate text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other elemental objects onto note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 notes for later </a:t>
            </a:r>
            <a:r>
              <a:rPr lang="en"/>
              <a:t>editing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424" y="2382000"/>
            <a:ext cx="3043225" cy="243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Process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Official fabric.js docs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Fabric.js Youtube tutorials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Fabric.js code demos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Fabric.js API to manipulate canvas and shape objects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420" y="315925"/>
            <a:ext cx="3582750" cy="28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Project - </a:t>
            </a:r>
            <a:r>
              <a:rPr lang="en"/>
              <a:t>Public Canvas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Canvas that allows users to add shapes and designs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Shape objects can be modified by color and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Ability to clear canvas, undo and redo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 canvas design and share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Aim to achieve a complete understanding of </a:t>
            </a:r>
            <a:r>
              <a:rPr lang="en"/>
              <a:t>fabric</a:t>
            </a:r>
            <a:r>
              <a:rPr lang="en"/>
              <a:t>.js shape objects and canvas manipulation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Demonstrate the </a:t>
            </a:r>
            <a:r>
              <a:rPr lang="en"/>
              <a:t>usefulness</a:t>
            </a:r>
            <a:r>
              <a:rPr lang="en"/>
              <a:t> of fabric.js and how it could be used for my Agile project.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750" y="1399025"/>
            <a:ext cx="4452550" cy="35620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57942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Serialization and Saving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canvas design to web server to then display as a public catalog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Saving an image to database would make it not editable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Saving JSON to a database is not recommended for a relational database (Agile)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Fetch API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Opportunities &amp; Agile Project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95" y="2114550"/>
            <a:ext cx="37862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Paradise Notes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Explore using text with shape objects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Custom</a:t>
            </a:r>
            <a:r>
              <a:rPr lang="en" sz="2100"/>
              <a:t> movement manipulation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Saving canvas to web server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