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pos="5376" userDrawn="1">
          <p15:clr>
            <a:srgbClr val="A4A3A4"/>
          </p15:clr>
        </p15:guide>
        <p15:guide id="4" orient="horz" pos="3912" userDrawn="1">
          <p15:clr>
            <a:srgbClr val="A4A3A4"/>
          </p15:clr>
        </p15:guide>
        <p15:guide id="5" orient="horz" pos="1152" userDrawn="1">
          <p15:clr>
            <a:srgbClr val="A4A3A4"/>
          </p15:clr>
        </p15:guide>
        <p15:guide id="6" orient="horz" pos="1056" userDrawn="1">
          <p15:clr>
            <a:srgbClr val="A4A3A4"/>
          </p15:clr>
        </p15:guide>
        <p15:guide id="7" pos="2784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432" userDrawn="1">
          <p15:clr>
            <a:srgbClr val="A4A3A4"/>
          </p15:clr>
        </p15:guide>
        <p15:guide id="10" pos="5304" userDrawn="1">
          <p15:clr>
            <a:srgbClr val="A4A3A4"/>
          </p15:clr>
        </p15:guide>
        <p15:guide id="11" pos="2980" userDrawn="1">
          <p15:clr>
            <a:srgbClr val="A4A3A4"/>
          </p15:clr>
        </p15:guide>
        <p15:guide id="12" orient="horz" pos="1704" userDrawn="1">
          <p15:clr>
            <a:srgbClr val="A4A3A4"/>
          </p15:clr>
        </p15:guide>
        <p15:guide id="13" orient="horz" pos="1848" userDrawn="1">
          <p15:clr>
            <a:srgbClr val="A4A3A4"/>
          </p15:clr>
        </p15:guide>
        <p15:guide id="14" orient="horz" pos="3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0"/>
    <p:restoredTop sz="84154"/>
  </p:normalViewPr>
  <p:slideViewPr>
    <p:cSldViewPr snapToGrid="0" snapToObjects="1" showGuides="1">
      <p:cViewPr>
        <p:scale>
          <a:sx n="101" d="100"/>
          <a:sy n="101" d="100"/>
        </p:scale>
        <p:origin x="1872" y="224"/>
      </p:cViewPr>
      <p:guideLst>
        <p:guide orient="horz" pos="216"/>
        <p:guide pos="384"/>
        <p:guide pos="5376"/>
        <p:guide orient="horz" pos="3912"/>
        <p:guide orient="horz" pos="1152"/>
        <p:guide orient="horz" pos="1056"/>
        <p:guide pos="2784"/>
        <p:guide pos="2880"/>
        <p:guide pos="432"/>
        <p:guide pos="5304"/>
        <p:guide pos="2980"/>
        <p:guide orient="horz" pos="1704"/>
        <p:guide orient="horz" pos="1848"/>
        <p:guide orient="horz" pos="3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D098-F353-6D48-93CF-D135A6984C36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7A9F2-9656-B144-99EF-E2FADF08E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5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3600">
                <a:latin typeface="Raleway" panose="020B0503030101060003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Raleway" panose="020B05030301010600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23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6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00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31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62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92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2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53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53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69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1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4C40220F-C219-9D45-8D8C-575BE46D4966}" type="datetimeFigureOut">
              <a:rPr lang="en-GB" smtClean="0"/>
              <a:pPr/>
              <a:t>06/09/2018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6E0B802E-11DD-CC4C-997D-B4F0081E72C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18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aleway" panose="020B05030301010600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5CC3-A626-EE44-BE05-7D9D385FB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256622"/>
            <a:ext cx="7924800" cy="1773237"/>
          </a:xfrm>
        </p:spPr>
        <p:txBody>
          <a:bodyPr/>
          <a:lstStyle/>
          <a:p>
            <a:r>
              <a:rPr lang="en-US" b="1" dirty="0"/>
              <a:t>Color-based</a:t>
            </a:r>
            <a:r>
              <a:rPr lang="en-GB" b="1" dirty="0"/>
              <a:t> Image Segmentation</a:t>
            </a:r>
            <a:br>
              <a:rPr lang="en-GB" b="1" dirty="0"/>
            </a:br>
            <a:r>
              <a:rPr lang="en-GB" b="1" dirty="0"/>
              <a:t>using Parallel K-means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473F-77D3-6E47-A5FE-6781AB7DF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3293167"/>
            <a:ext cx="4610100" cy="2616855"/>
          </a:xfrm>
        </p:spPr>
        <p:txBody>
          <a:bodyPr anchor="ctr">
            <a:normAutofit/>
          </a:bodyPr>
          <a:lstStyle/>
          <a:p>
            <a:pPr algn="l"/>
            <a:r>
              <a:rPr lang="en-GB" b="1" dirty="0"/>
              <a:t>Gabriele Mirando</a:t>
            </a:r>
          </a:p>
          <a:p>
            <a:pPr algn="l"/>
            <a:r>
              <a:rPr lang="en-GB" sz="2000" dirty="0"/>
              <a:t>Advanced Computer Architecture</a:t>
            </a:r>
          </a:p>
          <a:p>
            <a:pPr algn="l">
              <a:lnSpc>
                <a:spcPct val="100000"/>
              </a:lnSpc>
            </a:pPr>
            <a:r>
              <a:rPr lang="en-GB" sz="2000" dirty="0"/>
              <a:t>Computer Science and Multimedia </a:t>
            </a:r>
            <a:endParaRPr lang="en-GB" sz="100" dirty="0"/>
          </a:p>
          <a:p>
            <a:pPr algn="l">
              <a:lnSpc>
                <a:spcPct val="100000"/>
              </a:lnSpc>
            </a:pPr>
            <a:r>
              <a:rPr lang="en-GB" sz="2000" dirty="0"/>
              <a:t>University of Pavia</a:t>
            </a:r>
          </a:p>
          <a:p>
            <a:pPr algn="l">
              <a:lnSpc>
                <a:spcPct val="100000"/>
              </a:lnSpc>
            </a:pPr>
            <a:r>
              <a:rPr lang="en-GB" sz="2000" dirty="0"/>
              <a:t>A.Y. 2017/2018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55FC61F-4F91-DA49-9C1D-56BE92ACE536}"/>
              </a:ext>
            </a:extLst>
          </p:cNvPr>
          <p:cNvSpPr txBox="1">
            <a:spLocks/>
          </p:cNvSpPr>
          <p:nvPr/>
        </p:nvSpPr>
        <p:spPr>
          <a:xfrm>
            <a:off x="609600" y="5496152"/>
            <a:ext cx="7924800" cy="718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Raleway" panose="020B0503030101060003" pitchFamily="34" charset="77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9BD975-3068-C642-97FB-C02AC854B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389537"/>
            <a:ext cx="2476500" cy="237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9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E1F3-A724-6C4A-A46D-869DA0EB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Analysis of the Serial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228B-AA2B-DD4A-BDB1-7AC97A373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4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Study of the Available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8476-D1AD-FA42-A787-08BB9DA9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0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The parallel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8476-D1AD-FA42-A787-08BB9DA9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8476-D1AD-FA42-A787-08BB9DA9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8476-D1AD-FA42-A787-08BB9DA9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8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735</TotalTime>
  <Words>36</Words>
  <Application>Microsoft Macintosh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Lato</vt:lpstr>
      <vt:lpstr>Open Sans</vt:lpstr>
      <vt:lpstr>Raleway</vt:lpstr>
      <vt:lpstr>Office Theme</vt:lpstr>
      <vt:lpstr>Color-based Image Segmentation using Parallel K-means Clustering</vt:lpstr>
      <vt:lpstr>Analysis of the Serial Algorithm</vt:lpstr>
      <vt:lpstr>Study of the Available Parallelism</vt:lpstr>
      <vt:lpstr>The parallel implementation</vt:lpstr>
      <vt:lpstr>Performance Analysis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2D-DRIVEN 3D OBJECT DETECTION IN RGB-D IMAGES </dc:title>
  <dc:creator>Gabriele Mirando</dc:creator>
  <cp:lastModifiedBy>Gabriele Mirando</cp:lastModifiedBy>
  <cp:revision>62</cp:revision>
  <dcterms:created xsi:type="dcterms:W3CDTF">2018-08-27T13:26:37Z</dcterms:created>
  <dcterms:modified xsi:type="dcterms:W3CDTF">2018-09-06T15:24:44Z</dcterms:modified>
</cp:coreProperties>
</file>