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86" r:id="rId3"/>
    <p:sldId id="258" r:id="rId4"/>
    <p:sldId id="267" r:id="rId5"/>
    <p:sldId id="261" r:id="rId6"/>
    <p:sldId id="262" r:id="rId7"/>
    <p:sldId id="273" r:id="rId8"/>
    <p:sldId id="287" r:id="rId9"/>
    <p:sldId id="269" r:id="rId10"/>
    <p:sldId id="281" r:id="rId11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D6965"/>
    <a:srgbClr val="128D87"/>
    <a:srgbClr val="19C3FF"/>
    <a:srgbClr val="226CD8"/>
    <a:srgbClr val="00FA71"/>
    <a:srgbClr val="7DDDFF"/>
    <a:srgbClr val="00E668"/>
    <a:srgbClr val="00698E"/>
    <a:srgbClr val="1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Sinhala</c:v>
                </c:pt>
              </c:strCache>
            </c:strRef>
          </c:tx>
          <c:spPr>
            <a:gradFill>
              <a:gsLst>
                <a:gs pos="0">
                  <a:srgbClr val="00B050"/>
                </a:gs>
                <a:gs pos="100000">
                  <a:srgbClr val="00B0F0"/>
                </a:gs>
              </a:gsLst>
              <a:lin ang="5400000" scaled="1"/>
            </a:gradFill>
          </c:spPr>
          <c:invertIfNegative val="0"/>
          <c:cat>
            <c:numRef>
              <c:f>Sheet1!$A$2:$A$4</c:f>
              <c:numCache>
                <c:formatCode>@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10.77</c:v>
                </c:pt>
                <c:pt idx="1">
                  <c:v>12.97</c:v>
                </c:pt>
                <c:pt idx="2">
                  <c:v>9.3699999999999992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78-45B4-8697-5D6348F19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Tamil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tx1"/>
                </a:gs>
              </a:gsLst>
              <a:lin ang="13500000" scaled="1"/>
              <a:tileRect/>
            </a:gradFill>
          </c:spPr>
          <c:invertIfNegative val="0"/>
          <c:cat>
            <c:numRef>
              <c:f>Sheet1!$A$2:$A$4</c:f>
              <c:numCache>
                <c:formatCode>@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18.96</c:v>
                </c:pt>
                <c:pt idx="1">
                  <c:v>21.4</c:v>
                </c:pt>
                <c:pt idx="2">
                  <c:v>12.28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78-45B4-8697-5D6348F19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English</c:v>
                </c:pt>
              </c:strCache>
            </c:strRef>
          </c:tx>
          <c:spPr>
            <a:gradFill>
              <a:gsLst>
                <a:gs pos="0">
                  <a:srgbClr val="7030A0"/>
                </a:gs>
                <a:gs pos="100000">
                  <a:schemeClr val="accent2"/>
                </a:gs>
              </a:gsLst>
              <a:lin ang="5400000" scaled="1"/>
            </a:gradFill>
          </c:spPr>
          <c:invertIfNegative val="0"/>
          <c:cat>
            <c:numRef>
              <c:f>Sheet1!$A$2:$A$4</c:f>
              <c:numCache>
                <c:formatCode>@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54.6</c:v>
                </c:pt>
                <c:pt idx="1">
                  <c:v>52.1</c:v>
                </c:pt>
                <c:pt idx="2">
                  <c:v>48.88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78-45B4-8697-5D6348F19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70123792"/>
        <c:axId val="-870136304"/>
      </c:barChart>
      <c:catAx>
        <c:axId val="-870123792"/>
        <c:scaling>
          <c:orientation val="minMax"/>
        </c:scaling>
        <c:delete val="0"/>
        <c:axPos val="b"/>
        <c:minorGridlines>
          <c:spPr>
            <a:ln w="6350">
              <a:solidFill>
                <a:schemeClr val="accent3">
                  <a:lumMod val="20000"/>
                  <a:lumOff val="80000"/>
                </a:schemeClr>
              </a:solidFill>
            </a:ln>
          </c:spPr>
        </c:minorGridlines>
        <c:numFmt formatCode="@" sourceLinked="0"/>
        <c:majorTickMark val="out"/>
        <c:minorTickMark val="none"/>
        <c:tickLblPos val="nextTo"/>
        <c:spPr>
          <a:ln w="3163">
            <a:solidFill>
              <a:schemeClr val="bg1">
                <a:lumMod val="8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220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pPr>
            <a:endParaRPr lang="en-US"/>
          </a:p>
        </c:txPr>
        <c:crossAx val="-870136304"/>
        <c:crosses val="autoZero"/>
        <c:auto val="0"/>
        <c:lblAlgn val="ctr"/>
        <c:lblOffset val="100"/>
        <c:noMultiLvlLbl val="0"/>
      </c:catAx>
      <c:valAx>
        <c:axId val="-870136304"/>
        <c:scaling>
          <c:orientation val="minMax"/>
          <c:max val="60"/>
        </c:scaling>
        <c:delete val="0"/>
        <c:axPos val="l"/>
        <c:majorGridlines>
          <c:spPr>
            <a:ln w="3163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63">
            <a:solidFill>
              <a:schemeClr val="bg1">
                <a:lumMod val="85000"/>
              </a:schemeClr>
            </a:solidFill>
            <a:prstDash val="solid"/>
          </a:ln>
        </c:spPr>
        <c:txPr>
          <a:bodyPr/>
          <a:lstStyle/>
          <a:p>
            <a:pPr>
              <a:defRPr sz="1400" b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pPr>
            <a:endParaRPr lang="en-US"/>
          </a:p>
        </c:txPr>
        <c:crossAx val="-870123792"/>
        <c:crosses val="autoZero"/>
        <c:crossBetween val="between"/>
      </c:valAx>
      <c:spPr>
        <a:noFill/>
        <a:ln w="25380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200">
          <a:solidFill>
            <a:schemeClr val="tx1"/>
          </a:solidFill>
          <a:latin typeface="Raleway Light"/>
          <a:cs typeface="Helvetica Neue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28-Oct-19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92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03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89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4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E0C57-C421-458E-8787-9FE12760EAFB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16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12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383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19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352536"/>
            <a:ext cx="5681734" cy="11363464"/>
          </a:xfrm>
          <a:custGeom>
            <a:avLst/>
            <a:gdLst>
              <a:gd name="connsiteX0" fmla="*/ 0 w 5681734"/>
              <a:gd name="connsiteY0" fmla="*/ 0 h 11363464"/>
              <a:gd name="connsiteX1" fmla="*/ 5681734 w 5681734"/>
              <a:gd name="connsiteY1" fmla="*/ 11363464 h 11363464"/>
              <a:gd name="connsiteX2" fmla="*/ 0 w 5681734"/>
              <a:gd name="connsiteY2" fmla="*/ 11363464 h 1136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1734" h="11363464">
                <a:moveTo>
                  <a:pt x="0" y="0"/>
                </a:moveTo>
                <a:lnTo>
                  <a:pt x="5681734" y="11363464"/>
                </a:lnTo>
                <a:lnTo>
                  <a:pt x="0" y="1136346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116050" y="0"/>
            <a:ext cx="10261600" cy="13715994"/>
          </a:xfrm>
          <a:custGeom>
            <a:avLst/>
            <a:gdLst>
              <a:gd name="connsiteX0" fmla="*/ 382 w 10261600"/>
              <a:gd name="connsiteY0" fmla="*/ 0 h 13792194"/>
              <a:gd name="connsiteX1" fmla="*/ 10261600 w 10261600"/>
              <a:gd name="connsiteY1" fmla="*/ 0 h 13792194"/>
              <a:gd name="connsiteX2" fmla="*/ 10261600 w 10261600"/>
              <a:gd name="connsiteY2" fmla="*/ 13792194 h 13792194"/>
              <a:gd name="connsiteX3" fmla="*/ 6895720 w 10261600"/>
              <a:gd name="connsiteY3" fmla="*/ 13792194 h 13792194"/>
              <a:gd name="connsiteX4" fmla="*/ 0 w 10261600"/>
              <a:gd name="connsiteY4" fmla="*/ 763 h 1379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1600" h="13792194">
                <a:moveTo>
                  <a:pt x="382" y="0"/>
                </a:moveTo>
                <a:lnTo>
                  <a:pt x="10261600" y="0"/>
                </a:lnTo>
                <a:lnTo>
                  <a:pt x="10261600" y="13792194"/>
                </a:lnTo>
                <a:lnTo>
                  <a:pt x="6895720" y="13792194"/>
                </a:lnTo>
                <a:lnTo>
                  <a:pt x="0" y="76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Left Im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" y="0"/>
            <a:ext cx="14131420" cy="13716000"/>
          </a:xfrm>
          <a:custGeom>
            <a:avLst/>
            <a:gdLst>
              <a:gd name="connsiteX0" fmla="*/ 2609873 w 8343900"/>
              <a:gd name="connsiteY0" fmla="*/ 0 h 6858000"/>
              <a:gd name="connsiteX1" fmla="*/ 8343900 w 8343900"/>
              <a:gd name="connsiteY1" fmla="*/ 0 h 6858000"/>
              <a:gd name="connsiteX2" fmla="*/ 5143477 w 8343900"/>
              <a:gd name="connsiteY2" fmla="*/ 6858000 h 6858000"/>
              <a:gd name="connsiteX3" fmla="*/ 0 w 8343900"/>
              <a:gd name="connsiteY3" fmla="*/ 6858000 h 6858000"/>
              <a:gd name="connsiteX4" fmla="*/ 0 w 8343900"/>
              <a:gd name="connsiteY4" fmla="*/ 5592545 h 6858000"/>
              <a:gd name="connsiteX5" fmla="*/ 0 w 8343900"/>
              <a:gd name="connsiteY5" fmla="*/ 0 h 6858000"/>
              <a:gd name="connsiteX6" fmla="*/ 2076450 w 8343900"/>
              <a:gd name="connsiteY6" fmla="*/ 0 h 6858000"/>
              <a:gd name="connsiteX7" fmla="*/ 0 w 8343900"/>
              <a:gd name="connsiteY7" fmla="*/ 4449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3900" h="6858000">
                <a:moveTo>
                  <a:pt x="2609873" y="0"/>
                </a:moveTo>
                <a:lnTo>
                  <a:pt x="8343900" y="0"/>
                </a:lnTo>
                <a:lnTo>
                  <a:pt x="5143477" y="6858000"/>
                </a:lnTo>
                <a:lnTo>
                  <a:pt x="0" y="6858000"/>
                </a:lnTo>
                <a:lnTo>
                  <a:pt x="0" y="5592545"/>
                </a:lnTo>
                <a:close/>
                <a:moveTo>
                  <a:pt x="0" y="0"/>
                </a:moveTo>
                <a:lnTo>
                  <a:pt x="2076450" y="0"/>
                </a:lnTo>
                <a:lnTo>
                  <a:pt x="0" y="4449504"/>
                </a:lnTo>
                <a:close/>
              </a:path>
            </a:pathLst>
          </a:custGeom>
          <a:solidFill>
            <a:srgbClr val="88888A"/>
          </a:solidFill>
        </p:spPr>
        <p:txBody>
          <a:bodyPr wrap="square">
            <a:noAutofit/>
          </a:bodyPr>
          <a:lstStyle>
            <a:lvl1pPr marL="0" indent="0">
              <a:buNone/>
              <a:defRPr sz="3199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131421" y="1654631"/>
            <a:ext cx="8608358" cy="3802744"/>
          </a:xfrm>
        </p:spPr>
        <p:txBody>
          <a:bodyPr lIns="360000" tIns="180000" rIns="360000" bIns="180000">
            <a:normAutofit/>
          </a:bodyPr>
          <a:lstStyle>
            <a:lvl1pPr marL="0" indent="0">
              <a:spcBef>
                <a:spcPts val="0"/>
              </a:spcBef>
              <a:buNone/>
              <a:defRPr sz="9998" baseline="0">
                <a:solidFill>
                  <a:srgbClr val="88888A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en-GB" dirty="0"/>
              <a:t>Title Here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4131421" y="6560457"/>
            <a:ext cx="8608358" cy="6037944"/>
          </a:xfrm>
        </p:spPr>
        <p:txBody>
          <a:bodyPr lIns="360000" tIns="180000" rIns="360000" bIns="180000">
            <a:normAutofit/>
          </a:bodyPr>
          <a:lstStyle>
            <a:lvl1pPr marL="0" indent="0">
              <a:lnSpc>
                <a:spcPct val="110000"/>
              </a:lnSpc>
              <a:buNone/>
              <a:defRPr sz="3199" baseline="0">
                <a:solidFill>
                  <a:srgbClr val="88888A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Body Text Goes Here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8267700"/>
          </a:xfrm>
          <a:solidFill>
            <a:srgbClr val="BFBFBF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z="2800"/>
              <a:t>ADVANT Multipurpose  Presentation 2017 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  <a:prstGeom prst="rect">
            <a:avLst/>
          </a:prstGeo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62577" y="511176"/>
            <a:ext cx="1675964" cy="730250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  <p:sldLayoutId id="2147483679" r:id="rId1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3CBF67D7-8C75-433C-B949-F5BA01069781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96296" y="10289287"/>
            <a:ext cx="13185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+mj-lt"/>
              </a:rPr>
              <a:t>Codezillas</a:t>
            </a:r>
            <a:endParaRPr lang="en-US" sz="3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6296" y="12187084"/>
            <a:ext cx="13185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University of </a:t>
            </a:r>
            <a:r>
              <a:rPr lang="en-US" sz="4000" dirty="0" err="1"/>
              <a:t>Moratuwa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8543257" y="4974635"/>
            <a:ext cx="7291136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solidFill>
                  <a:srgbClr val="00B050"/>
                </a:solidFill>
                <a:latin typeface="Oswald" panose="02000503000000000000" pitchFamily="2" charset="0"/>
              </a:rPr>
              <a:t>Spell</a:t>
            </a:r>
          </a:p>
          <a:p>
            <a:pPr algn="ctr"/>
            <a:r>
              <a:rPr lang="en-US" sz="11500" dirty="0">
                <a:solidFill>
                  <a:srgbClr val="00B0F0"/>
                </a:solidFill>
                <a:latin typeface="Oswald" panose="02000503000000000000" pitchFamily="2" charset="0"/>
              </a:rPr>
              <a:t>Me</a:t>
            </a:r>
            <a:endParaRPr lang="en-US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Oswald" panose="02000503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543257" y="6787651"/>
            <a:ext cx="72911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39" y="-73913"/>
            <a:ext cx="7307836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3CBF67D7-8C75-433C-B949-F5BA01069781}" type="slidenum">
              <a:rPr lang="en-US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17229" y="7655702"/>
            <a:ext cx="131850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+mj-lt"/>
              </a:rPr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717" y="1365326"/>
            <a:ext cx="8286083" cy="63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3CBF67D7-8C75-433C-B949-F5BA01069781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37275" y="876301"/>
            <a:ext cx="16032258" cy="12480470"/>
            <a:chOff x="2028480" y="1447797"/>
            <a:chExt cx="5090058" cy="3962406"/>
          </a:xfrm>
        </p:grpSpPr>
        <p:sp>
          <p:nvSpPr>
            <p:cNvPr id="4" name="Freeform 3"/>
            <p:cNvSpPr/>
            <p:nvPr/>
          </p:nvSpPr>
          <p:spPr>
            <a:xfrm rot="10800000">
              <a:off x="3797291" y="1447797"/>
              <a:ext cx="2299026" cy="2269068"/>
            </a:xfrm>
            <a:custGeom>
              <a:avLst/>
              <a:gdLst>
                <a:gd name="connsiteX0" fmla="*/ 1016211 w 2299026"/>
                <a:gd name="connsiteY0" fmla="*/ 2269068 h 2269068"/>
                <a:gd name="connsiteX1" fmla="*/ 0 w 2299026"/>
                <a:gd name="connsiteY1" fmla="*/ 1701801 h 2269068"/>
                <a:gd name="connsiteX2" fmla="*/ 0 w 2299026"/>
                <a:gd name="connsiteY2" fmla="*/ 567267 h 2269068"/>
                <a:gd name="connsiteX3" fmla="*/ 266985 w 2299026"/>
                <a:gd name="connsiteY3" fmla="*/ 418232 h 2269068"/>
                <a:gd name="connsiteX4" fmla="*/ 276421 w 2299026"/>
                <a:gd name="connsiteY4" fmla="*/ 435616 h 2269068"/>
                <a:gd name="connsiteX5" fmla="*/ 508105 w 2299026"/>
                <a:gd name="connsiteY5" fmla="*/ 558802 h 2269068"/>
                <a:gd name="connsiteX6" fmla="*/ 787507 w 2299026"/>
                <a:gd name="connsiteY6" fmla="*/ 279400 h 2269068"/>
                <a:gd name="connsiteX7" fmla="*/ 765550 w 2299026"/>
                <a:gd name="connsiteY7" fmla="*/ 170644 h 2269068"/>
                <a:gd name="connsiteX8" fmla="*/ 752753 w 2299026"/>
                <a:gd name="connsiteY8" fmla="*/ 147067 h 2269068"/>
                <a:gd name="connsiteX9" fmla="*/ 1016212 w 2299026"/>
                <a:gd name="connsiteY9" fmla="*/ 0 h 2269068"/>
                <a:gd name="connsiteX10" fmla="*/ 2032423 w 2299026"/>
                <a:gd name="connsiteY10" fmla="*/ 567267 h 2269068"/>
                <a:gd name="connsiteX11" fmla="*/ 2032423 w 2299026"/>
                <a:gd name="connsiteY11" fmla="*/ 856422 h 2269068"/>
                <a:gd name="connsiteX12" fmla="*/ 2075933 w 2299026"/>
                <a:gd name="connsiteY12" fmla="*/ 860809 h 2269068"/>
                <a:gd name="connsiteX13" fmla="*/ 2299026 w 2299026"/>
                <a:gd name="connsiteY13" fmla="*/ 1134534 h 2269068"/>
                <a:gd name="connsiteX14" fmla="*/ 2075933 w 2299026"/>
                <a:gd name="connsiteY14" fmla="*/ 1408260 h 2269068"/>
                <a:gd name="connsiteX15" fmla="*/ 2032423 w 2299026"/>
                <a:gd name="connsiteY15" fmla="*/ 1412646 h 2269068"/>
                <a:gd name="connsiteX16" fmla="*/ 2032423 w 2299026"/>
                <a:gd name="connsiteY16" fmla="*/ 1701801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9026" h="2269068">
                  <a:moveTo>
                    <a:pt x="1016211" y="2269068"/>
                  </a:moveTo>
                  <a:lnTo>
                    <a:pt x="0" y="1701801"/>
                  </a:lnTo>
                  <a:lnTo>
                    <a:pt x="0" y="567267"/>
                  </a:lnTo>
                  <a:lnTo>
                    <a:pt x="266985" y="418232"/>
                  </a:lnTo>
                  <a:lnTo>
                    <a:pt x="276421" y="435616"/>
                  </a:lnTo>
                  <a:cubicBezTo>
                    <a:pt x="326631" y="509938"/>
                    <a:pt x="411662" y="558802"/>
                    <a:pt x="508105" y="558802"/>
                  </a:cubicBezTo>
                  <a:cubicBezTo>
                    <a:pt x="662414" y="558802"/>
                    <a:pt x="787507" y="433709"/>
                    <a:pt x="787507" y="279400"/>
                  </a:cubicBezTo>
                  <a:cubicBezTo>
                    <a:pt x="787507" y="240823"/>
                    <a:pt x="779689" y="204072"/>
                    <a:pt x="765550" y="170644"/>
                  </a:cubicBezTo>
                  <a:lnTo>
                    <a:pt x="752753" y="147067"/>
                  </a:lnTo>
                  <a:lnTo>
                    <a:pt x="1016212" y="0"/>
                  </a:lnTo>
                  <a:lnTo>
                    <a:pt x="2032423" y="567267"/>
                  </a:lnTo>
                  <a:lnTo>
                    <a:pt x="2032423" y="856422"/>
                  </a:lnTo>
                  <a:lnTo>
                    <a:pt x="2075933" y="860809"/>
                  </a:lnTo>
                  <a:cubicBezTo>
                    <a:pt x="2203252" y="886862"/>
                    <a:pt x="2299026" y="999514"/>
                    <a:pt x="2299026" y="1134534"/>
                  </a:cubicBezTo>
                  <a:cubicBezTo>
                    <a:pt x="2299026" y="1269554"/>
                    <a:pt x="2203252" y="1382206"/>
                    <a:pt x="2075933" y="1408260"/>
                  </a:cubicBezTo>
                  <a:lnTo>
                    <a:pt x="2032423" y="1412646"/>
                  </a:lnTo>
                  <a:lnTo>
                    <a:pt x="2032423" y="17018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5" name="Freeform 4"/>
            <p:cNvSpPr/>
            <p:nvPr/>
          </p:nvSpPr>
          <p:spPr>
            <a:xfrm rot="10800000">
              <a:off x="5080105" y="3141135"/>
              <a:ext cx="2032423" cy="2269068"/>
            </a:xfrm>
            <a:custGeom>
              <a:avLst/>
              <a:gdLst>
                <a:gd name="connsiteX0" fmla="*/ 1016211 w 2032423"/>
                <a:gd name="connsiteY0" fmla="*/ 2269068 h 2269068"/>
                <a:gd name="connsiteX1" fmla="*/ 0 w 2032423"/>
                <a:gd name="connsiteY1" fmla="*/ 1701801 h 2269068"/>
                <a:gd name="connsiteX2" fmla="*/ 0 w 2032423"/>
                <a:gd name="connsiteY2" fmla="*/ 567267 h 2269068"/>
                <a:gd name="connsiteX3" fmla="*/ 1016212 w 2032423"/>
                <a:gd name="connsiteY3" fmla="*/ 0 h 2269068"/>
                <a:gd name="connsiteX4" fmla="*/ 2032423 w 2032423"/>
                <a:gd name="connsiteY4" fmla="*/ 567267 h 2269068"/>
                <a:gd name="connsiteX5" fmla="*/ 2032423 w 2032423"/>
                <a:gd name="connsiteY5" fmla="*/ 855133 h 2269068"/>
                <a:gd name="connsiteX6" fmla="*/ 1976116 w 2032423"/>
                <a:gd name="connsiteY6" fmla="*/ 860810 h 2269068"/>
                <a:gd name="connsiteX7" fmla="*/ 1753023 w 2032423"/>
                <a:gd name="connsiteY7" fmla="*/ 1134535 h 2269068"/>
                <a:gd name="connsiteX8" fmla="*/ 1976116 w 2032423"/>
                <a:gd name="connsiteY8" fmla="*/ 1408261 h 2269068"/>
                <a:gd name="connsiteX9" fmla="*/ 2032423 w 2032423"/>
                <a:gd name="connsiteY9" fmla="*/ 1413937 h 2269068"/>
                <a:gd name="connsiteX10" fmla="*/ 2032423 w 2032423"/>
                <a:gd name="connsiteY10" fmla="*/ 1701801 h 2269068"/>
                <a:gd name="connsiteX11" fmla="*/ 1772490 w 2032423"/>
                <a:gd name="connsiteY11" fmla="*/ 1846901 h 2269068"/>
                <a:gd name="connsiteX12" fmla="*/ 1781761 w 2032423"/>
                <a:gd name="connsiteY12" fmla="*/ 1863982 h 2269068"/>
                <a:gd name="connsiteX13" fmla="*/ 1803718 w 2032423"/>
                <a:gd name="connsiteY13" fmla="*/ 1972738 h 2269068"/>
                <a:gd name="connsiteX14" fmla="*/ 1524316 w 2032423"/>
                <a:gd name="connsiteY14" fmla="*/ 2252140 h 2269068"/>
                <a:gd name="connsiteX15" fmla="*/ 1292632 w 2032423"/>
                <a:gd name="connsiteY15" fmla="*/ 2128954 h 2269068"/>
                <a:gd name="connsiteX16" fmla="*/ 1286721 w 2032423"/>
                <a:gd name="connsiteY16" fmla="*/ 2118065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2423" h="2269068">
                  <a:moveTo>
                    <a:pt x="1016211" y="2269068"/>
                  </a:moveTo>
                  <a:lnTo>
                    <a:pt x="0" y="1701801"/>
                  </a:lnTo>
                  <a:lnTo>
                    <a:pt x="0" y="567267"/>
                  </a:lnTo>
                  <a:lnTo>
                    <a:pt x="1016212" y="0"/>
                  </a:lnTo>
                  <a:lnTo>
                    <a:pt x="2032423" y="567267"/>
                  </a:lnTo>
                  <a:lnTo>
                    <a:pt x="2032423" y="855133"/>
                  </a:lnTo>
                  <a:lnTo>
                    <a:pt x="1976116" y="860810"/>
                  </a:lnTo>
                  <a:cubicBezTo>
                    <a:pt x="1848798" y="886863"/>
                    <a:pt x="1753023" y="999515"/>
                    <a:pt x="1753023" y="1134535"/>
                  </a:cubicBezTo>
                  <a:cubicBezTo>
                    <a:pt x="1753023" y="1269555"/>
                    <a:pt x="1848798" y="1382207"/>
                    <a:pt x="1976116" y="1408261"/>
                  </a:cubicBezTo>
                  <a:lnTo>
                    <a:pt x="2032423" y="1413937"/>
                  </a:lnTo>
                  <a:lnTo>
                    <a:pt x="2032423" y="1701801"/>
                  </a:lnTo>
                  <a:lnTo>
                    <a:pt x="1772490" y="1846901"/>
                  </a:lnTo>
                  <a:lnTo>
                    <a:pt x="1781761" y="1863982"/>
                  </a:lnTo>
                  <a:cubicBezTo>
                    <a:pt x="1795900" y="1897410"/>
                    <a:pt x="1803718" y="1934161"/>
                    <a:pt x="1803718" y="1972738"/>
                  </a:cubicBezTo>
                  <a:cubicBezTo>
                    <a:pt x="1803718" y="2127047"/>
                    <a:pt x="1678625" y="2252140"/>
                    <a:pt x="1524316" y="2252140"/>
                  </a:cubicBezTo>
                  <a:cubicBezTo>
                    <a:pt x="1427873" y="2252140"/>
                    <a:pt x="1342842" y="2203276"/>
                    <a:pt x="1292632" y="2128954"/>
                  </a:cubicBezTo>
                  <a:lnTo>
                    <a:pt x="1286721" y="2118065"/>
                  </a:lnTo>
                  <a:close/>
                </a:path>
              </a:pathLst>
            </a:custGeom>
            <a:solidFill>
              <a:srgbClr val="128D8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Freeform 5"/>
            <p:cNvSpPr/>
            <p:nvPr/>
          </p:nvSpPr>
          <p:spPr>
            <a:xfrm rot="10800000">
              <a:off x="3047681" y="3141135"/>
              <a:ext cx="2311824" cy="2269068"/>
            </a:xfrm>
            <a:custGeom>
              <a:avLst/>
              <a:gdLst>
                <a:gd name="connsiteX0" fmla="*/ 1295612 w 2311824"/>
                <a:gd name="connsiteY0" fmla="*/ 2269068 h 2269068"/>
                <a:gd name="connsiteX1" fmla="*/ 279401 w 2311824"/>
                <a:gd name="connsiteY1" fmla="*/ 1701801 h 2269068"/>
                <a:gd name="connsiteX2" fmla="*/ 279401 w 2311824"/>
                <a:gd name="connsiteY2" fmla="*/ 1413937 h 2269068"/>
                <a:gd name="connsiteX3" fmla="*/ 223093 w 2311824"/>
                <a:gd name="connsiteY3" fmla="*/ 1408261 h 2269068"/>
                <a:gd name="connsiteX4" fmla="*/ 0 w 2311824"/>
                <a:gd name="connsiteY4" fmla="*/ 1134535 h 2269068"/>
                <a:gd name="connsiteX5" fmla="*/ 223093 w 2311824"/>
                <a:gd name="connsiteY5" fmla="*/ 860810 h 2269068"/>
                <a:gd name="connsiteX6" fmla="*/ 279401 w 2311824"/>
                <a:gd name="connsiteY6" fmla="*/ 855133 h 2269068"/>
                <a:gd name="connsiteX7" fmla="*/ 279401 w 2311824"/>
                <a:gd name="connsiteY7" fmla="*/ 567267 h 2269068"/>
                <a:gd name="connsiteX8" fmla="*/ 1295613 w 2311824"/>
                <a:gd name="connsiteY8" fmla="*/ 0 h 2269068"/>
                <a:gd name="connsiteX9" fmla="*/ 2311824 w 2311824"/>
                <a:gd name="connsiteY9" fmla="*/ 567267 h 2269068"/>
                <a:gd name="connsiteX10" fmla="*/ 2311824 w 2311824"/>
                <a:gd name="connsiteY10" fmla="*/ 1701801 h 2269068"/>
                <a:gd name="connsiteX11" fmla="*/ 2051890 w 2311824"/>
                <a:gd name="connsiteY11" fmla="*/ 1846901 h 2269068"/>
                <a:gd name="connsiteX12" fmla="*/ 2035401 w 2311824"/>
                <a:gd name="connsiteY12" fmla="*/ 1816522 h 2269068"/>
                <a:gd name="connsiteX13" fmla="*/ 1803716 w 2311824"/>
                <a:gd name="connsiteY13" fmla="*/ 1693336 h 2269068"/>
                <a:gd name="connsiteX14" fmla="*/ 1524314 w 2311824"/>
                <a:gd name="connsiteY14" fmla="*/ 1972738 h 2269068"/>
                <a:gd name="connsiteX15" fmla="*/ 1546271 w 2311824"/>
                <a:gd name="connsiteY15" fmla="*/ 2081494 h 2269068"/>
                <a:gd name="connsiteX16" fmla="*/ 1566121 w 2311824"/>
                <a:gd name="connsiteY16" fmla="*/ 2118065 h 22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11824" h="2269068">
                  <a:moveTo>
                    <a:pt x="1295612" y="2269068"/>
                  </a:moveTo>
                  <a:lnTo>
                    <a:pt x="279401" y="1701801"/>
                  </a:lnTo>
                  <a:lnTo>
                    <a:pt x="279401" y="1413937"/>
                  </a:lnTo>
                  <a:lnTo>
                    <a:pt x="223093" y="1408261"/>
                  </a:lnTo>
                  <a:cubicBezTo>
                    <a:pt x="95774" y="1382207"/>
                    <a:pt x="0" y="1269555"/>
                    <a:pt x="0" y="1134535"/>
                  </a:cubicBezTo>
                  <a:cubicBezTo>
                    <a:pt x="0" y="999515"/>
                    <a:pt x="95774" y="886863"/>
                    <a:pt x="223093" y="860810"/>
                  </a:cubicBezTo>
                  <a:lnTo>
                    <a:pt x="279401" y="855133"/>
                  </a:lnTo>
                  <a:lnTo>
                    <a:pt x="279401" y="567267"/>
                  </a:lnTo>
                  <a:lnTo>
                    <a:pt x="1295613" y="0"/>
                  </a:lnTo>
                  <a:lnTo>
                    <a:pt x="2311824" y="567267"/>
                  </a:lnTo>
                  <a:lnTo>
                    <a:pt x="2311824" y="1701801"/>
                  </a:lnTo>
                  <a:lnTo>
                    <a:pt x="2051890" y="1846901"/>
                  </a:lnTo>
                  <a:lnTo>
                    <a:pt x="2035401" y="1816522"/>
                  </a:lnTo>
                  <a:cubicBezTo>
                    <a:pt x="1985190" y="1742201"/>
                    <a:pt x="1900159" y="1693336"/>
                    <a:pt x="1803716" y="1693336"/>
                  </a:cubicBezTo>
                  <a:cubicBezTo>
                    <a:pt x="1649407" y="1693336"/>
                    <a:pt x="1524314" y="1818429"/>
                    <a:pt x="1524314" y="1972738"/>
                  </a:cubicBezTo>
                  <a:cubicBezTo>
                    <a:pt x="1524314" y="2011315"/>
                    <a:pt x="1532133" y="2048067"/>
                    <a:pt x="1546271" y="2081494"/>
                  </a:cubicBezTo>
                  <a:lnTo>
                    <a:pt x="1566121" y="2118065"/>
                  </a:lnTo>
                  <a:close/>
                </a:path>
              </a:pathLst>
            </a:cu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2031472" y="1447799"/>
              <a:ext cx="2032423" cy="2269069"/>
            </a:xfrm>
            <a:custGeom>
              <a:avLst/>
              <a:gdLst>
                <a:gd name="connsiteX0" fmla="*/ 1016211 w 2032423"/>
                <a:gd name="connsiteY0" fmla="*/ 2269069 h 2269069"/>
                <a:gd name="connsiteX1" fmla="*/ 0 w 2032423"/>
                <a:gd name="connsiteY1" fmla="*/ 1701802 h 2269069"/>
                <a:gd name="connsiteX2" fmla="*/ 0 w 2032423"/>
                <a:gd name="connsiteY2" fmla="*/ 1412649 h 2269069"/>
                <a:gd name="connsiteX3" fmla="*/ 43511 w 2032423"/>
                <a:gd name="connsiteY3" fmla="*/ 1408263 h 2269069"/>
                <a:gd name="connsiteX4" fmla="*/ 266604 w 2032423"/>
                <a:gd name="connsiteY4" fmla="*/ 1134537 h 2269069"/>
                <a:gd name="connsiteX5" fmla="*/ 43511 w 2032423"/>
                <a:gd name="connsiteY5" fmla="*/ 860812 h 2269069"/>
                <a:gd name="connsiteX6" fmla="*/ 0 w 2032423"/>
                <a:gd name="connsiteY6" fmla="*/ 856425 h 2269069"/>
                <a:gd name="connsiteX7" fmla="*/ 0 w 2032423"/>
                <a:gd name="connsiteY7" fmla="*/ 567268 h 2269069"/>
                <a:gd name="connsiteX8" fmla="*/ 266985 w 2032423"/>
                <a:gd name="connsiteY8" fmla="*/ 418233 h 2269069"/>
                <a:gd name="connsiteX9" fmla="*/ 250661 w 2032423"/>
                <a:gd name="connsiteY9" fmla="*/ 388158 h 2269069"/>
                <a:gd name="connsiteX10" fmla="*/ 228704 w 2032423"/>
                <a:gd name="connsiteY10" fmla="*/ 279402 h 2269069"/>
                <a:gd name="connsiteX11" fmla="*/ 508106 w 2032423"/>
                <a:gd name="connsiteY11" fmla="*/ 0 h 2269069"/>
                <a:gd name="connsiteX12" fmla="*/ 739791 w 2032423"/>
                <a:gd name="connsiteY12" fmla="*/ 123186 h 2269069"/>
                <a:gd name="connsiteX13" fmla="*/ 752754 w 2032423"/>
                <a:gd name="connsiteY13" fmla="*/ 147068 h 2269069"/>
                <a:gd name="connsiteX14" fmla="*/ 1016212 w 2032423"/>
                <a:gd name="connsiteY14" fmla="*/ 1 h 2269069"/>
                <a:gd name="connsiteX15" fmla="*/ 2032423 w 2032423"/>
                <a:gd name="connsiteY15" fmla="*/ 567268 h 2269069"/>
                <a:gd name="connsiteX16" fmla="*/ 2032423 w 2032423"/>
                <a:gd name="connsiteY16" fmla="*/ 1701802 h 226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2423" h="2269069">
                  <a:moveTo>
                    <a:pt x="1016211" y="2269069"/>
                  </a:moveTo>
                  <a:lnTo>
                    <a:pt x="0" y="1701802"/>
                  </a:lnTo>
                  <a:lnTo>
                    <a:pt x="0" y="1412649"/>
                  </a:lnTo>
                  <a:lnTo>
                    <a:pt x="43511" y="1408263"/>
                  </a:lnTo>
                  <a:cubicBezTo>
                    <a:pt x="170830" y="1382209"/>
                    <a:pt x="266604" y="1269557"/>
                    <a:pt x="266604" y="1134537"/>
                  </a:cubicBezTo>
                  <a:cubicBezTo>
                    <a:pt x="266604" y="999517"/>
                    <a:pt x="170830" y="886865"/>
                    <a:pt x="43511" y="860812"/>
                  </a:cubicBezTo>
                  <a:lnTo>
                    <a:pt x="0" y="856425"/>
                  </a:lnTo>
                  <a:lnTo>
                    <a:pt x="0" y="567268"/>
                  </a:lnTo>
                  <a:lnTo>
                    <a:pt x="266985" y="418233"/>
                  </a:lnTo>
                  <a:lnTo>
                    <a:pt x="250661" y="388158"/>
                  </a:lnTo>
                  <a:cubicBezTo>
                    <a:pt x="236523" y="354731"/>
                    <a:pt x="228704" y="317979"/>
                    <a:pt x="228704" y="279402"/>
                  </a:cubicBezTo>
                  <a:cubicBezTo>
                    <a:pt x="228704" y="125093"/>
                    <a:pt x="353797" y="0"/>
                    <a:pt x="508106" y="0"/>
                  </a:cubicBezTo>
                  <a:cubicBezTo>
                    <a:pt x="604549" y="0"/>
                    <a:pt x="689580" y="48865"/>
                    <a:pt x="739791" y="123186"/>
                  </a:cubicBezTo>
                  <a:lnTo>
                    <a:pt x="752754" y="147068"/>
                  </a:lnTo>
                  <a:lnTo>
                    <a:pt x="1016212" y="1"/>
                  </a:lnTo>
                  <a:lnTo>
                    <a:pt x="2032423" y="567268"/>
                  </a:lnTo>
                  <a:lnTo>
                    <a:pt x="2032423" y="1701802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28480" y="2435759"/>
              <a:ext cx="1782774" cy="29314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5400" b="1" dirty="0">
                  <a:solidFill>
                    <a:schemeClr val="bg1"/>
                  </a:solidFill>
                </a:rPr>
                <a:t>SPELLING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9170" y="2435758"/>
              <a:ext cx="2030692" cy="29314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5400" b="1" dirty="0">
                  <a:solidFill>
                    <a:schemeClr val="tx2">
                      <a:lumMod val="50000"/>
                    </a:schemeClr>
                  </a:solidFill>
                </a:rPr>
                <a:t>VOCABULARY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7156" y="4105901"/>
              <a:ext cx="2030691" cy="34200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5400" b="1" dirty="0">
                  <a:solidFill>
                    <a:schemeClr val="tx2">
                      <a:lumMod val="50000"/>
                    </a:schemeClr>
                  </a:solidFill>
                </a:rPr>
                <a:t>PRONUNCIATION</a:t>
              </a:r>
              <a:r>
                <a:rPr lang="en-US" sz="6400" b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68981" y="4130329"/>
              <a:ext cx="1749557" cy="29314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5400" b="1" dirty="0">
                  <a:solidFill>
                    <a:schemeClr val="bg1"/>
                  </a:solidFill>
                </a:rPr>
                <a:t>GRAMMAR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04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1"/>
          <p:cNvSpPr>
            <a:spLocks noChangeArrowheads="1"/>
          </p:cNvSpPr>
          <p:nvPr/>
        </p:nvSpPr>
        <p:spPr bwMode="auto">
          <a:xfrm rot="11131217">
            <a:off x="3716204" y="5999356"/>
            <a:ext cx="909999" cy="675742"/>
          </a:xfrm>
          <a:custGeom>
            <a:avLst/>
            <a:gdLst>
              <a:gd name="T0" fmla="*/ 70 w 444"/>
              <a:gd name="T1" fmla="*/ 0 h 329"/>
              <a:gd name="T2" fmla="*/ 70 w 444"/>
              <a:gd name="T3" fmla="*/ 0 h 329"/>
              <a:gd name="T4" fmla="*/ 0 w 444"/>
              <a:gd name="T5" fmla="*/ 70 h 329"/>
              <a:gd name="T6" fmla="*/ 70 w 444"/>
              <a:gd name="T7" fmla="*/ 150 h 329"/>
              <a:gd name="T8" fmla="*/ 0 w 444"/>
              <a:gd name="T9" fmla="*/ 291 h 329"/>
              <a:gd name="T10" fmla="*/ 0 w 444"/>
              <a:gd name="T11" fmla="*/ 328 h 329"/>
              <a:gd name="T12" fmla="*/ 70 w 444"/>
              <a:gd name="T13" fmla="*/ 0 h 329"/>
              <a:gd name="T14" fmla="*/ 275 w 444"/>
              <a:gd name="T15" fmla="*/ 0 h 329"/>
              <a:gd name="T16" fmla="*/ 275 w 444"/>
              <a:gd name="T17" fmla="*/ 0 h 329"/>
              <a:gd name="T18" fmla="*/ 204 w 444"/>
              <a:gd name="T19" fmla="*/ 70 h 329"/>
              <a:gd name="T20" fmla="*/ 275 w 444"/>
              <a:gd name="T21" fmla="*/ 150 h 329"/>
              <a:gd name="T22" fmla="*/ 204 w 444"/>
              <a:gd name="T23" fmla="*/ 291 h 329"/>
              <a:gd name="T24" fmla="*/ 204 w 444"/>
              <a:gd name="T25" fmla="*/ 328 h 329"/>
              <a:gd name="T26" fmla="*/ 275 w 444"/>
              <a:gd name="T27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4" h="329">
                <a:moveTo>
                  <a:pt x="70" y="0"/>
                </a:moveTo>
                <a:lnTo>
                  <a:pt x="70" y="0"/>
                </a:lnTo>
                <a:cubicBezTo>
                  <a:pt x="26" y="0"/>
                  <a:pt x="0" y="35"/>
                  <a:pt x="0" y="70"/>
                </a:cubicBezTo>
                <a:cubicBezTo>
                  <a:pt x="0" y="115"/>
                  <a:pt x="26" y="150"/>
                  <a:pt x="70" y="150"/>
                </a:cubicBezTo>
                <a:cubicBezTo>
                  <a:pt x="142" y="150"/>
                  <a:pt x="98" y="291"/>
                  <a:pt x="0" y="291"/>
                </a:cubicBezTo>
                <a:cubicBezTo>
                  <a:pt x="0" y="328"/>
                  <a:pt x="0" y="328"/>
                  <a:pt x="0" y="328"/>
                </a:cubicBezTo>
                <a:cubicBezTo>
                  <a:pt x="168" y="328"/>
                  <a:pt x="239" y="0"/>
                  <a:pt x="70" y="0"/>
                </a:cubicBezTo>
                <a:close/>
                <a:moveTo>
                  <a:pt x="275" y="0"/>
                </a:moveTo>
                <a:lnTo>
                  <a:pt x="275" y="0"/>
                </a:lnTo>
                <a:cubicBezTo>
                  <a:pt x="239" y="0"/>
                  <a:pt x="204" y="35"/>
                  <a:pt x="204" y="70"/>
                </a:cubicBezTo>
                <a:cubicBezTo>
                  <a:pt x="204" y="115"/>
                  <a:pt x="239" y="150"/>
                  <a:pt x="275" y="150"/>
                </a:cubicBezTo>
                <a:cubicBezTo>
                  <a:pt x="354" y="150"/>
                  <a:pt x="301" y="291"/>
                  <a:pt x="204" y="291"/>
                </a:cubicBezTo>
                <a:cubicBezTo>
                  <a:pt x="204" y="328"/>
                  <a:pt x="204" y="328"/>
                  <a:pt x="204" y="328"/>
                </a:cubicBezTo>
                <a:cubicBezTo>
                  <a:pt x="381" y="328"/>
                  <a:pt x="443" y="0"/>
                  <a:pt x="275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570" y="2237944"/>
            <a:ext cx="1898072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How Important ???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0149" y="6362490"/>
            <a:ext cx="11478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>
                    <a:lumMod val="50000"/>
                  </a:schemeClr>
                </a:solidFill>
              </a:rPr>
              <a:t>Good spellers are usually good readers and good speakers</a:t>
            </a:r>
          </a:p>
        </p:txBody>
      </p:sp>
      <p:sp>
        <p:nvSpPr>
          <p:cNvPr id="10" name="Freeform 71"/>
          <p:cNvSpPr>
            <a:spLocks noChangeArrowheads="1"/>
          </p:cNvSpPr>
          <p:nvPr/>
        </p:nvSpPr>
        <p:spPr bwMode="auto">
          <a:xfrm>
            <a:off x="15812085" y="7358526"/>
            <a:ext cx="909999" cy="675742"/>
          </a:xfrm>
          <a:custGeom>
            <a:avLst/>
            <a:gdLst>
              <a:gd name="T0" fmla="*/ 70 w 444"/>
              <a:gd name="T1" fmla="*/ 0 h 329"/>
              <a:gd name="T2" fmla="*/ 70 w 444"/>
              <a:gd name="T3" fmla="*/ 0 h 329"/>
              <a:gd name="T4" fmla="*/ 0 w 444"/>
              <a:gd name="T5" fmla="*/ 70 h 329"/>
              <a:gd name="T6" fmla="*/ 70 w 444"/>
              <a:gd name="T7" fmla="*/ 150 h 329"/>
              <a:gd name="T8" fmla="*/ 0 w 444"/>
              <a:gd name="T9" fmla="*/ 291 h 329"/>
              <a:gd name="T10" fmla="*/ 0 w 444"/>
              <a:gd name="T11" fmla="*/ 328 h 329"/>
              <a:gd name="T12" fmla="*/ 70 w 444"/>
              <a:gd name="T13" fmla="*/ 0 h 329"/>
              <a:gd name="T14" fmla="*/ 275 w 444"/>
              <a:gd name="T15" fmla="*/ 0 h 329"/>
              <a:gd name="T16" fmla="*/ 275 w 444"/>
              <a:gd name="T17" fmla="*/ 0 h 329"/>
              <a:gd name="T18" fmla="*/ 204 w 444"/>
              <a:gd name="T19" fmla="*/ 70 h 329"/>
              <a:gd name="T20" fmla="*/ 275 w 444"/>
              <a:gd name="T21" fmla="*/ 150 h 329"/>
              <a:gd name="T22" fmla="*/ 204 w 444"/>
              <a:gd name="T23" fmla="*/ 291 h 329"/>
              <a:gd name="T24" fmla="*/ 204 w 444"/>
              <a:gd name="T25" fmla="*/ 328 h 329"/>
              <a:gd name="T26" fmla="*/ 275 w 444"/>
              <a:gd name="T27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4" h="329">
                <a:moveTo>
                  <a:pt x="70" y="0"/>
                </a:moveTo>
                <a:lnTo>
                  <a:pt x="70" y="0"/>
                </a:lnTo>
                <a:cubicBezTo>
                  <a:pt x="26" y="0"/>
                  <a:pt x="0" y="35"/>
                  <a:pt x="0" y="70"/>
                </a:cubicBezTo>
                <a:cubicBezTo>
                  <a:pt x="0" y="115"/>
                  <a:pt x="26" y="150"/>
                  <a:pt x="70" y="150"/>
                </a:cubicBezTo>
                <a:cubicBezTo>
                  <a:pt x="142" y="150"/>
                  <a:pt x="98" y="291"/>
                  <a:pt x="0" y="291"/>
                </a:cubicBezTo>
                <a:cubicBezTo>
                  <a:pt x="0" y="328"/>
                  <a:pt x="0" y="328"/>
                  <a:pt x="0" y="328"/>
                </a:cubicBezTo>
                <a:cubicBezTo>
                  <a:pt x="168" y="328"/>
                  <a:pt x="239" y="0"/>
                  <a:pt x="70" y="0"/>
                </a:cubicBezTo>
                <a:close/>
                <a:moveTo>
                  <a:pt x="275" y="0"/>
                </a:moveTo>
                <a:lnTo>
                  <a:pt x="275" y="0"/>
                </a:lnTo>
                <a:cubicBezTo>
                  <a:pt x="239" y="0"/>
                  <a:pt x="204" y="35"/>
                  <a:pt x="204" y="70"/>
                </a:cubicBezTo>
                <a:cubicBezTo>
                  <a:pt x="204" y="115"/>
                  <a:pt x="239" y="150"/>
                  <a:pt x="275" y="150"/>
                </a:cubicBezTo>
                <a:cubicBezTo>
                  <a:pt x="354" y="150"/>
                  <a:pt x="301" y="291"/>
                  <a:pt x="204" y="291"/>
                </a:cubicBezTo>
                <a:cubicBezTo>
                  <a:pt x="204" y="328"/>
                  <a:pt x="204" y="328"/>
                  <a:pt x="204" y="328"/>
                </a:cubicBezTo>
                <a:cubicBezTo>
                  <a:pt x="381" y="328"/>
                  <a:pt x="443" y="0"/>
                  <a:pt x="275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8C48FCF8-25E9-4F94-BC2B-FA1B572C1FF3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8" r="58117"/>
          <a:stretch/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8" r="28958"/>
          <a:stretch/>
        </p:blipFill>
        <p:spPr/>
      </p:pic>
    </p:spTree>
    <p:extLst>
      <p:ext uri="{BB962C8B-B14F-4D97-AF65-F5344CB8AC3E}">
        <p14:creationId xmlns:p14="http://schemas.microsoft.com/office/powerpoint/2010/main" val="291157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 Placeholder 2"/>
          <p:cNvSpPr txBox="1">
            <a:spLocks/>
          </p:cNvSpPr>
          <p:nvPr/>
        </p:nvSpPr>
        <p:spPr>
          <a:xfrm>
            <a:off x="2017075" y="568317"/>
            <a:ext cx="11389150" cy="1163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>
                <a:solidFill>
                  <a:schemeClr val="tx1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GCE</a:t>
            </a:r>
            <a:r>
              <a:rPr lang="en-US" sz="6600" b="1" dirty="0"/>
              <a:t> </a:t>
            </a:r>
            <a:r>
              <a:rPr lang="en-US" sz="6600" dirty="0"/>
              <a:t>Ordinary Level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2118922" y="2120076"/>
            <a:ext cx="12754300" cy="7407578"/>
          </a:xfrm>
          <a:prstGeom prst="roundRect">
            <a:avLst>
              <a:gd name="adj" fmla="val 1547"/>
            </a:avLst>
          </a:prstGeom>
          <a:solidFill>
            <a:schemeClr val="bg2"/>
          </a:solidFill>
          <a:ln>
            <a:noFill/>
          </a:ln>
          <a:effectLst>
            <a:outerShdw blurRad="5588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7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989512"/>
              </p:ext>
            </p:extLst>
          </p:nvPr>
        </p:nvGraphicFramePr>
        <p:xfrm>
          <a:off x="2544593" y="3116184"/>
          <a:ext cx="11928215" cy="555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2" name="TextBox 221"/>
          <p:cNvSpPr txBox="1"/>
          <p:nvPr/>
        </p:nvSpPr>
        <p:spPr>
          <a:xfrm>
            <a:off x="2308610" y="2297354"/>
            <a:ext cx="5173334" cy="67707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cs typeface="Lato Regular"/>
              </a:rPr>
              <a:t>Fail Percentage</a:t>
            </a:r>
          </a:p>
        </p:txBody>
      </p:sp>
      <p:sp>
        <p:nvSpPr>
          <p:cNvPr id="219" name="Slide Number Placeholder 218"/>
          <p:cNvSpPr>
            <a:spLocks noGrp="1"/>
          </p:cNvSpPr>
          <p:nvPr>
            <p:ph type="sldNum" sz="quarter" idx="12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3CBF67D7-8C75-433C-B949-F5BA01069781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009589" y="8821585"/>
            <a:ext cx="9987048" cy="630809"/>
            <a:chOff x="2331233" y="8940763"/>
            <a:chExt cx="9987048" cy="630809"/>
          </a:xfrm>
        </p:grpSpPr>
        <p:sp>
          <p:nvSpPr>
            <p:cNvPr id="218" name="Freeform 45"/>
            <p:cNvSpPr>
              <a:spLocks noChangeArrowheads="1"/>
            </p:cNvSpPr>
            <p:nvPr/>
          </p:nvSpPr>
          <p:spPr bwMode="auto">
            <a:xfrm>
              <a:off x="2331233" y="9024091"/>
              <a:ext cx="490270" cy="490270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90000">
                  <a:srgbClr val="00B050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20" name="Freeform 45"/>
            <p:cNvSpPr>
              <a:spLocks noChangeArrowheads="1"/>
            </p:cNvSpPr>
            <p:nvPr/>
          </p:nvSpPr>
          <p:spPr bwMode="auto">
            <a:xfrm>
              <a:off x="5927873" y="9026719"/>
              <a:ext cx="490270" cy="490270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gradFill flip="none" rotWithShape="1">
              <a:gsLst>
                <a:gs pos="6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21" name="Freeform 45"/>
            <p:cNvSpPr>
              <a:spLocks noChangeArrowheads="1"/>
            </p:cNvSpPr>
            <p:nvPr/>
          </p:nvSpPr>
          <p:spPr bwMode="auto">
            <a:xfrm>
              <a:off x="9615953" y="9020347"/>
              <a:ext cx="490270" cy="490270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rgbClr val="7030A0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00" dirty="0">
                <a:solidFill>
                  <a:schemeClr val="tx2"/>
                </a:solidFill>
                <a:latin typeface="Lato Light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099837" y="8941594"/>
              <a:ext cx="1806763" cy="628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636">
                <a:lnSpc>
                  <a:spcPct val="120000"/>
                </a:lnSpc>
                <a:spcBef>
                  <a:spcPct val="20000"/>
                </a:spcBef>
              </a:pPr>
              <a:r>
                <a:rPr lang="en-US" sz="3200" b="1" dirty="0">
                  <a:cs typeface="Lato Regular"/>
                </a:rPr>
                <a:t>Sinhala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696477" y="8940763"/>
              <a:ext cx="1806763" cy="628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636">
                <a:lnSpc>
                  <a:spcPct val="120000"/>
                </a:lnSpc>
                <a:spcBef>
                  <a:spcPct val="20000"/>
                </a:spcBef>
              </a:pPr>
              <a:r>
                <a:rPr lang="en-US" sz="3200" b="1" dirty="0">
                  <a:cs typeface="Lato Regular"/>
                </a:rPr>
                <a:t>Tamil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0511518" y="8942617"/>
              <a:ext cx="1806763" cy="628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87636">
                <a:lnSpc>
                  <a:spcPct val="120000"/>
                </a:lnSpc>
                <a:spcBef>
                  <a:spcPct val="20000"/>
                </a:spcBef>
              </a:pPr>
              <a:r>
                <a:rPr lang="en-US" sz="3200" b="1" dirty="0">
                  <a:cs typeface="Lato Regular"/>
                </a:rPr>
                <a:t>English</a:t>
              </a:r>
            </a:p>
          </p:txBody>
        </p:sp>
      </p:grpSp>
      <p:graphicFrame>
        <p:nvGraphicFramePr>
          <p:cNvPr id="226" name="Table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59537"/>
              </p:ext>
            </p:extLst>
          </p:nvPr>
        </p:nvGraphicFramePr>
        <p:xfrm>
          <a:off x="2118922" y="10302748"/>
          <a:ext cx="12754300" cy="2400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Lato Regular"/>
                        </a:rPr>
                        <a:t>Sinhala</a:t>
                      </a:r>
                    </a:p>
                  </a:txBody>
                  <a:tcPr>
                    <a:gradFill flip="none" rotWithShape="1">
                      <a:gsLst>
                        <a:gs pos="29000">
                          <a:srgbClr val="00B050"/>
                        </a:gs>
                        <a:gs pos="100000">
                          <a:srgbClr val="00B0F0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Lato Regular"/>
                        </a:rPr>
                        <a:t>Tamil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Lato Regular"/>
                        </a:rPr>
                        <a:t>English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7030A0"/>
                        </a:gs>
                        <a:gs pos="100000">
                          <a:schemeClr val="accent5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US" sz="32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2015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10.77 %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18.96 %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54.60 %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US" sz="32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2016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12.97 %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21.40 %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52.10 %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93"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US" sz="32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2017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9.37 %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11.28 %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Lato Regular"/>
                        </a:rPr>
                        <a:t>48.88 %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8" name="Group 4"/>
          <p:cNvGrpSpPr>
            <a:grpSpLocks/>
          </p:cNvGrpSpPr>
          <p:nvPr/>
        </p:nvGrpSpPr>
        <p:grpSpPr bwMode="auto">
          <a:xfrm rot="300718">
            <a:off x="16218837" y="1328788"/>
            <a:ext cx="7124832" cy="11787538"/>
            <a:chOff x="2155" y="4421"/>
            <a:chExt cx="9997" cy="15457"/>
          </a:xfrm>
          <a:solidFill>
            <a:srgbClr val="00B0F0"/>
          </a:solidFill>
        </p:grpSpPr>
        <p:sp>
          <p:nvSpPr>
            <p:cNvPr id="229" name="Freeform 5"/>
            <p:cNvSpPr>
              <a:spLocks/>
            </p:cNvSpPr>
            <p:nvPr/>
          </p:nvSpPr>
          <p:spPr bwMode="auto">
            <a:xfrm>
              <a:off x="2850" y="4421"/>
              <a:ext cx="9302" cy="15457"/>
            </a:xfrm>
            <a:custGeom>
              <a:avLst/>
              <a:gdLst/>
              <a:ahLst/>
              <a:cxnLst/>
              <a:rect l="0" t="0" r="r" b="b"/>
              <a:pathLst>
                <a:path w="64648" h="19397">
                  <a:moveTo>
                    <a:pt x="6063" y="5847"/>
                  </a:moveTo>
                  <a:lnTo>
                    <a:pt x="6353" y="5748"/>
                  </a:lnTo>
                  <a:lnTo>
                    <a:pt x="5995" y="5583"/>
                  </a:lnTo>
                  <a:lnTo>
                    <a:pt x="5380" y="5411"/>
                  </a:lnTo>
                  <a:cubicBezTo>
                    <a:pt x="5346" y="5367"/>
                    <a:pt x="5310" y="5322"/>
                    <a:pt x="5276" y="5277"/>
                  </a:cubicBezTo>
                  <a:cubicBezTo>
                    <a:pt x="5267" y="5221"/>
                    <a:pt x="5257" y="5164"/>
                    <a:pt x="5248" y="5108"/>
                  </a:cubicBezTo>
                  <a:cubicBezTo>
                    <a:pt x="5273" y="5027"/>
                    <a:pt x="5298" y="4947"/>
                    <a:pt x="5322" y="4867"/>
                  </a:cubicBezTo>
                  <a:lnTo>
                    <a:pt x="4524" y="4652"/>
                  </a:lnTo>
                  <a:lnTo>
                    <a:pt x="5179" y="4637"/>
                  </a:lnTo>
                  <a:lnTo>
                    <a:pt x="6116" y="4626"/>
                  </a:lnTo>
                  <a:lnTo>
                    <a:pt x="7354" y="4369"/>
                  </a:lnTo>
                  <a:lnTo>
                    <a:pt x="8897" y="4071"/>
                  </a:lnTo>
                  <a:lnTo>
                    <a:pt x="9056" y="3819"/>
                  </a:lnTo>
                  <a:lnTo>
                    <a:pt x="9424" y="3767"/>
                  </a:lnTo>
                  <a:cubicBezTo>
                    <a:pt x="9420" y="3723"/>
                    <a:pt x="9416" y="3680"/>
                    <a:pt x="9412" y="3636"/>
                  </a:cubicBezTo>
                  <a:lnTo>
                    <a:pt x="9510" y="3543"/>
                  </a:lnTo>
                  <a:lnTo>
                    <a:pt x="10102" y="3416"/>
                  </a:lnTo>
                  <a:lnTo>
                    <a:pt x="10289" y="3253"/>
                  </a:lnTo>
                  <a:lnTo>
                    <a:pt x="10175" y="3113"/>
                  </a:lnTo>
                  <a:lnTo>
                    <a:pt x="9820" y="2979"/>
                  </a:lnTo>
                  <a:lnTo>
                    <a:pt x="9547" y="2681"/>
                  </a:lnTo>
                  <a:lnTo>
                    <a:pt x="8952" y="2684"/>
                  </a:lnTo>
                  <a:lnTo>
                    <a:pt x="8308" y="2660"/>
                  </a:lnTo>
                  <a:lnTo>
                    <a:pt x="8136" y="2538"/>
                  </a:lnTo>
                  <a:lnTo>
                    <a:pt x="8103" y="2394"/>
                  </a:lnTo>
                  <a:lnTo>
                    <a:pt x="8777" y="2293"/>
                  </a:lnTo>
                  <a:lnTo>
                    <a:pt x="9630" y="2213"/>
                  </a:lnTo>
                  <a:lnTo>
                    <a:pt x="10381" y="2109"/>
                  </a:lnTo>
                  <a:lnTo>
                    <a:pt x="10886" y="1985"/>
                  </a:lnTo>
                  <a:lnTo>
                    <a:pt x="11263" y="1817"/>
                  </a:lnTo>
                  <a:lnTo>
                    <a:pt x="10818" y="1671"/>
                  </a:lnTo>
                  <a:lnTo>
                    <a:pt x="10135" y="1610"/>
                  </a:lnTo>
                  <a:lnTo>
                    <a:pt x="9213" y="1496"/>
                  </a:lnTo>
                  <a:lnTo>
                    <a:pt x="8613" y="1442"/>
                  </a:lnTo>
                  <a:lnTo>
                    <a:pt x="7761" y="1341"/>
                  </a:lnTo>
                  <a:cubicBezTo>
                    <a:pt x="7772" y="1324"/>
                    <a:pt x="7782" y="1307"/>
                    <a:pt x="7793" y="1290"/>
                  </a:cubicBezTo>
                  <a:lnTo>
                    <a:pt x="8757" y="1359"/>
                  </a:lnTo>
                  <a:lnTo>
                    <a:pt x="9437" y="1440"/>
                  </a:lnTo>
                  <a:lnTo>
                    <a:pt x="10616" y="1547"/>
                  </a:lnTo>
                  <a:lnTo>
                    <a:pt x="12062" y="1594"/>
                  </a:lnTo>
                  <a:lnTo>
                    <a:pt x="13423" y="1660"/>
                  </a:lnTo>
                  <a:lnTo>
                    <a:pt x="14147" y="1735"/>
                  </a:lnTo>
                  <a:lnTo>
                    <a:pt x="13783" y="1816"/>
                  </a:lnTo>
                  <a:lnTo>
                    <a:pt x="14640" y="1866"/>
                  </a:lnTo>
                  <a:lnTo>
                    <a:pt x="15368" y="1830"/>
                  </a:lnTo>
                  <a:lnTo>
                    <a:pt x="16337" y="1849"/>
                  </a:lnTo>
                  <a:lnTo>
                    <a:pt x="17604" y="1829"/>
                  </a:lnTo>
                  <a:lnTo>
                    <a:pt x="18045" y="1685"/>
                  </a:lnTo>
                  <a:lnTo>
                    <a:pt x="18882" y="1703"/>
                  </a:lnTo>
                  <a:lnTo>
                    <a:pt x="19523" y="1728"/>
                  </a:lnTo>
                  <a:lnTo>
                    <a:pt x="19972" y="1674"/>
                  </a:lnTo>
                  <a:lnTo>
                    <a:pt x="20399" y="1741"/>
                  </a:lnTo>
                  <a:lnTo>
                    <a:pt x="21184" y="1728"/>
                  </a:lnTo>
                  <a:lnTo>
                    <a:pt x="21713" y="1825"/>
                  </a:lnTo>
                  <a:lnTo>
                    <a:pt x="22159" y="1881"/>
                  </a:lnTo>
                  <a:lnTo>
                    <a:pt x="23009" y="1917"/>
                  </a:lnTo>
                  <a:lnTo>
                    <a:pt x="23835" y="1890"/>
                  </a:lnTo>
                  <a:lnTo>
                    <a:pt x="24408" y="1890"/>
                  </a:lnTo>
                  <a:lnTo>
                    <a:pt x="24257" y="1830"/>
                  </a:lnTo>
                  <a:lnTo>
                    <a:pt x="23660" y="1803"/>
                  </a:lnTo>
                  <a:lnTo>
                    <a:pt x="22070" y="1649"/>
                  </a:lnTo>
                  <a:lnTo>
                    <a:pt x="20855" y="1613"/>
                  </a:lnTo>
                  <a:lnTo>
                    <a:pt x="19802" y="1577"/>
                  </a:lnTo>
                  <a:lnTo>
                    <a:pt x="18913" y="1595"/>
                  </a:lnTo>
                  <a:lnTo>
                    <a:pt x="18040" y="1542"/>
                  </a:lnTo>
                  <a:lnTo>
                    <a:pt x="17180" y="1571"/>
                  </a:lnTo>
                  <a:lnTo>
                    <a:pt x="15068" y="1294"/>
                  </a:lnTo>
                  <a:lnTo>
                    <a:pt x="12159" y="1053"/>
                  </a:lnTo>
                  <a:lnTo>
                    <a:pt x="11273" y="1001"/>
                  </a:lnTo>
                  <a:lnTo>
                    <a:pt x="10808" y="1153"/>
                  </a:lnTo>
                  <a:lnTo>
                    <a:pt x="11593" y="1216"/>
                  </a:lnTo>
                  <a:lnTo>
                    <a:pt x="11082" y="1253"/>
                  </a:lnTo>
                  <a:lnTo>
                    <a:pt x="10070" y="1150"/>
                  </a:lnTo>
                  <a:lnTo>
                    <a:pt x="9252" y="1143"/>
                  </a:lnTo>
                  <a:lnTo>
                    <a:pt x="8398" y="1085"/>
                  </a:lnTo>
                  <a:lnTo>
                    <a:pt x="8181" y="953"/>
                  </a:lnTo>
                  <a:lnTo>
                    <a:pt x="8527" y="835"/>
                  </a:lnTo>
                  <a:lnTo>
                    <a:pt x="9056" y="757"/>
                  </a:lnTo>
                  <a:lnTo>
                    <a:pt x="9450" y="832"/>
                  </a:lnTo>
                  <a:lnTo>
                    <a:pt x="9781" y="715"/>
                  </a:lnTo>
                  <a:lnTo>
                    <a:pt x="10081" y="646"/>
                  </a:lnTo>
                  <a:lnTo>
                    <a:pt x="10195" y="540"/>
                  </a:lnTo>
                  <a:lnTo>
                    <a:pt x="9346" y="656"/>
                  </a:lnTo>
                  <a:lnTo>
                    <a:pt x="8514" y="631"/>
                  </a:lnTo>
                  <a:lnTo>
                    <a:pt x="8199" y="815"/>
                  </a:lnTo>
                  <a:lnTo>
                    <a:pt x="7558" y="891"/>
                  </a:lnTo>
                  <a:lnTo>
                    <a:pt x="7784" y="1036"/>
                  </a:lnTo>
                  <a:lnTo>
                    <a:pt x="7531" y="1082"/>
                  </a:lnTo>
                  <a:lnTo>
                    <a:pt x="6989" y="1065"/>
                  </a:lnTo>
                  <a:lnTo>
                    <a:pt x="6105" y="1071"/>
                  </a:lnTo>
                  <a:lnTo>
                    <a:pt x="5649" y="924"/>
                  </a:lnTo>
                  <a:lnTo>
                    <a:pt x="4619" y="867"/>
                  </a:lnTo>
                  <a:lnTo>
                    <a:pt x="3705" y="801"/>
                  </a:lnTo>
                  <a:lnTo>
                    <a:pt x="3577" y="676"/>
                  </a:lnTo>
                  <a:lnTo>
                    <a:pt x="3183" y="577"/>
                  </a:lnTo>
                  <a:lnTo>
                    <a:pt x="2595" y="535"/>
                  </a:lnTo>
                  <a:lnTo>
                    <a:pt x="4088" y="317"/>
                  </a:lnTo>
                  <a:lnTo>
                    <a:pt x="4559" y="342"/>
                  </a:lnTo>
                  <a:lnTo>
                    <a:pt x="4692" y="243"/>
                  </a:lnTo>
                  <a:lnTo>
                    <a:pt x="5673" y="217"/>
                  </a:lnTo>
                  <a:lnTo>
                    <a:pt x="6861" y="138"/>
                  </a:lnTo>
                  <a:lnTo>
                    <a:pt x="7555" y="171"/>
                  </a:lnTo>
                  <a:lnTo>
                    <a:pt x="8457" y="153"/>
                  </a:lnTo>
                  <a:lnTo>
                    <a:pt x="9205" y="164"/>
                  </a:lnTo>
                  <a:lnTo>
                    <a:pt x="9416" y="259"/>
                  </a:lnTo>
                  <a:lnTo>
                    <a:pt x="9752" y="227"/>
                  </a:lnTo>
                  <a:lnTo>
                    <a:pt x="9534" y="110"/>
                  </a:lnTo>
                  <a:lnTo>
                    <a:pt x="10227" y="69"/>
                  </a:lnTo>
                  <a:lnTo>
                    <a:pt x="10849" y="69"/>
                  </a:lnTo>
                  <a:lnTo>
                    <a:pt x="12023" y="0"/>
                  </a:lnTo>
                  <a:lnTo>
                    <a:pt x="12717" y="42"/>
                  </a:lnTo>
                  <a:lnTo>
                    <a:pt x="14130" y="437"/>
                  </a:lnTo>
                  <a:lnTo>
                    <a:pt x="15211" y="664"/>
                  </a:lnTo>
                  <a:lnTo>
                    <a:pt x="16069" y="813"/>
                  </a:lnTo>
                  <a:lnTo>
                    <a:pt x="18137" y="1120"/>
                  </a:lnTo>
                  <a:lnTo>
                    <a:pt x="19810" y="1294"/>
                  </a:lnTo>
                  <a:lnTo>
                    <a:pt x="22148" y="1552"/>
                  </a:lnTo>
                  <a:lnTo>
                    <a:pt x="24544" y="1784"/>
                  </a:lnTo>
                  <a:lnTo>
                    <a:pt x="25052" y="1903"/>
                  </a:lnTo>
                  <a:lnTo>
                    <a:pt x="25561" y="1904"/>
                  </a:lnTo>
                  <a:lnTo>
                    <a:pt x="26150" y="2005"/>
                  </a:lnTo>
                  <a:lnTo>
                    <a:pt x="25490" y="1983"/>
                  </a:lnTo>
                  <a:lnTo>
                    <a:pt x="25160" y="2002"/>
                  </a:lnTo>
                  <a:lnTo>
                    <a:pt x="25582" y="2086"/>
                  </a:lnTo>
                  <a:lnTo>
                    <a:pt x="26411" y="2151"/>
                  </a:lnTo>
                  <a:lnTo>
                    <a:pt x="27018" y="2190"/>
                  </a:lnTo>
                  <a:cubicBezTo>
                    <a:pt x="27015" y="2164"/>
                    <a:pt x="27011" y="2139"/>
                    <a:pt x="27008" y="2113"/>
                  </a:cubicBezTo>
                  <a:lnTo>
                    <a:pt x="29948" y="2487"/>
                  </a:lnTo>
                  <a:cubicBezTo>
                    <a:pt x="29907" y="2507"/>
                    <a:pt x="29867" y="2528"/>
                    <a:pt x="29826" y="2548"/>
                  </a:cubicBezTo>
                  <a:lnTo>
                    <a:pt x="28882" y="2452"/>
                  </a:lnTo>
                  <a:lnTo>
                    <a:pt x="28155" y="2444"/>
                  </a:lnTo>
                  <a:cubicBezTo>
                    <a:pt x="28144" y="2470"/>
                    <a:pt x="28132" y="2497"/>
                    <a:pt x="28121" y="2523"/>
                  </a:cubicBezTo>
                  <a:lnTo>
                    <a:pt x="28470" y="2573"/>
                  </a:lnTo>
                  <a:lnTo>
                    <a:pt x="28577" y="2662"/>
                  </a:lnTo>
                  <a:lnTo>
                    <a:pt x="29111" y="2680"/>
                  </a:lnTo>
                  <a:lnTo>
                    <a:pt x="29646" y="2815"/>
                  </a:lnTo>
                  <a:lnTo>
                    <a:pt x="30084" y="2777"/>
                  </a:lnTo>
                  <a:lnTo>
                    <a:pt x="30339" y="2670"/>
                  </a:lnTo>
                  <a:lnTo>
                    <a:pt x="31027" y="2724"/>
                  </a:lnTo>
                  <a:lnTo>
                    <a:pt x="31664" y="2990"/>
                  </a:lnTo>
                  <a:lnTo>
                    <a:pt x="32547" y="3326"/>
                  </a:lnTo>
                  <a:lnTo>
                    <a:pt x="31963" y="3277"/>
                  </a:lnTo>
                  <a:lnTo>
                    <a:pt x="31392" y="3257"/>
                  </a:lnTo>
                  <a:lnTo>
                    <a:pt x="31125" y="3278"/>
                  </a:lnTo>
                  <a:lnTo>
                    <a:pt x="31518" y="3352"/>
                  </a:lnTo>
                  <a:lnTo>
                    <a:pt x="32383" y="3380"/>
                  </a:lnTo>
                  <a:lnTo>
                    <a:pt x="32709" y="3487"/>
                  </a:lnTo>
                  <a:lnTo>
                    <a:pt x="33212" y="3479"/>
                  </a:lnTo>
                  <a:lnTo>
                    <a:pt x="34044" y="3677"/>
                  </a:lnTo>
                  <a:lnTo>
                    <a:pt x="34659" y="3885"/>
                  </a:lnTo>
                  <a:lnTo>
                    <a:pt x="34812" y="4104"/>
                  </a:lnTo>
                  <a:lnTo>
                    <a:pt x="34177" y="4054"/>
                  </a:lnTo>
                  <a:lnTo>
                    <a:pt x="33630" y="4160"/>
                  </a:lnTo>
                  <a:lnTo>
                    <a:pt x="33804" y="4228"/>
                  </a:lnTo>
                  <a:lnTo>
                    <a:pt x="34124" y="4296"/>
                  </a:lnTo>
                  <a:lnTo>
                    <a:pt x="34581" y="4329"/>
                  </a:lnTo>
                  <a:lnTo>
                    <a:pt x="34766" y="4254"/>
                  </a:lnTo>
                  <a:lnTo>
                    <a:pt x="35055" y="4212"/>
                  </a:lnTo>
                  <a:lnTo>
                    <a:pt x="35819" y="4356"/>
                  </a:lnTo>
                  <a:lnTo>
                    <a:pt x="37487" y="4716"/>
                  </a:lnTo>
                  <a:lnTo>
                    <a:pt x="38478" y="4765"/>
                  </a:lnTo>
                  <a:lnTo>
                    <a:pt x="39547" y="5047"/>
                  </a:lnTo>
                  <a:lnTo>
                    <a:pt x="39583" y="5158"/>
                  </a:lnTo>
                  <a:lnTo>
                    <a:pt x="39907" y="5192"/>
                  </a:lnTo>
                  <a:lnTo>
                    <a:pt x="40345" y="5185"/>
                  </a:lnTo>
                  <a:lnTo>
                    <a:pt x="41053" y="5319"/>
                  </a:lnTo>
                  <a:lnTo>
                    <a:pt x="40256" y="5341"/>
                  </a:lnTo>
                  <a:cubicBezTo>
                    <a:pt x="40250" y="5356"/>
                    <a:pt x="40276" y="5376"/>
                    <a:pt x="40270" y="5391"/>
                  </a:cubicBezTo>
                  <a:lnTo>
                    <a:pt x="40881" y="5417"/>
                  </a:lnTo>
                  <a:lnTo>
                    <a:pt x="41260" y="5585"/>
                  </a:lnTo>
                  <a:lnTo>
                    <a:pt x="41862" y="5752"/>
                  </a:lnTo>
                  <a:lnTo>
                    <a:pt x="42036" y="5745"/>
                  </a:lnTo>
                  <a:lnTo>
                    <a:pt x="41757" y="5597"/>
                  </a:lnTo>
                  <a:cubicBezTo>
                    <a:pt x="41772" y="5552"/>
                    <a:pt x="41787" y="5508"/>
                    <a:pt x="41802" y="5463"/>
                  </a:cubicBezTo>
                  <a:lnTo>
                    <a:pt x="43107" y="5831"/>
                  </a:lnTo>
                  <a:lnTo>
                    <a:pt x="42675" y="5878"/>
                  </a:lnTo>
                  <a:cubicBezTo>
                    <a:pt x="42696" y="5896"/>
                    <a:pt x="42615" y="5947"/>
                    <a:pt x="42636" y="5965"/>
                  </a:cubicBezTo>
                  <a:lnTo>
                    <a:pt x="42877" y="6025"/>
                  </a:lnTo>
                  <a:lnTo>
                    <a:pt x="42568" y="6040"/>
                  </a:lnTo>
                  <a:cubicBezTo>
                    <a:pt x="42591" y="6065"/>
                    <a:pt x="42613" y="6091"/>
                    <a:pt x="42636" y="6116"/>
                  </a:cubicBezTo>
                  <a:lnTo>
                    <a:pt x="43249" y="6089"/>
                  </a:lnTo>
                  <a:lnTo>
                    <a:pt x="43707" y="6108"/>
                  </a:lnTo>
                  <a:cubicBezTo>
                    <a:pt x="43692" y="6144"/>
                    <a:pt x="43678" y="6180"/>
                    <a:pt x="43663" y="6216"/>
                  </a:cubicBezTo>
                  <a:lnTo>
                    <a:pt x="42967" y="6219"/>
                  </a:lnTo>
                  <a:lnTo>
                    <a:pt x="42284" y="6159"/>
                  </a:lnTo>
                  <a:cubicBezTo>
                    <a:pt x="42304" y="6207"/>
                    <a:pt x="42324" y="6256"/>
                    <a:pt x="42344" y="6304"/>
                  </a:cubicBezTo>
                  <a:lnTo>
                    <a:pt x="42888" y="6424"/>
                  </a:lnTo>
                  <a:lnTo>
                    <a:pt x="42425" y="6497"/>
                  </a:lnTo>
                  <a:lnTo>
                    <a:pt x="42036" y="6368"/>
                  </a:lnTo>
                  <a:lnTo>
                    <a:pt x="41481" y="6280"/>
                  </a:lnTo>
                  <a:lnTo>
                    <a:pt x="41022" y="6351"/>
                  </a:lnTo>
                  <a:lnTo>
                    <a:pt x="40785" y="6433"/>
                  </a:lnTo>
                  <a:lnTo>
                    <a:pt x="40071" y="6527"/>
                  </a:lnTo>
                  <a:lnTo>
                    <a:pt x="40834" y="6661"/>
                  </a:lnTo>
                  <a:lnTo>
                    <a:pt x="41280" y="6569"/>
                  </a:lnTo>
                  <a:lnTo>
                    <a:pt x="41778" y="6524"/>
                  </a:lnTo>
                  <a:lnTo>
                    <a:pt x="42490" y="6572"/>
                  </a:lnTo>
                  <a:cubicBezTo>
                    <a:pt x="42484" y="6604"/>
                    <a:pt x="42478" y="6635"/>
                    <a:pt x="42472" y="6667"/>
                  </a:cubicBezTo>
                  <a:lnTo>
                    <a:pt x="43340" y="6717"/>
                  </a:lnTo>
                  <a:lnTo>
                    <a:pt x="44106" y="6785"/>
                  </a:lnTo>
                  <a:lnTo>
                    <a:pt x="44560" y="6730"/>
                  </a:lnTo>
                  <a:lnTo>
                    <a:pt x="45029" y="6757"/>
                  </a:lnTo>
                  <a:lnTo>
                    <a:pt x="45446" y="6493"/>
                  </a:lnTo>
                  <a:lnTo>
                    <a:pt x="45936" y="6456"/>
                  </a:lnTo>
                  <a:lnTo>
                    <a:pt x="46433" y="6409"/>
                  </a:lnTo>
                  <a:lnTo>
                    <a:pt x="46940" y="6557"/>
                  </a:lnTo>
                  <a:lnTo>
                    <a:pt x="47313" y="6607"/>
                  </a:lnTo>
                  <a:lnTo>
                    <a:pt x="48014" y="6955"/>
                  </a:lnTo>
                  <a:lnTo>
                    <a:pt x="47279" y="6879"/>
                  </a:lnTo>
                  <a:lnTo>
                    <a:pt x="47131" y="7041"/>
                  </a:lnTo>
                  <a:lnTo>
                    <a:pt x="47766" y="7226"/>
                  </a:lnTo>
                  <a:lnTo>
                    <a:pt x="48486" y="7221"/>
                  </a:lnTo>
                  <a:lnTo>
                    <a:pt x="49053" y="7611"/>
                  </a:lnTo>
                  <a:lnTo>
                    <a:pt x="49349" y="7701"/>
                  </a:lnTo>
                  <a:lnTo>
                    <a:pt x="49596" y="7827"/>
                  </a:lnTo>
                  <a:lnTo>
                    <a:pt x="49993" y="7941"/>
                  </a:lnTo>
                  <a:lnTo>
                    <a:pt x="50257" y="8079"/>
                  </a:lnTo>
                  <a:lnTo>
                    <a:pt x="50636" y="8187"/>
                  </a:lnTo>
                  <a:lnTo>
                    <a:pt x="50490" y="8325"/>
                  </a:lnTo>
                  <a:lnTo>
                    <a:pt x="50165" y="8279"/>
                  </a:lnTo>
                  <a:lnTo>
                    <a:pt x="49888" y="8210"/>
                  </a:lnTo>
                  <a:lnTo>
                    <a:pt x="49465" y="8006"/>
                  </a:lnTo>
                  <a:lnTo>
                    <a:pt x="49036" y="7923"/>
                  </a:lnTo>
                  <a:lnTo>
                    <a:pt x="48635" y="7953"/>
                  </a:lnTo>
                  <a:cubicBezTo>
                    <a:pt x="48621" y="7982"/>
                    <a:pt x="48607" y="8010"/>
                    <a:pt x="48593" y="8039"/>
                  </a:cubicBezTo>
                  <a:cubicBezTo>
                    <a:pt x="48614" y="8069"/>
                    <a:pt x="48634" y="8100"/>
                    <a:pt x="48655" y="8130"/>
                  </a:cubicBezTo>
                  <a:lnTo>
                    <a:pt x="48139" y="8095"/>
                  </a:lnTo>
                  <a:lnTo>
                    <a:pt x="47825" y="8144"/>
                  </a:lnTo>
                  <a:lnTo>
                    <a:pt x="48035" y="8200"/>
                  </a:lnTo>
                  <a:lnTo>
                    <a:pt x="48551" y="8211"/>
                  </a:lnTo>
                  <a:lnTo>
                    <a:pt x="49158" y="8264"/>
                  </a:lnTo>
                  <a:lnTo>
                    <a:pt x="49484" y="8385"/>
                  </a:lnTo>
                  <a:lnTo>
                    <a:pt x="49899" y="8463"/>
                  </a:lnTo>
                  <a:lnTo>
                    <a:pt x="50592" y="8494"/>
                  </a:lnTo>
                  <a:lnTo>
                    <a:pt x="50894" y="8402"/>
                  </a:lnTo>
                  <a:lnTo>
                    <a:pt x="51314" y="8476"/>
                  </a:lnTo>
                  <a:lnTo>
                    <a:pt x="51458" y="8598"/>
                  </a:lnTo>
                  <a:lnTo>
                    <a:pt x="51766" y="8704"/>
                  </a:lnTo>
                  <a:lnTo>
                    <a:pt x="53556" y="9033"/>
                  </a:lnTo>
                  <a:lnTo>
                    <a:pt x="53369" y="9126"/>
                  </a:lnTo>
                  <a:lnTo>
                    <a:pt x="53778" y="9158"/>
                  </a:lnTo>
                  <a:lnTo>
                    <a:pt x="53601" y="9225"/>
                  </a:lnTo>
                  <a:lnTo>
                    <a:pt x="53114" y="9279"/>
                  </a:lnTo>
                  <a:cubicBezTo>
                    <a:pt x="53121" y="9314"/>
                    <a:pt x="53125" y="9360"/>
                    <a:pt x="53132" y="9395"/>
                  </a:cubicBezTo>
                  <a:lnTo>
                    <a:pt x="53371" y="9548"/>
                  </a:lnTo>
                  <a:lnTo>
                    <a:pt x="53872" y="9721"/>
                  </a:lnTo>
                  <a:lnTo>
                    <a:pt x="52951" y="9758"/>
                  </a:lnTo>
                  <a:cubicBezTo>
                    <a:pt x="52971" y="9799"/>
                    <a:pt x="52992" y="9841"/>
                    <a:pt x="53012" y="9882"/>
                  </a:cubicBezTo>
                  <a:lnTo>
                    <a:pt x="53807" y="9832"/>
                  </a:lnTo>
                  <a:lnTo>
                    <a:pt x="54414" y="9751"/>
                  </a:lnTo>
                  <a:lnTo>
                    <a:pt x="54179" y="9610"/>
                  </a:lnTo>
                  <a:lnTo>
                    <a:pt x="53721" y="9460"/>
                  </a:lnTo>
                  <a:lnTo>
                    <a:pt x="53804" y="9320"/>
                  </a:lnTo>
                  <a:lnTo>
                    <a:pt x="54417" y="9264"/>
                  </a:lnTo>
                  <a:lnTo>
                    <a:pt x="54904" y="9297"/>
                  </a:lnTo>
                  <a:cubicBezTo>
                    <a:pt x="54861" y="9335"/>
                    <a:pt x="54819" y="9374"/>
                    <a:pt x="54776" y="9412"/>
                  </a:cubicBezTo>
                  <a:lnTo>
                    <a:pt x="55290" y="9691"/>
                  </a:lnTo>
                  <a:lnTo>
                    <a:pt x="55564" y="9758"/>
                  </a:lnTo>
                  <a:lnTo>
                    <a:pt x="56416" y="9789"/>
                  </a:lnTo>
                  <a:cubicBezTo>
                    <a:pt x="56453" y="9813"/>
                    <a:pt x="56489" y="9838"/>
                    <a:pt x="56526" y="9862"/>
                  </a:cubicBezTo>
                  <a:lnTo>
                    <a:pt x="56750" y="9944"/>
                  </a:lnTo>
                  <a:lnTo>
                    <a:pt x="57149" y="10006"/>
                  </a:lnTo>
                  <a:lnTo>
                    <a:pt x="57404" y="9996"/>
                  </a:lnTo>
                  <a:lnTo>
                    <a:pt x="57805" y="10080"/>
                  </a:lnTo>
                  <a:lnTo>
                    <a:pt x="58099" y="10174"/>
                  </a:lnTo>
                  <a:cubicBezTo>
                    <a:pt x="58065" y="10216"/>
                    <a:pt x="58032" y="10258"/>
                    <a:pt x="57998" y="10300"/>
                  </a:cubicBezTo>
                  <a:lnTo>
                    <a:pt x="57378" y="10121"/>
                  </a:lnTo>
                  <a:lnTo>
                    <a:pt x="56870" y="10133"/>
                  </a:lnTo>
                  <a:lnTo>
                    <a:pt x="55488" y="9996"/>
                  </a:lnTo>
                  <a:lnTo>
                    <a:pt x="55733" y="10140"/>
                  </a:lnTo>
                  <a:lnTo>
                    <a:pt x="55043" y="10269"/>
                  </a:lnTo>
                  <a:lnTo>
                    <a:pt x="55699" y="10338"/>
                  </a:lnTo>
                  <a:lnTo>
                    <a:pt x="56288" y="10349"/>
                  </a:lnTo>
                  <a:lnTo>
                    <a:pt x="56690" y="10298"/>
                  </a:lnTo>
                  <a:lnTo>
                    <a:pt x="57446" y="10373"/>
                  </a:lnTo>
                  <a:lnTo>
                    <a:pt x="57767" y="10473"/>
                  </a:lnTo>
                  <a:lnTo>
                    <a:pt x="58457" y="10546"/>
                  </a:lnTo>
                  <a:cubicBezTo>
                    <a:pt x="58502" y="10608"/>
                    <a:pt x="58548" y="10670"/>
                    <a:pt x="58593" y="10732"/>
                  </a:cubicBezTo>
                  <a:lnTo>
                    <a:pt x="59031" y="10857"/>
                  </a:lnTo>
                  <a:lnTo>
                    <a:pt x="59151" y="10735"/>
                  </a:lnTo>
                  <a:lnTo>
                    <a:pt x="59526" y="10733"/>
                  </a:lnTo>
                  <a:lnTo>
                    <a:pt x="60326" y="10887"/>
                  </a:lnTo>
                  <a:lnTo>
                    <a:pt x="60694" y="11027"/>
                  </a:lnTo>
                  <a:lnTo>
                    <a:pt x="60874" y="11137"/>
                  </a:lnTo>
                  <a:lnTo>
                    <a:pt x="60471" y="11155"/>
                  </a:lnTo>
                  <a:lnTo>
                    <a:pt x="60725" y="11234"/>
                  </a:lnTo>
                  <a:lnTo>
                    <a:pt x="60611" y="11282"/>
                  </a:lnTo>
                  <a:lnTo>
                    <a:pt x="60973" y="11542"/>
                  </a:lnTo>
                  <a:lnTo>
                    <a:pt x="61346" y="11482"/>
                  </a:lnTo>
                  <a:lnTo>
                    <a:pt x="61510" y="11583"/>
                  </a:lnTo>
                  <a:lnTo>
                    <a:pt x="61830" y="11697"/>
                  </a:lnTo>
                  <a:lnTo>
                    <a:pt x="62026" y="11522"/>
                  </a:lnTo>
                  <a:lnTo>
                    <a:pt x="62443" y="11423"/>
                  </a:lnTo>
                  <a:lnTo>
                    <a:pt x="62050" y="11305"/>
                  </a:lnTo>
                  <a:lnTo>
                    <a:pt x="61403" y="11274"/>
                  </a:lnTo>
                  <a:lnTo>
                    <a:pt x="61056" y="11123"/>
                  </a:lnTo>
                  <a:lnTo>
                    <a:pt x="60757" y="10926"/>
                  </a:lnTo>
                  <a:lnTo>
                    <a:pt x="60488" y="10779"/>
                  </a:lnTo>
                  <a:lnTo>
                    <a:pt x="60066" y="10641"/>
                  </a:lnTo>
                  <a:lnTo>
                    <a:pt x="59193" y="10450"/>
                  </a:lnTo>
                  <a:lnTo>
                    <a:pt x="58846" y="10295"/>
                  </a:lnTo>
                  <a:lnTo>
                    <a:pt x="59034" y="10228"/>
                  </a:lnTo>
                  <a:lnTo>
                    <a:pt x="59769" y="10465"/>
                  </a:lnTo>
                  <a:lnTo>
                    <a:pt x="60564" y="10645"/>
                  </a:lnTo>
                  <a:lnTo>
                    <a:pt x="61425" y="10982"/>
                  </a:lnTo>
                  <a:lnTo>
                    <a:pt x="62941" y="11464"/>
                  </a:lnTo>
                  <a:lnTo>
                    <a:pt x="63538" y="11853"/>
                  </a:lnTo>
                  <a:lnTo>
                    <a:pt x="64063" y="12059"/>
                  </a:lnTo>
                  <a:lnTo>
                    <a:pt x="64466" y="12536"/>
                  </a:lnTo>
                  <a:lnTo>
                    <a:pt x="64255" y="12736"/>
                  </a:lnTo>
                  <a:lnTo>
                    <a:pt x="63726" y="12848"/>
                  </a:lnTo>
                  <a:lnTo>
                    <a:pt x="63127" y="12985"/>
                  </a:lnTo>
                  <a:lnTo>
                    <a:pt x="63259" y="13128"/>
                  </a:lnTo>
                  <a:lnTo>
                    <a:pt x="63444" y="13292"/>
                  </a:lnTo>
                  <a:lnTo>
                    <a:pt x="64078" y="13102"/>
                  </a:lnTo>
                  <a:lnTo>
                    <a:pt x="64075" y="13327"/>
                  </a:lnTo>
                  <a:lnTo>
                    <a:pt x="64451" y="13422"/>
                  </a:lnTo>
                  <a:cubicBezTo>
                    <a:pt x="64513" y="13475"/>
                    <a:pt x="64567" y="13503"/>
                    <a:pt x="64629" y="13556"/>
                  </a:cubicBezTo>
                  <a:cubicBezTo>
                    <a:pt x="64621" y="13619"/>
                    <a:pt x="64612" y="13683"/>
                    <a:pt x="64604" y="13746"/>
                  </a:cubicBezTo>
                  <a:cubicBezTo>
                    <a:pt x="64616" y="13779"/>
                    <a:pt x="64636" y="13886"/>
                    <a:pt x="64648" y="13919"/>
                  </a:cubicBezTo>
                  <a:lnTo>
                    <a:pt x="64461" y="14065"/>
                  </a:lnTo>
                  <a:lnTo>
                    <a:pt x="63947" y="14358"/>
                  </a:lnTo>
                  <a:lnTo>
                    <a:pt x="64039" y="14465"/>
                  </a:lnTo>
                  <a:lnTo>
                    <a:pt x="63364" y="14580"/>
                  </a:lnTo>
                  <a:lnTo>
                    <a:pt x="63656" y="14641"/>
                  </a:lnTo>
                  <a:lnTo>
                    <a:pt x="63424" y="14755"/>
                  </a:lnTo>
                  <a:cubicBezTo>
                    <a:pt x="63411" y="14803"/>
                    <a:pt x="63397" y="14850"/>
                    <a:pt x="63384" y="14898"/>
                  </a:cubicBezTo>
                  <a:lnTo>
                    <a:pt x="63290" y="15076"/>
                  </a:lnTo>
                  <a:lnTo>
                    <a:pt x="62834" y="15185"/>
                  </a:lnTo>
                  <a:lnTo>
                    <a:pt x="62566" y="15356"/>
                  </a:lnTo>
                  <a:lnTo>
                    <a:pt x="62266" y="15489"/>
                  </a:lnTo>
                  <a:cubicBezTo>
                    <a:pt x="62242" y="15525"/>
                    <a:pt x="62217" y="15561"/>
                    <a:pt x="62193" y="15597"/>
                  </a:cubicBezTo>
                  <a:lnTo>
                    <a:pt x="62256" y="15675"/>
                  </a:lnTo>
                  <a:lnTo>
                    <a:pt x="62115" y="15792"/>
                  </a:lnTo>
                  <a:lnTo>
                    <a:pt x="61750" y="15877"/>
                  </a:lnTo>
                  <a:lnTo>
                    <a:pt x="61299" y="15917"/>
                  </a:lnTo>
                  <a:cubicBezTo>
                    <a:pt x="61277" y="15965"/>
                    <a:pt x="61256" y="16012"/>
                    <a:pt x="61234" y="16060"/>
                  </a:cubicBezTo>
                  <a:lnTo>
                    <a:pt x="61015" y="16136"/>
                  </a:lnTo>
                  <a:lnTo>
                    <a:pt x="60848" y="16230"/>
                  </a:lnTo>
                  <a:lnTo>
                    <a:pt x="60977" y="16360"/>
                  </a:lnTo>
                  <a:lnTo>
                    <a:pt x="58903" y="16724"/>
                  </a:lnTo>
                  <a:lnTo>
                    <a:pt x="57985" y="16920"/>
                  </a:lnTo>
                  <a:lnTo>
                    <a:pt x="56674" y="17130"/>
                  </a:lnTo>
                  <a:lnTo>
                    <a:pt x="55296" y="17232"/>
                  </a:lnTo>
                  <a:lnTo>
                    <a:pt x="54656" y="17391"/>
                  </a:lnTo>
                  <a:lnTo>
                    <a:pt x="53301" y="17528"/>
                  </a:lnTo>
                  <a:lnTo>
                    <a:pt x="52620" y="17678"/>
                  </a:lnTo>
                  <a:lnTo>
                    <a:pt x="51601" y="17813"/>
                  </a:lnTo>
                  <a:lnTo>
                    <a:pt x="50582" y="17978"/>
                  </a:lnTo>
                  <a:lnTo>
                    <a:pt x="49401" y="18072"/>
                  </a:lnTo>
                  <a:lnTo>
                    <a:pt x="47503" y="18161"/>
                  </a:lnTo>
                  <a:lnTo>
                    <a:pt x="45624" y="18203"/>
                  </a:lnTo>
                  <a:lnTo>
                    <a:pt x="44252" y="18217"/>
                  </a:lnTo>
                  <a:lnTo>
                    <a:pt x="43775" y="18137"/>
                  </a:lnTo>
                  <a:lnTo>
                    <a:pt x="43334" y="18260"/>
                  </a:lnTo>
                  <a:lnTo>
                    <a:pt x="41434" y="18277"/>
                  </a:lnTo>
                  <a:lnTo>
                    <a:pt x="39990" y="18371"/>
                  </a:lnTo>
                  <a:lnTo>
                    <a:pt x="38520" y="18457"/>
                  </a:lnTo>
                  <a:lnTo>
                    <a:pt x="36561" y="18612"/>
                  </a:lnTo>
                  <a:lnTo>
                    <a:pt x="35180" y="18728"/>
                  </a:lnTo>
                  <a:lnTo>
                    <a:pt x="33979" y="18813"/>
                  </a:lnTo>
                  <a:lnTo>
                    <a:pt x="33732" y="18947"/>
                  </a:lnTo>
                  <a:lnTo>
                    <a:pt x="31549" y="19112"/>
                  </a:lnTo>
                  <a:lnTo>
                    <a:pt x="30329" y="19187"/>
                  </a:lnTo>
                  <a:lnTo>
                    <a:pt x="29651" y="19283"/>
                  </a:lnTo>
                  <a:lnTo>
                    <a:pt x="28987" y="19397"/>
                  </a:lnTo>
                  <a:lnTo>
                    <a:pt x="28410" y="19314"/>
                  </a:lnTo>
                  <a:lnTo>
                    <a:pt x="27839" y="19326"/>
                  </a:lnTo>
                  <a:lnTo>
                    <a:pt x="27190" y="19303"/>
                  </a:lnTo>
                  <a:lnTo>
                    <a:pt x="25316" y="19260"/>
                  </a:lnTo>
                  <a:lnTo>
                    <a:pt x="24156" y="19277"/>
                  </a:lnTo>
                  <a:lnTo>
                    <a:pt x="22967" y="19255"/>
                  </a:lnTo>
                  <a:lnTo>
                    <a:pt x="22344" y="19186"/>
                  </a:lnTo>
                  <a:lnTo>
                    <a:pt x="21395" y="19215"/>
                  </a:lnTo>
                  <a:lnTo>
                    <a:pt x="20141" y="19156"/>
                  </a:lnTo>
                  <a:lnTo>
                    <a:pt x="18923" y="19088"/>
                  </a:lnTo>
                  <a:lnTo>
                    <a:pt x="18022" y="19069"/>
                  </a:lnTo>
                  <a:lnTo>
                    <a:pt x="17443" y="18946"/>
                  </a:lnTo>
                  <a:lnTo>
                    <a:pt x="17080" y="18902"/>
                  </a:lnTo>
                  <a:lnTo>
                    <a:pt x="16786" y="18823"/>
                  </a:lnTo>
                  <a:lnTo>
                    <a:pt x="16181" y="18897"/>
                  </a:lnTo>
                  <a:lnTo>
                    <a:pt x="15863" y="18821"/>
                  </a:lnTo>
                  <a:lnTo>
                    <a:pt x="15273" y="18761"/>
                  </a:lnTo>
                  <a:lnTo>
                    <a:pt x="14591" y="18632"/>
                  </a:lnTo>
                  <a:lnTo>
                    <a:pt x="14247" y="18530"/>
                  </a:lnTo>
                  <a:lnTo>
                    <a:pt x="13783" y="18360"/>
                  </a:lnTo>
                  <a:lnTo>
                    <a:pt x="13201" y="18212"/>
                  </a:lnTo>
                  <a:lnTo>
                    <a:pt x="12883" y="18065"/>
                  </a:lnTo>
                  <a:lnTo>
                    <a:pt x="12380" y="17891"/>
                  </a:lnTo>
                  <a:lnTo>
                    <a:pt x="12224" y="17719"/>
                  </a:lnTo>
                  <a:lnTo>
                    <a:pt x="11182" y="17159"/>
                  </a:lnTo>
                  <a:lnTo>
                    <a:pt x="10431" y="16942"/>
                  </a:lnTo>
                  <a:cubicBezTo>
                    <a:pt x="10484" y="16901"/>
                    <a:pt x="10536" y="16859"/>
                    <a:pt x="10589" y="16818"/>
                  </a:cubicBezTo>
                  <a:lnTo>
                    <a:pt x="10460" y="16680"/>
                  </a:lnTo>
                  <a:lnTo>
                    <a:pt x="10154" y="16507"/>
                  </a:lnTo>
                  <a:lnTo>
                    <a:pt x="9527" y="16335"/>
                  </a:lnTo>
                  <a:lnTo>
                    <a:pt x="8906" y="16027"/>
                  </a:lnTo>
                  <a:lnTo>
                    <a:pt x="8333" y="15874"/>
                  </a:lnTo>
                  <a:lnTo>
                    <a:pt x="7651" y="15637"/>
                  </a:lnTo>
                  <a:lnTo>
                    <a:pt x="7346" y="15329"/>
                  </a:lnTo>
                  <a:lnTo>
                    <a:pt x="6895" y="15109"/>
                  </a:lnTo>
                  <a:lnTo>
                    <a:pt x="6444" y="14888"/>
                  </a:lnTo>
                  <a:lnTo>
                    <a:pt x="5811" y="14668"/>
                  </a:lnTo>
                  <a:lnTo>
                    <a:pt x="6152" y="14551"/>
                  </a:lnTo>
                  <a:lnTo>
                    <a:pt x="6455" y="14369"/>
                  </a:lnTo>
                  <a:lnTo>
                    <a:pt x="6038" y="14195"/>
                  </a:lnTo>
                  <a:lnTo>
                    <a:pt x="5495" y="13858"/>
                  </a:lnTo>
                  <a:lnTo>
                    <a:pt x="4685" y="13511"/>
                  </a:lnTo>
                  <a:cubicBezTo>
                    <a:pt x="4743" y="13486"/>
                    <a:pt x="4802" y="13464"/>
                    <a:pt x="4859" y="13440"/>
                  </a:cubicBezTo>
                  <a:lnTo>
                    <a:pt x="6111" y="13839"/>
                  </a:lnTo>
                  <a:cubicBezTo>
                    <a:pt x="6095" y="13766"/>
                    <a:pt x="6081" y="13693"/>
                    <a:pt x="6064" y="13619"/>
                  </a:cubicBezTo>
                  <a:lnTo>
                    <a:pt x="5836" y="13419"/>
                  </a:lnTo>
                  <a:lnTo>
                    <a:pt x="5429" y="13327"/>
                  </a:lnTo>
                  <a:lnTo>
                    <a:pt x="4928" y="13239"/>
                  </a:lnTo>
                  <a:lnTo>
                    <a:pt x="5107" y="13106"/>
                  </a:lnTo>
                  <a:cubicBezTo>
                    <a:pt x="5115" y="13061"/>
                    <a:pt x="5124" y="13015"/>
                    <a:pt x="5134" y="12968"/>
                  </a:cubicBezTo>
                  <a:lnTo>
                    <a:pt x="4866" y="12794"/>
                  </a:lnTo>
                  <a:lnTo>
                    <a:pt x="4319" y="12407"/>
                  </a:lnTo>
                  <a:lnTo>
                    <a:pt x="3828" y="12081"/>
                  </a:lnTo>
                  <a:lnTo>
                    <a:pt x="3477" y="11802"/>
                  </a:lnTo>
                  <a:cubicBezTo>
                    <a:pt x="3428" y="11737"/>
                    <a:pt x="3381" y="11673"/>
                    <a:pt x="3333" y="11609"/>
                  </a:cubicBezTo>
                  <a:lnTo>
                    <a:pt x="4042" y="11791"/>
                  </a:lnTo>
                  <a:lnTo>
                    <a:pt x="4370" y="11764"/>
                  </a:lnTo>
                  <a:lnTo>
                    <a:pt x="3565" y="11523"/>
                  </a:lnTo>
                  <a:cubicBezTo>
                    <a:pt x="3586" y="11484"/>
                    <a:pt x="3608" y="11445"/>
                    <a:pt x="3630" y="11405"/>
                  </a:cubicBezTo>
                  <a:cubicBezTo>
                    <a:pt x="3608" y="11365"/>
                    <a:pt x="3586" y="11325"/>
                    <a:pt x="3565" y="11284"/>
                  </a:cubicBezTo>
                  <a:lnTo>
                    <a:pt x="3820" y="11212"/>
                  </a:lnTo>
                  <a:lnTo>
                    <a:pt x="3250" y="10829"/>
                  </a:lnTo>
                  <a:lnTo>
                    <a:pt x="2824" y="10419"/>
                  </a:lnTo>
                  <a:lnTo>
                    <a:pt x="2356" y="10116"/>
                  </a:lnTo>
                  <a:lnTo>
                    <a:pt x="1723" y="9770"/>
                  </a:lnTo>
                  <a:lnTo>
                    <a:pt x="879" y="9319"/>
                  </a:lnTo>
                  <a:lnTo>
                    <a:pt x="323" y="9085"/>
                  </a:lnTo>
                  <a:lnTo>
                    <a:pt x="138" y="8870"/>
                  </a:lnTo>
                  <a:lnTo>
                    <a:pt x="0" y="8747"/>
                  </a:lnTo>
                  <a:cubicBezTo>
                    <a:pt x="59" y="8708"/>
                    <a:pt x="117" y="8668"/>
                    <a:pt x="176" y="8630"/>
                  </a:cubicBezTo>
                  <a:cubicBezTo>
                    <a:pt x="194" y="8593"/>
                    <a:pt x="212" y="8558"/>
                    <a:pt x="230" y="8522"/>
                  </a:cubicBezTo>
                  <a:lnTo>
                    <a:pt x="120" y="8412"/>
                  </a:lnTo>
                  <a:cubicBezTo>
                    <a:pt x="111" y="8393"/>
                    <a:pt x="101" y="8374"/>
                    <a:pt x="91" y="8355"/>
                  </a:cubicBezTo>
                  <a:cubicBezTo>
                    <a:pt x="123" y="8317"/>
                    <a:pt x="153" y="8278"/>
                    <a:pt x="185" y="8240"/>
                  </a:cubicBezTo>
                  <a:lnTo>
                    <a:pt x="583" y="8172"/>
                  </a:lnTo>
                  <a:cubicBezTo>
                    <a:pt x="607" y="8146"/>
                    <a:pt x="631" y="8121"/>
                    <a:pt x="657" y="8096"/>
                  </a:cubicBezTo>
                  <a:lnTo>
                    <a:pt x="731" y="8016"/>
                  </a:lnTo>
                  <a:lnTo>
                    <a:pt x="898" y="7920"/>
                  </a:lnTo>
                  <a:lnTo>
                    <a:pt x="1177" y="7822"/>
                  </a:lnTo>
                  <a:lnTo>
                    <a:pt x="1500" y="7680"/>
                  </a:lnTo>
                  <a:lnTo>
                    <a:pt x="1741" y="7764"/>
                  </a:lnTo>
                  <a:cubicBezTo>
                    <a:pt x="1745" y="7791"/>
                    <a:pt x="1750" y="7817"/>
                    <a:pt x="1754" y="7843"/>
                  </a:cubicBezTo>
                  <a:lnTo>
                    <a:pt x="1471" y="7878"/>
                  </a:lnTo>
                  <a:lnTo>
                    <a:pt x="1310" y="7969"/>
                  </a:lnTo>
                  <a:lnTo>
                    <a:pt x="1638" y="8022"/>
                  </a:lnTo>
                  <a:lnTo>
                    <a:pt x="1278" y="8080"/>
                  </a:lnTo>
                  <a:lnTo>
                    <a:pt x="967" y="8122"/>
                  </a:lnTo>
                  <a:cubicBezTo>
                    <a:pt x="965" y="8142"/>
                    <a:pt x="964" y="8162"/>
                    <a:pt x="962" y="8182"/>
                  </a:cubicBezTo>
                  <a:lnTo>
                    <a:pt x="1347" y="8155"/>
                  </a:lnTo>
                  <a:lnTo>
                    <a:pt x="1913" y="8053"/>
                  </a:lnTo>
                  <a:lnTo>
                    <a:pt x="1723" y="8211"/>
                  </a:lnTo>
                  <a:lnTo>
                    <a:pt x="1278" y="8250"/>
                  </a:lnTo>
                  <a:cubicBezTo>
                    <a:pt x="1275" y="8282"/>
                    <a:pt x="1272" y="8314"/>
                    <a:pt x="1268" y="8345"/>
                  </a:cubicBezTo>
                  <a:lnTo>
                    <a:pt x="1166" y="8462"/>
                  </a:lnTo>
                  <a:lnTo>
                    <a:pt x="944" y="8592"/>
                  </a:lnTo>
                  <a:cubicBezTo>
                    <a:pt x="916" y="8641"/>
                    <a:pt x="888" y="8689"/>
                    <a:pt x="860" y="8738"/>
                  </a:cubicBezTo>
                  <a:cubicBezTo>
                    <a:pt x="814" y="8781"/>
                    <a:pt x="769" y="8824"/>
                    <a:pt x="722" y="8867"/>
                  </a:cubicBezTo>
                  <a:lnTo>
                    <a:pt x="944" y="8957"/>
                  </a:lnTo>
                  <a:lnTo>
                    <a:pt x="1337" y="9066"/>
                  </a:lnTo>
                  <a:lnTo>
                    <a:pt x="1750" y="9151"/>
                  </a:lnTo>
                  <a:cubicBezTo>
                    <a:pt x="1724" y="9179"/>
                    <a:pt x="1697" y="9207"/>
                    <a:pt x="1671" y="9235"/>
                  </a:cubicBezTo>
                  <a:lnTo>
                    <a:pt x="1273" y="9273"/>
                  </a:lnTo>
                  <a:lnTo>
                    <a:pt x="1495" y="9343"/>
                  </a:lnTo>
                  <a:lnTo>
                    <a:pt x="1972" y="9413"/>
                  </a:lnTo>
                  <a:lnTo>
                    <a:pt x="2393" y="9464"/>
                  </a:lnTo>
                  <a:lnTo>
                    <a:pt x="3148" y="9464"/>
                  </a:lnTo>
                  <a:lnTo>
                    <a:pt x="3538" y="9511"/>
                  </a:lnTo>
                  <a:cubicBezTo>
                    <a:pt x="3559" y="9565"/>
                    <a:pt x="3580" y="9618"/>
                    <a:pt x="3602" y="9672"/>
                  </a:cubicBezTo>
                  <a:lnTo>
                    <a:pt x="3473" y="9801"/>
                  </a:lnTo>
                  <a:lnTo>
                    <a:pt x="3180" y="9940"/>
                  </a:lnTo>
                  <a:cubicBezTo>
                    <a:pt x="3234" y="9986"/>
                    <a:pt x="3289" y="10031"/>
                    <a:pt x="3343" y="10076"/>
                  </a:cubicBezTo>
                  <a:lnTo>
                    <a:pt x="2979" y="10117"/>
                  </a:lnTo>
                  <a:lnTo>
                    <a:pt x="3191" y="10236"/>
                  </a:lnTo>
                  <a:lnTo>
                    <a:pt x="2947" y="10370"/>
                  </a:lnTo>
                  <a:lnTo>
                    <a:pt x="3178" y="10483"/>
                  </a:lnTo>
                  <a:cubicBezTo>
                    <a:pt x="3201" y="10528"/>
                    <a:pt x="3222" y="10573"/>
                    <a:pt x="3243" y="10619"/>
                  </a:cubicBezTo>
                  <a:lnTo>
                    <a:pt x="3911" y="10524"/>
                  </a:lnTo>
                  <a:cubicBezTo>
                    <a:pt x="3918" y="10436"/>
                    <a:pt x="3926" y="10348"/>
                    <a:pt x="3933" y="10260"/>
                  </a:cubicBezTo>
                  <a:lnTo>
                    <a:pt x="3726" y="9932"/>
                  </a:lnTo>
                  <a:cubicBezTo>
                    <a:pt x="3774" y="9855"/>
                    <a:pt x="3825" y="9777"/>
                    <a:pt x="3875" y="9700"/>
                  </a:cubicBezTo>
                  <a:cubicBezTo>
                    <a:pt x="3948" y="9611"/>
                    <a:pt x="4020" y="9521"/>
                    <a:pt x="4093" y="9432"/>
                  </a:cubicBezTo>
                  <a:lnTo>
                    <a:pt x="3823" y="9172"/>
                  </a:lnTo>
                  <a:lnTo>
                    <a:pt x="3007" y="8978"/>
                  </a:lnTo>
                  <a:lnTo>
                    <a:pt x="3660" y="8754"/>
                  </a:lnTo>
                  <a:lnTo>
                    <a:pt x="3905" y="8579"/>
                  </a:lnTo>
                  <a:cubicBezTo>
                    <a:pt x="3874" y="8554"/>
                    <a:pt x="3505" y="8495"/>
                    <a:pt x="3474" y="8470"/>
                  </a:cubicBezTo>
                  <a:lnTo>
                    <a:pt x="3289" y="8278"/>
                  </a:lnTo>
                  <a:lnTo>
                    <a:pt x="2766" y="8212"/>
                  </a:lnTo>
                  <a:lnTo>
                    <a:pt x="3222" y="8071"/>
                  </a:lnTo>
                  <a:lnTo>
                    <a:pt x="3626" y="7967"/>
                  </a:lnTo>
                  <a:lnTo>
                    <a:pt x="3878" y="7789"/>
                  </a:lnTo>
                  <a:lnTo>
                    <a:pt x="4296" y="7764"/>
                  </a:lnTo>
                  <a:cubicBezTo>
                    <a:pt x="4285" y="7738"/>
                    <a:pt x="4274" y="7712"/>
                    <a:pt x="4263" y="7685"/>
                  </a:cubicBezTo>
                  <a:lnTo>
                    <a:pt x="3881" y="7658"/>
                  </a:lnTo>
                  <a:cubicBezTo>
                    <a:pt x="3897" y="7617"/>
                    <a:pt x="3913" y="7576"/>
                    <a:pt x="3929" y="7534"/>
                  </a:cubicBezTo>
                  <a:lnTo>
                    <a:pt x="4097" y="7350"/>
                  </a:lnTo>
                  <a:cubicBezTo>
                    <a:pt x="4141" y="7282"/>
                    <a:pt x="4184" y="7213"/>
                    <a:pt x="4230" y="7145"/>
                  </a:cubicBezTo>
                  <a:lnTo>
                    <a:pt x="4448" y="6997"/>
                  </a:lnTo>
                  <a:cubicBezTo>
                    <a:pt x="4520" y="6942"/>
                    <a:pt x="4594" y="6888"/>
                    <a:pt x="4667" y="6834"/>
                  </a:cubicBezTo>
                  <a:lnTo>
                    <a:pt x="5100" y="6721"/>
                  </a:lnTo>
                  <a:lnTo>
                    <a:pt x="4833" y="6646"/>
                  </a:lnTo>
                  <a:cubicBezTo>
                    <a:pt x="4848" y="6616"/>
                    <a:pt x="4864" y="6585"/>
                    <a:pt x="4879" y="6556"/>
                  </a:cubicBezTo>
                  <a:lnTo>
                    <a:pt x="5777" y="6537"/>
                  </a:lnTo>
                  <a:lnTo>
                    <a:pt x="5516" y="6433"/>
                  </a:lnTo>
                  <a:lnTo>
                    <a:pt x="5926" y="6335"/>
                  </a:lnTo>
                  <a:lnTo>
                    <a:pt x="6056" y="6202"/>
                  </a:lnTo>
                  <a:lnTo>
                    <a:pt x="6173" y="6024"/>
                  </a:lnTo>
                  <a:cubicBezTo>
                    <a:pt x="6136" y="5965"/>
                    <a:pt x="6101" y="5905"/>
                    <a:pt x="6063" y="5847"/>
                  </a:cubicBez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Freeform 5"/>
            <p:cNvSpPr>
              <a:spLocks/>
            </p:cNvSpPr>
            <p:nvPr/>
          </p:nvSpPr>
          <p:spPr bwMode="auto">
            <a:xfrm>
              <a:off x="2535" y="7436"/>
              <a:ext cx="905" cy="470"/>
            </a:xfrm>
            <a:custGeom>
              <a:avLst/>
              <a:gdLst>
                <a:gd name="T0" fmla="*/ 160678 w 11127"/>
                <a:gd name="T1" fmla="*/ 11414 h 42023"/>
                <a:gd name="T2" fmla="*/ 116640 w 11127"/>
                <a:gd name="T3" fmla="*/ 0 h 42023"/>
                <a:gd name="T4" fmla="*/ 55531 w 11127"/>
                <a:gd name="T5" fmla="*/ 834 h 42023"/>
                <a:gd name="T6" fmla="*/ 6767 w 11127"/>
                <a:gd name="T7" fmla="*/ 9285 h 42023"/>
                <a:gd name="T8" fmla="*/ 0 w 11127"/>
                <a:gd name="T9" fmla="*/ 30086 h 42023"/>
                <a:gd name="T10" fmla="*/ 34042 w 11127"/>
                <a:gd name="T11" fmla="*/ 35492 h 42023"/>
                <a:gd name="T12" fmla="*/ 87842 w 11127"/>
                <a:gd name="T13" fmla="*/ 46015 h 42023"/>
                <a:gd name="T14" fmla="*/ 136761 w 11127"/>
                <a:gd name="T15" fmla="*/ 71236 h 42023"/>
                <a:gd name="T16" fmla="*/ 184155 w 11127"/>
                <a:gd name="T17" fmla="*/ 94930 h 42023"/>
                <a:gd name="T18" fmla="*/ 230026 w 11127"/>
                <a:gd name="T19" fmla="*/ 129978 h 42023"/>
                <a:gd name="T20" fmla="*/ 271171 w 11127"/>
                <a:gd name="T21" fmla="*/ 149147 h 42023"/>
                <a:gd name="T22" fmla="*/ 287391 w 11127"/>
                <a:gd name="T23" fmla="*/ 133179 h 42023"/>
                <a:gd name="T24" fmla="*/ 273676 w 11127"/>
                <a:gd name="T25" fmla="*/ 106741 h 42023"/>
                <a:gd name="T26" fmla="*/ 242372 w 11127"/>
                <a:gd name="T27" fmla="*/ 92190 h 42023"/>
                <a:gd name="T28" fmla="*/ 213574 w 11127"/>
                <a:gd name="T29" fmla="*/ 59349 h 42023"/>
                <a:gd name="T30" fmla="*/ 236948 w 11127"/>
                <a:gd name="T31" fmla="*/ 65294 h 42023"/>
                <a:gd name="T32" fmla="*/ 262183 w 11127"/>
                <a:gd name="T33" fmla="*/ 80531 h 42023"/>
                <a:gd name="T34" fmla="*/ 275587 w 11127"/>
                <a:gd name="T35" fmla="*/ 66174 h 42023"/>
                <a:gd name="T36" fmla="*/ 217836 w 11127"/>
                <a:gd name="T37" fmla="*/ 26360 h 42023"/>
                <a:gd name="T38" fmla="*/ 160678 w 11127"/>
                <a:gd name="T39" fmla="*/ 11414 h 4202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127" h="42023">
                  <a:moveTo>
                    <a:pt x="6221" y="3216"/>
                  </a:moveTo>
                  <a:lnTo>
                    <a:pt x="4516" y="0"/>
                  </a:lnTo>
                  <a:lnTo>
                    <a:pt x="2150" y="235"/>
                  </a:lnTo>
                  <a:lnTo>
                    <a:pt x="262" y="2616"/>
                  </a:lnTo>
                  <a:cubicBezTo>
                    <a:pt x="175" y="4568"/>
                    <a:pt x="87" y="6526"/>
                    <a:pt x="0" y="8477"/>
                  </a:cubicBezTo>
                  <a:lnTo>
                    <a:pt x="1318" y="10000"/>
                  </a:lnTo>
                  <a:lnTo>
                    <a:pt x="3401" y="12965"/>
                  </a:lnTo>
                  <a:lnTo>
                    <a:pt x="5295" y="20071"/>
                  </a:lnTo>
                  <a:lnTo>
                    <a:pt x="7130" y="26747"/>
                  </a:lnTo>
                  <a:lnTo>
                    <a:pt x="8906" y="36622"/>
                  </a:lnTo>
                  <a:lnTo>
                    <a:pt x="10499" y="42023"/>
                  </a:lnTo>
                  <a:cubicBezTo>
                    <a:pt x="10708" y="40523"/>
                    <a:pt x="10918" y="39024"/>
                    <a:pt x="11127" y="37524"/>
                  </a:cubicBezTo>
                  <a:cubicBezTo>
                    <a:pt x="10913" y="35988"/>
                    <a:pt x="10810" y="31611"/>
                    <a:pt x="10596" y="30075"/>
                  </a:cubicBezTo>
                  <a:lnTo>
                    <a:pt x="9384" y="25975"/>
                  </a:lnTo>
                  <a:lnTo>
                    <a:pt x="8269" y="16722"/>
                  </a:lnTo>
                  <a:lnTo>
                    <a:pt x="9174" y="18397"/>
                  </a:lnTo>
                  <a:lnTo>
                    <a:pt x="10151" y="22690"/>
                  </a:lnTo>
                  <a:lnTo>
                    <a:pt x="10670" y="18645"/>
                  </a:lnTo>
                  <a:lnTo>
                    <a:pt x="8434" y="7427"/>
                  </a:lnTo>
                  <a:lnTo>
                    <a:pt x="6221" y="321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5"/>
            <p:cNvSpPr>
              <a:spLocks/>
            </p:cNvSpPr>
            <p:nvPr/>
          </p:nvSpPr>
          <p:spPr bwMode="auto">
            <a:xfrm>
              <a:off x="2155" y="5781"/>
              <a:ext cx="380" cy="305"/>
            </a:xfrm>
            <a:custGeom>
              <a:avLst/>
              <a:gdLst>
                <a:gd name="T0" fmla="*/ 39675 w 10000"/>
                <a:gd name="T1" fmla="*/ 0 h 10000"/>
                <a:gd name="T2" fmla="*/ 9988 w 10000"/>
                <a:gd name="T3" fmla="*/ 953 h 10000"/>
                <a:gd name="T4" fmla="*/ 0 w 10000"/>
                <a:gd name="T5" fmla="*/ 29918 h 10000"/>
                <a:gd name="T6" fmla="*/ 5170 w 10000"/>
                <a:gd name="T7" fmla="*/ 57609 h 10000"/>
                <a:gd name="T8" fmla="*/ 39930 w 10000"/>
                <a:gd name="T9" fmla="*/ 75098 h 10000"/>
                <a:gd name="T10" fmla="*/ 72074 w 10000"/>
                <a:gd name="T11" fmla="*/ 86604 h 10000"/>
                <a:gd name="T12" fmla="*/ 102705 w 10000"/>
                <a:gd name="T13" fmla="*/ 97264 h 10000"/>
                <a:gd name="T14" fmla="*/ 121072 w 10000"/>
                <a:gd name="T15" fmla="*/ 72364 h 10000"/>
                <a:gd name="T16" fmla="*/ 111544 w 10000"/>
                <a:gd name="T17" fmla="*/ 34490 h 10000"/>
                <a:gd name="T18" fmla="*/ 87160 w 10000"/>
                <a:gd name="T19" fmla="*/ 26028 h 10000"/>
                <a:gd name="T20" fmla="*/ 52800 w 10000"/>
                <a:gd name="T21" fmla="*/ 15358 h 10000"/>
                <a:gd name="T22" fmla="*/ 39675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3277" y="0"/>
                  </a:moveTo>
                  <a:lnTo>
                    <a:pt x="825" y="98"/>
                  </a:lnTo>
                  <a:lnTo>
                    <a:pt x="0" y="3076"/>
                  </a:lnTo>
                  <a:cubicBezTo>
                    <a:pt x="142" y="4025"/>
                    <a:pt x="285" y="4974"/>
                    <a:pt x="427" y="5923"/>
                  </a:cubicBezTo>
                  <a:lnTo>
                    <a:pt x="3298" y="7721"/>
                  </a:lnTo>
                  <a:lnTo>
                    <a:pt x="5953" y="8904"/>
                  </a:lnTo>
                  <a:lnTo>
                    <a:pt x="8483" y="10000"/>
                  </a:lnTo>
                  <a:lnTo>
                    <a:pt x="10000" y="7440"/>
                  </a:lnTo>
                  <a:lnTo>
                    <a:pt x="9213" y="3546"/>
                  </a:lnTo>
                  <a:lnTo>
                    <a:pt x="7199" y="2676"/>
                  </a:lnTo>
                  <a:lnTo>
                    <a:pt x="4361" y="1579"/>
                  </a:lnTo>
                  <a:lnTo>
                    <a:pt x="327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5"/>
            <p:cNvSpPr>
              <a:spLocks/>
            </p:cNvSpPr>
            <p:nvPr/>
          </p:nvSpPr>
          <p:spPr bwMode="auto">
            <a:xfrm>
              <a:off x="2805" y="5441"/>
              <a:ext cx="265" cy="240"/>
            </a:xfrm>
            <a:custGeom>
              <a:avLst/>
              <a:gdLst>
                <a:gd name="T0" fmla="*/ 11413 w 10000"/>
                <a:gd name="T1" fmla="*/ 0 h 10000"/>
                <a:gd name="T2" fmla="*/ 0 w 10000"/>
                <a:gd name="T3" fmla="*/ 7200 h 10000"/>
                <a:gd name="T4" fmla="*/ 2859 w 10000"/>
                <a:gd name="T5" fmla="*/ 30066 h 10000"/>
                <a:gd name="T6" fmla="*/ 524 w 10000"/>
                <a:gd name="T7" fmla="*/ 56455 h 10000"/>
                <a:gd name="T8" fmla="*/ 27165 w 10000"/>
                <a:gd name="T9" fmla="*/ 76270 h 10000"/>
                <a:gd name="T10" fmla="*/ 50756 w 10000"/>
                <a:gd name="T11" fmla="*/ 74371 h 10000"/>
                <a:gd name="T12" fmla="*/ 83124 w 10000"/>
                <a:gd name="T13" fmla="*/ 63884 h 10000"/>
                <a:gd name="T14" fmla="*/ 75859 w 10000"/>
                <a:gd name="T15" fmla="*/ 41293 h 10000"/>
                <a:gd name="T16" fmla="*/ 80614 w 10000"/>
                <a:gd name="T17" fmla="*/ 28990 h 10000"/>
                <a:gd name="T18" fmla="*/ 69450 w 10000"/>
                <a:gd name="T19" fmla="*/ 19845 h 10000"/>
                <a:gd name="T20" fmla="*/ 48229 w 10000"/>
                <a:gd name="T21" fmla="*/ 30783 h 10000"/>
                <a:gd name="T22" fmla="*/ 29185 w 10000"/>
                <a:gd name="T23" fmla="*/ 22210 h 10000"/>
                <a:gd name="T24" fmla="*/ 11413 w 10000"/>
                <a:gd name="T25" fmla="*/ 0 h 10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0000">
                  <a:moveTo>
                    <a:pt x="1373" y="0"/>
                  </a:moveTo>
                  <a:lnTo>
                    <a:pt x="0" y="944"/>
                  </a:lnTo>
                  <a:cubicBezTo>
                    <a:pt x="114" y="1943"/>
                    <a:pt x="230" y="2942"/>
                    <a:pt x="344" y="3942"/>
                  </a:cubicBezTo>
                  <a:cubicBezTo>
                    <a:pt x="250" y="5095"/>
                    <a:pt x="156" y="6249"/>
                    <a:pt x="63" y="7402"/>
                  </a:cubicBezTo>
                  <a:lnTo>
                    <a:pt x="3268" y="10000"/>
                  </a:lnTo>
                  <a:lnTo>
                    <a:pt x="6106" y="9751"/>
                  </a:lnTo>
                  <a:lnTo>
                    <a:pt x="10000" y="8376"/>
                  </a:lnTo>
                  <a:lnTo>
                    <a:pt x="9126" y="5414"/>
                  </a:lnTo>
                  <a:lnTo>
                    <a:pt x="9698" y="3801"/>
                  </a:lnTo>
                  <a:lnTo>
                    <a:pt x="8355" y="2602"/>
                  </a:lnTo>
                  <a:lnTo>
                    <a:pt x="5802" y="4036"/>
                  </a:lnTo>
                  <a:lnTo>
                    <a:pt x="3511" y="2912"/>
                  </a:lnTo>
                  <a:lnTo>
                    <a:pt x="1373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Freeform 5"/>
            <p:cNvSpPr>
              <a:spLocks/>
            </p:cNvSpPr>
            <p:nvPr/>
          </p:nvSpPr>
          <p:spPr bwMode="auto">
            <a:xfrm>
              <a:off x="2950" y="4836"/>
              <a:ext cx="235" cy="245"/>
            </a:xfrm>
            <a:custGeom>
              <a:avLst/>
              <a:gdLst>
                <a:gd name="T0" fmla="*/ 7218 w 6754"/>
                <a:gd name="T1" fmla="*/ 36750 h 17856"/>
                <a:gd name="T2" fmla="*/ 19509 w 6754"/>
                <a:gd name="T3" fmla="*/ 50997 h 17856"/>
                <a:gd name="T4" fmla="*/ 5216 w 6754"/>
                <a:gd name="T5" fmla="*/ 64639 h 17856"/>
                <a:gd name="T6" fmla="*/ 8693 w 6754"/>
                <a:gd name="T7" fmla="*/ 77229 h 17856"/>
                <a:gd name="T8" fmla="*/ 29005 w 6754"/>
                <a:gd name="T9" fmla="*/ 76161 h 17856"/>
                <a:gd name="T10" fmla="*/ 57152 w 6754"/>
                <a:gd name="T11" fmla="*/ 72783 h 17856"/>
                <a:gd name="T12" fmla="*/ 63908 w 6754"/>
                <a:gd name="T13" fmla="*/ 63899 h 17856"/>
                <a:gd name="T14" fmla="*/ 60728 w 6754"/>
                <a:gd name="T15" fmla="*/ 47386 h 17856"/>
                <a:gd name="T16" fmla="*/ 74317 w 6754"/>
                <a:gd name="T17" fmla="*/ 35838 h 17856"/>
                <a:gd name="T18" fmla="*/ 74064 w 6754"/>
                <a:gd name="T19" fmla="*/ 17140 h 17856"/>
                <a:gd name="T20" fmla="*/ 57779 w 6754"/>
                <a:gd name="T21" fmla="*/ 0 h 17856"/>
                <a:gd name="T22" fmla="*/ 24769 w 6754"/>
                <a:gd name="T23" fmla="*/ 7617 h 17856"/>
                <a:gd name="T24" fmla="*/ 0 w 6754"/>
                <a:gd name="T25" fmla="*/ 17979 h 17856"/>
                <a:gd name="T26" fmla="*/ 7218 w 6754"/>
                <a:gd name="T27" fmla="*/ 36750 h 178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754" h="17856">
                  <a:moveTo>
                    <a:pt x="656" y="8497"/>
                  </a:moveTo>
                  <a:lnTo>
                    <a:pt x="1773" y="11791"/>
                  </a:lnTo>
                  <a:lnTo>
                    <a:pt x="474" y="14945"/>
                  </a:lnTo>
                  <a:cubicBezTo>
                    <a:pt x="579" y="15915"/>
                    <a:pt x="685" y="16886"/>
                    <a:pt x="790" y="17856"/>
                  </a:cubicBezTo>
                  <a:lnTo>
                    <a:pt x="2636" y="17609"/>
                  </a:lnTo>
                  <a:lnTo>
                    <a:pt x="5194" y="16828"/>
                  </a:lnTo>
                  <a:lnTo>
                    <a:pt x="5808" y="14774"/>
                  </a:lnTo>
                  <a:cubicBezTo>
                    <a:pt x="5712" y="13501"/>
                    <a:pt x="5615" y="12229"/>
                    <a:pt x="5519" y="10956"/>
                  </a:cubicBezTo>
                  <a:lnTo>
                    <a:pt x="6754" y="8286"/>
                  </a:lnTo>
                  <a:cubicBezTo>
                    <a:pt x="6746" y="6845"/>
                    <a:pt x="6739" y="5404"/>
                    <a:pt x="6731" y="3963"/>
                  </a:cubicBezTo>
                  <a:lnTo>
                    <a:pt x="5251" y="0"/>
                  </a:lnTo>
                  <a:lnTo>
                    <a:pt x="2251" y="1761"/>
                  </a:lnTo>
                  <a:lnTo>
                    <a:pt x="0" y="4157"/>
                  </a:lnTo>
                  <a:lnTo>
                    <a:pt x="656" y="8497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5"/>
            <p:cNvSpPr>
              <a:spLocks/>
            </p:cNvSpPr>
            <p:nvPr/>
          </p:nvSpPr>
          <p:spPr bwMode="auto">
            <a:xfrm>
              <a:off x="3445" y="7991"/>
              <a:ext cx="115" cy="105"/>
            </a:xfrm>
            <a:custGeom>
              <a:avLst/>
              <a:gdLst>
                <a:gd name="T0" fmla="*/ 25109 w 14635"/>
                <a:gd name="T1" fmla="*/ 0 h 10000"/>
                <a:gd name="T2" fmla="*/ 12936 w 14635"/>
                <a:gd name="T3" fmla="*/ 7479 h 10000"/>
                <a:gd name="T4" fmla="*/ 7814 w 14635"/>
                <a:gd name="T5" fmla="*/ 17366 h 10000"/>
                <a:gd name="T6" fmla="*/ 0 w 14635"/>
                <a:gd name="T7" fmla="*/ 28383 h 10000"/>
                <a:gd name="T8" fmla="*/ 14726 w 14635"/>
                <a:gd name="T9" fmla="*/ 33918 h 10000"/>
                <a:gd name="T10" fmla="*/ 24715 w 14635"/>
                <a:gd name="T11" fmla="*/ 28240 h 10000"/>
                <a:gd name="T12" fmla="*/ 36747 w 14635"/>
                <a:gd name="T13" fmla="*/ 16888 h 10000"/>
                <a:gd name="T14" fmla="*/ 36157 w 14635"/>
                <a:gd name="T15" fmla="*/ 6414 h 10000"/>
                <a:gd name="T16" fmla="*/ 25109 w 14635"/>
                <a:gd name="T17" fmla="*/ 0 h 10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635" h="10000">
                  <a:moveTo>
                    <a:pt x="10000" y="0"/>
                  </a:moveTo>
                  <a:lnTo>
                    <a:pt x="5152" y="2205"/>
                  </a:lnTo>
                  <a:lnTo>
                    <a:pt x="3112" y="5120"/>
                  </a:lnTo>
                  <a:lnTo>
                    <a:pt x="0" y="8368"/>
                  </a:lnTo>
                  <a:lnTo>
                    <a:pt x="5865" y="10000"/>
                  </a:lnTo>
                  <a:lnTo>
                    <a:pt x="9843" y="8326"/>
                  </a:lnTo>
                  <a:lnTo>
                    <a:pt x="14635" y="4979"/>
                  </a:lnTo>
                  <a:cubicBezTo>
                    <a:pt x="14557" y="3950"/>
                    <a:pt x="14478" y="2920"/>
                    <a:pt x="14400" y="1891"/>
                  </a:cubicBezTo>
                  <a:lnTo>
                    <a:pt x="10000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Freeform 5"/>
            <p:cNvSpPr>
              <a:spLocks/>
            </p:cNvSpPr>
            <p:nvPr/>
          </p:nvSpPr>
          <p:spPr bwMode="auto">
            <a:xfrm>
              <a:off x="3631" y="6586"/>
              <a:ext cx="115" cy="110"/>
            </a:xfrm>
            <a:custGeom>
              <a:avLst/>
              <a:gdLst>
                <a:gd name="T0" fmla="*/ 10784 w 11437"/>
                <a:gd name="T1" fmla="*/ 0 h 8658"/>
                <a:gd name="T2" fmla="*/ 0 w 11437"/>
                <a:gd name="T3" fmla="*/ 20361 h 8658"/>
                <a:gd name="T4" fmla="*/ 12632 w 11437"/>
                <a:gd name="T5" fmla="*/ 34647 h 8658"/>
                <a:gd name="T6" fmla="*/ 31859 w 11437"/>
                <a:gd name="T7" fmla="*/ 21169 h 8658"/>
                <a:gd name="T8" fmla="*/ 36437 w 11437"/>
                <a:gd name="T9" fmla="*/ 4286 h 8658"/>
                <a:gd name="T10" fmla="*/ 10784 w 11437"/>
                <a:gd name="T11" fmla="*/ 0 h 86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37" h="8658">
                  <a:moveTo>
                    <a:pt x="3385" y="0"/>
                  </a:moveTo>
                  <a:lnTo>
                    <a:pt x="0" y="5088"/>
                  </a:lnTo>
                  <a:lnTo>
                    <a:pt x="3965" y="8658"/>
                  </a:lnTo>
                  <a:lnTo>
                    <a:pt x="10000" y="5290"/>
                  </a:lnTo>
                  <a:lnTo>
                    <a:pt x="11437" y="1071"/>
                  </a:lnTo>
                  <a:lnTo>
                    <a:pt x="338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Freeform 5"/>
            <p:cNvSpPr>
              <a:spLocks/>
            </p:cNvSpPr>
            <p:nvPr/>
          </p:nvSpPr>
          <p:spPr bwMode="auto">
            <a:xfrm>
              <a:off x="2605" y="5466"/>
              <a:ext cx="95" cy="170"/>
            </a:xfrm>
            <a:custGeom>
              <a:avLst/>
              <a:gdLst>
                <a:gd name="T0" fmla="*/ 9494 w 10000"/>
                <a:gd name="T1" fmla="*/ 0 h 10000"/>
                <a:gd name="T2" fmla="*/ 0 w 10000"/>
                <a:gd name="T3" fmla="*/ 17674 h 10000"/>
                <a:gd name="T4" fmla="*/ 3109 w 10000"/>
                <a:gd name="T5" fmla="*/ 31323 h 10000"/>
                <a:gd name="T6" fmla="*/ 8825 w 10000"/>
                <a:gd name="T7" fmla="*/ 47199 h 10000"/>
                <a:gd name="T8" fmla="*/ 27871 w 10000"/>
                <a:gd name="T9" fmla="*/ 54183 h 10000"/>
                <a:gd name="T10" fmla="*/ 30275 w 10000"/>
                <a:gd name="T11" fmla="*/ 27693 h 10000"/>
                <a:gd name="T12" fmla="*/ 30208 w 10000"/>
                <a:gd name="T13" fmla="*/ 10804 h 10000"/>
                <a:gd name="T14" fmla="*/ 9494 w 10000"/>
                <a:gd name="T15" fmla="*/ 0 h 10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000" h="10000">
                  <a:moveTo>
                    <a:pt x="3136" y="0"/>
                  </a:moveTo>
                  <a:lnTo>
                    <a:pt x="0" y="3262"/>
                  </a:lnTo>
                  <a:lnTo>
                    <a:pt x="1027" y="5781"/>
                  </a:lnTo>
                  <a:lnTo>
                    <a:pt x="2915" y="8711"/>
                  </a:lnTo>
                  <a:lnTo>
                    <a:pt x="9206" y="10000"/>
                  </a:lnTo>
                  <a:lnTo>
                    <a:pt x="10000" y="5111"/>
                  </a:lnTo>
                  <a:cubicBezTo>
                    <a:pt x="9993" y="4072"/>
                    <a:pt x="9985" y="3033"/>
                    <a:pt x="9978" y="1994"/>
                  </a:cubicBezTo>
                  <a:lnTo>
                    <a:pt x="31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reeform 5"/>
            <p:cNvSpPr>
              <a:spLocks/>
            </p:cNvSpPr>
            <p:nvPr/>
          </p:nvSpPr>
          <p:spPr bwMode="auto">
            <a:xfrm>
              <a:off x="2605" y="5191"/>
              <a:ext cx="120" cy="175"/>
            </a:xfrm>
            <a:custGeom>
              <a:avLst/>
              <a:gdLst>
                <a:gd name="T0" fmla="*/ 13798 w 10000"/>
                <a:gd name="T1" fmla="*/ 12285 h 10000"/>
                <a:gd name="T2" fmla="*/ 635 w 10000"/>
                <a:gd name="T3" fmla="*/ 26032 h 10000"/>
                <a:gd name="T4" fmla="*/ 0 w 10000"/>
                <a:gd name="T5" fmla="*/ 39999 h 10000"/>
                <a:gd name="T6" fmla="*/ 4512 w 10000"/>
                <a:gd name="T7" fmla="*/ 56044 h 10000"/>
                <a:gd name="T8" fmla="*/ 20952 w 10000"/>
                <a:gd name="T9" fmla="*/ 48024 h 10000"/>
                <a:gd name="T10" fmla="*/ 37118 w 10000"/>
                <a:gd name="T11" fmla="*/ 28807 h 10000"/>
                <a:gd name="T12" fmla="*/ 38500 w 10000"/>
                <a:gd name="T13" fmla="*/ 18410 h 10000"/>
                <a:gd name="T14" fmla="*/ 30045 w 10000"/>
                <a:gd name="T15" fmla="*/ 0 h 10000"/>
                <a:gd name="T16" fmla="*/ 13798 w 10000"/>
                <a:gd name="T17" fmla="*/ 12285 h 10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000" h="10000">
                  <a:moveTo>
                    <a:pt x="3584" y="2192"/>
                  </a:moveTo>
                  <a:lnTo>
                    <a:pt x="165" y="4645"/>
                  </a:lnTo>
                  <a:cubicBezTo>
                    <a:pt x="110" y="5475"/>
                    <a:pt x="55" y="6306"/>
                    <a:pt x="0" y="7137"/>
                  </a:cubicBezTo>
                  <a:lnTo>
                    <a:pt x="1172" y="10000"/>
                  </a:lnTo>
                  <a:lnTo>
                    <a:pt x="5442" y="8569"/>
                  </a:lnTo>
                  <a:lnTo>
                    <a:pt x="9641" y="5140"/>
                  </a:lnTo>
                  <a:cubicBezTo>
                    <a:pt x="9760" y="4521"/>
                    <a:pt x="9881" y="3904"/>
                    <a:pt x="10000" y="3285"/>
                  </a:cubicBezTo>
                  <a:lnTo>
                    <a:pt x="7804" y="0"/>
                  </a:lnTo>
                  <a:lnTo>
                    <a:pt x="3584" y="219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Freeform 5"/>
            <p:cNvSpPr>
              <a:spLocks/>
            </p:cNvSpPr>
            <p:nvPr/>
          </p:nvSpPr>
          <p:spPr bwMode="auto">
            <a:xfrm>
              <a:off x="2760" y="5046"/>
              <a:ext cx="85" cy="140"/>
            </a:xfrm>
            <a:custGeom>
              <a:avLst/>
              <a:gdLst>
                <a:gd name="T0" fmla="*/ 13124 w 10162"/>
                <a:gd name="T1" fmla="*/ 0 h 10000"/>
                <a:gd name="T2" fmla="*/ 659 w 10162"/>
                <a:gd name="T3" fmla="*/ 15360 h 10000"/>
                <a:gd name="T4" fmla="*/ 0 w 10162"/>
                <a:gd name="T5" fmla="*/ 34057 h 10000"/>
                <a:gd name="T6" fmla="*/ 13560 w 10162"/>
                <a:gd name="T7" fmla="*/ 42865 h 10000"/>
                <a:gd name="T8" fmla="*/ 20748 w 10162"/>
                <a:gd name="T9" fmla="*/ 45403 h 10000"/>
                <a:gd name="T10" fmla="*/ 26464 w 10162"/>
                <a:gd name="T11" fmla="*/ 32640 h 10000"/>
                <a:gd name="T12" fmla="*/ 26893 w 10162"/>
                <a:gd name="T13" fmla="*/ 15995 h 10000"/>
                <a:gd name="T14" fmla="*/ 13124 w 10162"/>
                <a:gd name="T15" fmla="*/ 0 h 10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162" h="10000">
                  <a:moveTo>
                    <a:pt x="4959" y="0"/>
                  </a:moveTo>
                  <a:lnTo>
                    <a:pt x="249" y="3383"/>
                  </a:lnTo>
                  <a:lnTo>
                    <a:pt x="0" y="7501"/>
                  </a:lnTo>
                  <a:lnTo>
                    <a:pt x="5124" y="9441"/>
                  </a:lnTo>
                  <a:lnTo>
                    <a:pt x="7840" y="10000"/>
                  </a:lnTo>
                  <a:lnTo>
                    <a:pt x="10000" y="7189"/>
                  </a:lnTo>
                  <a:lnTo>
                    <a:pt x="10162" y="3523"/>
                  </a:lnTo>
                  <a:lnTo>
                    <a:pt x="495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Freeform 5"/>
            <p:cNvSpPr>
              <a:spLocks/>
            </p:cNvSpPr>
            <p:nvPr/>
          </p:nvSpPr>
          <p:spPr bwMode="auto">
            <a:xfrm>
              <a:off x="3510" y="5346"/>
              <a:ext cx="171" cy="185"/>
            </a:xfrm>
            <a:custGeom>
              <a:avLst/>
              <a:gdLst>
                <a:gd name="T0" fmla="*/ 40489 w 10749"/>
                <a:gd name="T1" fmla="*/ 0 h 11672"/>
                <a:gd name="T2" fmla="*/ 21787 w 10749"/>
                <a:gd name="T3" fmla="*/ 9671 h 11672"/>
                <a:gd name="T4" fmla="*/ 26667 w 10749"/>
                <a:gd name="T5" fmla="*/ 26179 h 11672"/>
                <a:gd name="T6" fmla="*/ 12064 w 10749"/>
                <a:gd name="T7" fmla="*/ 34430 h 11672"/>
                <a:gd name="T8" fmla="*/ 0 w 10749"/>
                <a:gd name="T9" fmla="*/ 41619 h 11672"/>
                <a:gd name="T10" fmla="*/ 3795 w 10749"/>
                <a:gd name="T11" fmla="*/ 50344 h 11672"/>
                <a:gd name="T12" fmla="*/ 24123 w 10749"/>
                <a:gd name="T13" fmla="*/ 51980 h 11672"/>
                <a:gd name="T14" fmla="*/ 34692 w 10749"/>
                <a:gd name="T15" fmla="*/ 58761 h 11672"/>
                <a:gd name="T16" fmla="*/ 46751 w 10749"/>
                <a:gd name="T17" fmla="*/ 46064 h 11672"/>
                <a:gd name="T18" fmla="*/ 54463 w 10749"/>
                <a:gd name="T19" fmla="*/ 27835 h 11672"/>
                <a:gd name="T20" fmla="*/ 48231 w 10749"/>
                <a:gd name="T21" fmla="*/ 6494 h 11672"/>
                <a:gd name="T22" fmla="*/ 40489 w 10749"/>
                <a:gd name="T23" fmla="*/ 0 h 116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749" h="11672">
                  <a:moveTo>
                    <a:pt x="7991" y="0"/>
                  </a:moveTo>
                  <a:lnTo>
                    <a:pt x="4300" y="1921"/>
                  </a:lnTo>
                  <a:lnTo>
                    <a:pt x="5263" y="5200"/>
                  </a:lnTo>
                  <a:lnTo>
                    <a:pt x="2381" y="6839"/>
                  </a:lnTo>
                  <a:lnTo>
                    <a:pt x="0" y="8267"/>
                  </a:lnTo>
                  <a:lnTo>
                    <a:pt x="749" y="10000"/>
                  </a:lnTo>
                  <a:lnTo>
                    <a:pt x="4761" y="10325"/>
                  </a:lnTo>
                  <a:lnTo>
                    <a:pt x="6847" y="11672"/>
                  </a:lnTo>
                  <a:lnTo>
                    <a:pt x="9227" y="9150"/>
                  </a:lnTo>
                  <a:lnTo>
                    <a:pt x="10749" y="5529"/>
                  </a:lnTo>
                  <a:lnTo>
                    <a:pt x="9519" y="1290"/>
                  </a:lnTo>
                  <a:lnTo>
                    <a:pt x="7991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Freeform 5"/>
            <p:cNvSpPr>
              <a:spLocks/>
            </p:cNvSpPr>
            <p:nvPr/>
          </p:nvSpPr>
          <p:spPr bwMode="auto">
            <a:xfrm>
              <a:off x="2950" y="5076"/>
              <a:ext cx="600" cy="380"/>
            </a:xfrm>
            <a:custGeom>
              <a:avLst/>
              <a:gdLst>
                <a:gd name="T0" fmla="*/ 74928 w 10000"/>
                <a:gd name="T1" fmla="*/ 14987 h 18065"/>
                <a:gd name="T2" fmla="*/ 57989 w 10000"/>
                <a:gd name="T3" fmla="*/ 0 h 18065"/>
                <a:gd name="T4" fmla="*/ 44656 w 10000"/>
                <a:gd name="T5" fmla="*/ 13968 h 18065"/>
                <a:gd name="T6" fmla="*/ 35557 w 10000"/>
                <a:gd name="T7" fmla="*/ 20952 h 18065"/>
                <a:gd name="T8" fmla="*/ 15470 w 10000"/>
                <a:gd name="T9" fmla="*/ 8890 h 18065"/>
                <a:gd name="T10" fmla="*/ 3205 w 10000"/>
                <a:gd name="T11" fmla="*/ 5085 h 18065"/>
                <a:gd name="T12" fmla="*/ 0 w 10000"/>
                <a:gd name="T13" fmla="*/ 17560 h 18065"/>
                <a:gd name="T14" fmla="*/ 6829 w 10000"/>
                <a:gd name="T15" fmla="*/ 31494 h 18065"/>
                <a:gd name="T16" fmla="*/ 6180 w 10000"/>
                <a:gd name="T17" fmla="*/ 53806 h 18065"/>
                <a:gd name="T18" fmla="*/ 25180 w 10000"/>
                <a:gd name="T19" fmla="*/ 66007 h 18065"/>
                <a:gd name="T20" fmla="*/ 24111 w 10000"/>
                <a:gd name="T21" fmla="*/ 83354 h 18065"/>
                <a:gd name="T22" fmla="*/ 31722 w 10000"/>
                <a:gd name="T23" fmla="*/ 94350 h 18065"/>
                <a:gd name="T24" fmla="*/ 59019 w 10000"/>
                <a:gd name="T25" fmla="*/ 105145 h 18065"/>
                <a:gd name="T26" fmla="*/ 89712 w 10000"/>
                <a:gd name="T27" fmla="*/ 120386 h 18065"/>
                <a:gd name="T28" fmla="*/ 111706 w 10000"/>
                <a:gd name="T29" fmla="*/ 100267 h 18065"/>
                <a:gd name="T30" fmla="*/ 129675 w 10000"/>
                <a:gd name="T31" fmla="*/ 96889 h 18065"/>
                <a:gd name="T32" fmla="*/ 145126 w 10000"/>
                <a:gd name="T33" fmla="*/ 101333 h 18065"/>
                <a:gd name="T34" fmla="*/ 168817 w 10000"/>
                <a:gd name="T35" fmla="*/ 110856 h 18065"/>
                <a:gd name="T36" fmla="*/ 187855 w 10000"/>
                <a:gd name="T37" fmla="*/ 100700 h 18065"/>
                <a:gd name="T38" fmla="*/ 190754 w 10000"/>
                <a:gd name="T39" fmla="*/ 81628 h 18065"/>
                <a:gd name="T40" fmla="*/ 168817 w 10000"/>
                <a:gd name="T41" fmla="*/ 74464 h 18065"/>
                <a:gd name="T42" fmla="*/ 150200 w 10000"/>
                <a:gd name="T43" fmla="*/ 63675 h 18065"/>
                <a:gd name="T44" fmla="*/ 124162 w 10000"/>
                <a:gd name="T45" fmla="*/ 59657 h 18065"/>
                <a:gd name="T46" fmla="*/ 125039 w 10000"/>
                <a:gd name="T47" fmla="*/ 33427 h 18065"/>
                <a:gd name="T48" fmla="*/ 108119 w 10000"/>
                <a:gd name="T49" fmla="*/ 28775 h 18065"/>
                <a:gd name="T50" fmla="*/ 84428 w 10000"/>
                <a:gd name="T51" fmla="*/ 36192 h 18065"/>
                <a:gd name="T52" fmla="*/ 74928 w 10000"/>
                <a:gd name="T53" fmla="*/ 14987 h 1806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0000" h="18065">
                  <a:moveTo>
                    <a:pt x="3928" y="2249"/>
                  </a:moveTo>
                  <a:lnTo>
                    <a:pt x="3040" y="0"/>
                  </a:lnTo>
                  <a:lnTo>
                    <a:pt x="2341" y="2096"/>
                  </a:lnTo>
                  <a:lnTo>
                    <a:pt x="1864" y="3144"/>
                  </a:lnTo>
                  <a:lnTo>
                    <a:pt x="811" y="1334"/>
                  </a:lnTo>
                  <a:lnTo>
                    <a:pt x="168" y="763"/>
                  </a:lnTo>
                  <a:lnTo>
                    <a:pt x="0" y="2635"/>
                  </a:lnTo>
                  <a:cubicBezTo>
                    <a:pt x="119" y="3332"/>
                    <a:pt x="239" y="4029"/>
                    <a:pt x="358" y="4726"/>
                  </a:cubicBezTo>
                  <a:cubicBezTo>
                    <a:pt x="346" y="5842"/>
                    <a:pt x="335" y="6958"/>
                    <a:pt x="324" y="8074"/>
                  </a:cubicBezTo>
                  <a:lnTo>
                    <a:pt x="1320" y="9905"/>
                  </a:lnTo>
                  <a:cubicBezTo>
                    <a:pt x="1301" y="10773"/>
                    <a:pt x="1283" y="11640"/>
                    <a:pt x="1264" y="12508"/>
                  </a:cubicBezTo>
                  <a:lnTo>
                    <a:pt x="1663" y="14158"/>
                  </a:lnTo>
                  <a:lnTo>
                    <a:pt x="3094" y="15778"/>
                  </a:lnTo>
                  <a:lnTo>
                    <a:pt x="4703" y="18065"/>
                  </a:lnTo>
                  <a:lnTo>
                    <a:pt x="5856" y="15046"/>
                  </a:lnTo>
                  <a:lnTo>
                    <a:pt x="6798" y="14539"/>
                  </a:lnTo>
                  <a:lnTo>
                    <a:pt x="7608" y="15206"/>
                  </a:lnTo>
                  <a:lnTo>
                    <a:pt x="8850" y="16635"/>
                  </a:lnTo>
                  <a:lnTo>
                    <a:pt x="9848" y="15111"/>
                  </a:lnTo>
                  <a:cubicBezTo>
                    <a:pt x="9933" y="14723"/>
                    <a:pt x="9915" y="12637"/>
                    <a:pt x="10000" y="12249"/>
                  </a:cubicBezTo>
                  <a:lnTo>
                    <a:pt x="8850" y="11174"/>
                  </a:lnTo>
                  <a:lnTo>
                    <a:pt x="7874" y="9555"/>
                  </a:lnTo>
                  <a:lnTo>
                    <a:pt x="6509" y="8952"/>
                  </a:lnTo>
                  <a:cubicBezTo>
                    <a:pt x="6524" y="7640"/>
                    <a:pt x="6540" y="6328"/>
                    <a:pt x="6555" y="5016"/>
                  </a:cubicBezTo>
                  <a:lnTo>
                    <a:pt x="5668" y="4318"/>
                  </a:lnTo>
                  <a:lnTo>
                    <a:pt x="4426" y="5431"/>
                  </a:lnTo>
                  <a:lnTo>
                    <a:pt x="3928" y="2249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Freeform 5"/>
            <p:cNvSpPr>
              <a:spLocks/>
            </p:cNvSpPr>
            <p:nvPr/>
          </p:nvSpPr>
          <p:spPr bwMode="auto">
            <a:xfrm>
              <a:off x="3766" y="6671"/>
              <a:ext cx="40" cy="55"/>
            </a:xfrm>
            <a:custGeom>
              <a:avLst/>
              <a:gdLst>
                <a:gd name="T0" fmla="*/ 312 w 7637"/>
                <a:gd name="T1" fmla="*/ 0 h 9307"/>
                <a:gd name="T2" fmla="*/ 0 w 7637"/>
                <a:gd name="T3" fmla="*/ 16436 h 9307"/>
                <a:gd name="T4" fmla="*/ 11401 w 7637"/>
                <a:gd name="T5" fmla="*/ 17929 h 9307"/>
                <a:gd name="T6" fmla="*/ 11968 w 7637"/>
                <a:gd name="T7" fmla="*/ 499 h 9307"/>
                <a:gd name="T8" fmla="*/ 312 w 7637"/>
                <a:gd name="T9" fmla="*/ 0 h 9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37" h="9307">
                  <a:moveTo>
                    <a:pt x="199" y="0"/>
                  </a:moveTo>
                  <a:cubicBezTo>
                    <a:pt x="133" y="3028"/>
                    <a:pt x="66" y="5504"/>
                    <a:pt x="0" y="8532"/>
                  </a:cubicBezTo>
                  <a:lnTo>
                    <a:pt x="7275" y="9307"/>
                  </a:lnTo>
                  <a:cubicBezTo>
                    <a:pt x="7396" y="6291"/>
                    <a:pt x="7516" y="3275"/>
                    <a:pt x="7637" y="259"/>
                  </a:cubicBezTo>
                  <a:lnTo>
                    <a:pt x="19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Freeform 5"/>
            <p:cNvSpPr>
              <a:spLocks/>
            </p:cNvSpPr>
            <p:nvPr/>
          </p:nvSpPr>
          <p:spPr bwMode="auto">
            <a:xfrm>
              <a:off x="3375" y="7951"/>
              <a:ext cx="90" cy="85"/>
            </a:xfrm>
            <a:custGeom>
              <a:avLst/>
              <a:gdLst>
                <a:gd name="T0" fmla="*/ 7089 w 10000"/>
                <a:gd name="T1" fmla="*/ 4083 h 11808"/>
                <a:gd name="T2" fmla="*/ 0 w 10000"/>
                <a:gd name="T3" fmla="*/ 15869 h 11808"/>
                <a:gd name="T4" fmla="*/ 10318 w 10000"/>
                <a:gd name="T5" fmla="*/ 26189 h 11808"/>
                <a:gd name="T6" fmla="*/ 22219 w 10000"/>
                <a:gd name="T7" fmla="*/ 26666 h 11808"/>
                <a:gd name="T8" fmla="*/ 29113 w 10000"/>
                <a:gd name="T9" fmla="*/ 12276 h 11808"/>
                <a:gd name="T10" fmla="*/ 18525 w 10000"/>
                <a:gd name="T11" fmla="*/ 0 h 11808"/>
                <a:gd name="T12" fmla="*/ 7089 w 10000"/>
                <a:gd name="T13" fmla="*/ 4083 h 11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0" h="11808">
                  <a:moveTo>
                    <a:pt x="2435" y="1808"/>
                  </a:moveTo>
                  <a:lnTo>
                    <a:pt x="0" y="7027"/>
                  </a:lnTo>
                  <a:lnTo>
                    <a:pt x="3544" y="11597"/>
                  </a:lnTo>
                  <a:lnTo>
                    <a:pt x="7632" y="11808"/>
                  </a:lnTo>
                  <a:lnTo>
                    <a:pt x="10000" y="5436"/>
                  </a:lnTo>
                  <a:lnTo>
                    <a:pt x="6363" y="0"/>
                  </a:lnTo>
                  <a:lnTo>
                    <a:pt x="2435" y="1808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Freeform 5"/>
            <p:cNvSpPr>
              <a:spLocks/>
            </p:cNvSpPr>
            <p:nvPr/>
          </p:nvSpPr>
          <p:spPr bwMode="auto">
            <a:xfrm>
              <a:off x="3060" y="9721"/>
              <a:ext cx="135" cy="480"/>
            </a:xfrm>
            <a:custGeom>
              <a:avLst/>
              <a:gdLst>
                <a:gd name="T0" fmla="*/ 14706 w 10000"/>
                <a:gd name="T1" fmla="*/ 4824 h 10329"/>
                <a:gd name="T2" fmla="*/ 4642 w 10000"/>
                <a:gd name="T3" fmla="*/ 20835 h 10329"/>
                <a:gd name="T4" fmla="*/ 945 w 10000"/>
                <a:gd name="T5" fmla="*/ 47872 h 10329"/>
                <a:gd name="T6" fmla="*/ 0 w 10000"/>
                <a:gd name="T7" fmla="*/ 68883 h 10329"/>
                <a:gd name="T8" fmla="*/ 3464 w 10000"/>
                <a:gd name="T9" fmla="*/ 88823 h 10329"/>
                <a:gd name="T10" fmla="*/ 16317 w 10000"/>
                <a:gd name="T11" fmla="*/ 106432 h 10329"/>
                <a:gd name="T12" fmla="*/ 23460 w 10000"/>
                <a:gd name="T13" fmla="*/ 130610 h 10329"/>
                <a:gd name="T14" fmla="*/ 31553 w 10000"/>
                <a:gd name="T15" fmla="*/ 151445 h 10329"/>
                <a:gd name="T16" fmla="*/ 42393 w 10000"/>
                <a:gd name="T17" fmla="*/ 143234 h 10329"/>
                <a:gd name="T18" fmla="*/ 36678 w 10000"/>
                <a:gd name="T19" fmla="*/ 127766 h 10329"/>
                <a:gd name="T20" fmla="*/ 39061 w 10000"/>
                <a:gd name="T21" fmla="*/ 106198 h 10329"/>
                <a:gd name="T22" fmla="*/ 28162 w 10000"/>
                <a:gd name="T23" fmla="*/ 74454 h 10329"/>
                <a:gd name="T24" fmla="*/ 23939 w 10000"/>
                <a:gd name="T25" fmla="*/ 43810 h 10329"/>
                <a:gd name="T26" fmla="*/ 24889 w 10000"/>
                <a:gd name="T27" fmla="*/ 0 h 10329"/>
                <a:gd name="T28" fmla="*/ 14706 w 10000"/>
                <a:gd name="T29" fmla="*/ 4824 h 103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0" h="10329">
                  <a:moveTo>
                    <a:pt x="3469" y="329"/>
                  </a:moveTo>
                  <a:lnTo>
                    <a:pt x="1095" y="1421"/>
                  </a:lnTo>
                  <a:lnTo>
                    <a:pt x="223" y="3265"/>
                  </a:lnTo>
                  <a:cubicBezTo>
                    <a:pt x="148" y="3742"/>
                    <a:pt x="75" y="4220"/>
                    <a:pt x="0" y="4698"/>
                  </a:cubicBezTo>
                  <a:lnTo>
                    <a:pt x="817" y="6058"/>
                  </a:lnTo>
                  <a:lnTo>
                    <a:pt x="3849" y="7259"/>
                  </a:lnTo>
                  <a:lnTo>
                    <a:pt x="5534" y="8908"/>
                  </a:lnTo>
                  <a:lnTo>
                    <a:pt x="7443" y="10329"/>
                  </a:lnTo>
                  <a:lnTo>
                    <a:pt x="10000" y="9769"/>
                  </a:lnTo>
                  <a:lnTo>
                    <a:pt x="8652" y="8714"/>
                  </a:lnTo>
                  <a:lnTo>
                    <a:pt x="9214" y="7243"/>
                  </a:lnTo>
                  <a:lnTo>
                    <a:pt x="6643" y="5078"/>
                  </a:lnTo>
                  <a:lnTo>
                    <a:pt x="5647" y="2988"/>
                  </a:lnTo>
                  <a:cubicBezTo>
                    <a:pt x="5722" y="1992"/>
                    <a:pt x="5796" y="996"/>
                    <a:pt x="5871" y="0"/>
                  </a:cubicBezTo>
                  <a:lnTo>
                    <a:pt x="3469" y="329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Freeform 5"/>
            <p:cNvSpPr>
              <a:spLocks/>
            </p:cNvSpPr>
            <p:nvPr/>
          </p:nvSpPr>
          <p:spPr bwMode="auto">
            <a:xfrm>
              <a:off x="3145" y="10231"/>
              <a:ext cx="70" cy="125"/>
            </a:xfrm>
            <a:custGeom>
              <a:avLst/>
              <a:gdLst>
                <a:gd name="T0" fmla="*/ 9588 w 10000"/>
                <a:gd name="T1" fmla="*/ 0 h 10000"/>
                <a:gd name="T2" fmla="*/ 2380 w 10000"/>
                <a:gd name="T3" fmla="*/ 12988 h 10000"/>
                <a:gd name="T4" fmla="*/ 0 w 10000"/>
                <a:gd name="T5" fmla="*/ 25733 h 10000"/>
                <a:gd name="T6" fmla="*/ 7301 w 10000"/>
                <a:gd name="T7" fmla="*/ 39347 h 10000"/>
                <a:gd name="T8" fmla="*/ 17507 w 10000"/>
                <a:gd name="T9" fmla="*/ 35141 h 10000"/>
                <a:gd name="T10" fmla="*/ 22493 w 10000"/>
                <a:gd name="T11" fmla="*/ 23014 h 10000"/>
                <a:gd name="T12" fmla="*/ 23222 w 10000"/>
                <a:gd name="T13" fmla="*/ 12036 h 10000"/>
                <a:gd name="T14" fmla="*/ 9588 w 10000"/>
                <a:gd name="T15" fmla="*/ 0 h 10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000" h="10000">
                  <a:moveTo>
                    <a:pt x="4129" y="0"/>
                  </a:moveTo>
                  <a:lnTo>
                    <a:pt x="1025" y="3301"/>
                  </a:lnTo>
                  <a:lnTo>
                    <a:pt x="0" y="6540"/>
                  </a:lnTo>
                  <a:lnTo>
                    <a:pt x="3144" y="10000"/>
                  </a:lnTo>
                  <a:lnTo>
                    <a:pt x="7539" y="8931"/>
                  </a:lnTo>
                  <a:lnTo>
                    <a:pt x="9686" y="5849"/>
                  </a:lnTo>
                  <a:cubicBezTo>
                    <a:pt x="9791" y="4919"/>
                    <a:pt x="9895" y="3989"/>
                    <a:pt x="10000" y="3059"/>
                  </a:cubicBezTo>
                  <a:lnTo>
                    <a:pt x="4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Freeform 5"/>
            <p:cNvSpPr>
              <a:spLocks/>
            </p:cNvSpPr>
            <p:nvPr/>
          </p:nvSpPr>
          <p:spPr bwMode="auto">
            <a:xfrm>
              <a:off x="3210" y="10436"/>
              <a:ext cx="70" cy="90"/>
            </a:xfrm>
            <a:custGeom>
              <a:avLst/>
              <a:gdLst>
                <a:gd name="T0" fmla="*/ 0 w 10000"/>
                <a:gd name="T1" fmla="*/ 8274 h 11892"/>
                <a:gd name="T2" fmla="*/ 1007 w 10000"/>
                <a:gd name="T3" fmla="*/ 24826 h 11892"/>
                <a:gd name="T4" fmla="*/ 13781 w 10000"/>
                <a:gd name="T5" fmla="*/ 29523 h 11892"/>
                <a:gd name="T6" fmla="*/ 22025 w 10000"/>
                <a:gd name="T7" fmla="*/ 16586 h 11892"/>
                <a:gd name="T8" fmla="*/ 13667 w 10000"/>
                <a:gd name="T9" fmla="*/ 0 h 11892"/>
                <a:gd name="T10" fmla="*/ 2238 w 10000"/>
                <a:gd name="T11" fmla="*/ 0 h 11892"/>
                <a:gd name="T12" fmla="*/ 0 w 10000"/>
                <a:gd name="T13" fmla="*/ 8274 h 118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0" h="11892">
                  <a:moveTo>
                    <a:pt x="0" y="3333"/>
                  </a:moveTo>
                  <a:cubicBezTo>
                    <a:pt x="153" y="5555"/>
                    <a:pt x="304" y="7778"/>
                    <a:pt x="457" y="10000"/>
                  </a:cubicBezTo>
                  <a:lnTo>
                    <a:pt x="6257" y="11892"/>
                  </a:lnTo>
                  <a:lnTo>
                    <a:pt x="10000" y="6681"/>
                  </a:lnTo>
                  <a:lnTo>
                    <a:pt x="6205" y="0"/>
                  </a:lnTo>
                  <a:lnTo>
                    <a:pt x="1016" y="0"/>
                  </a:lnTo>
                  <a:lnTo>
                    <a:pt x="0" y="33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6" name="Freeform 5"/>
            <p:cNvSpPr>
              <a:spLocks/>
            </p:cNvSpPr>
            <p:nvPr/>
          </p:nvSpPr>
          <p:spPr bwMode="auto">
            <a:xfrm>
              <a:off x="3170" y="10681"/>
              <a:ext cx="85" cy="141"/>
            </a:xfrm>
            <a:custGeom>
              <a:avLst/>
              <a:gdLst>
                <a:gd name="T0" fmla="*/ 7782 w 7785"/>
                <a:gd name="T1" fmla="*/ 0 h 10441"/>
                <a:gd name="T2" fmla="*/ 0 w 7785"/>
                <a:gd name="T3" fmla="*/ 26347 h 10441"/>
                <a:gd name="T4" fmla="*/ 6331 w 7785"/>
                <a:gd name="T5" fmla="*/ 41543 h 10441"/>
                <a:gd name="T6" fmla="*/ 17029 w 7785"/>
                <a:gd name="T7" fmla="*/ 43375 h 10441"/>
                <a:gd name="T8" fmla="*/ 22155 w 7785"/>
                <a:gd name="T9" fmla="*/ 35756 h 10441"/>
                <a:gd name="T10" fmla="*/ 27351 w 7785"/>
                <a:gd name="T11" fmla="*/ 23306 h 10441"/>
                <a:gd name="T12" fmla="*/ 24171 w 7785"/>
                <a:gd name="T13" fmla="*/ 13015 h 10441"/>
                <a:gd name="T14" fmla="*/ 7782 w 7785"/>
                <a:gd name="T15" fmla="*/ 0 h 104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785" h="10441">
                  <a:moveTo>
                    <a:pt x="2215" y="0"/>
                  </a:moveTo>
                  <a:lnTo>
                    <a:pt x="0" y="6342"/>
                  </a:lnTo>
                  <a:lnTo>
                    <a:pt x="1802" y="10000"/>
                  </a:lnTo>
                  <a:lnTo>
                    <a:pt x="4847" y="10441"/>
                  </a:lnTo>
                  <a:lnTo>
                    <a:pt x="6306" y="8607"/>
                  </a:lnTo>
                  <a:lnTo>
                    <a:pt x="7785" y="5610"/>
                  </a:lnTo>
                  <a:lnTo>
                    <a:pt x="6880" y="3133"/>
                  </a:lnTo>
                  <a:lnTo>
                    <a:pt x="221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212386" y="4994786"/>
            <a:ext cx="5358725" cy="6048350"/>
            <a:chOff x="5784" y="2180"/>
            <a:chExt cx="3792" cy="428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5784" y="2180"/>
              <a:ext cx="3792" cy="4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5786" y="5130"/>
              <a:ext cx="3790" cy="1330"/>
            </a:xfrm>
            <a:custGeom>
              <a:avLst/>
              <a:gdLst>
                <a:gd name="T0" fmla="*/ 777 w 1601"/>
                <a:gd name="T1" fmla="*/ 351 h 562"/>
                <a:gd name="T2" fmla="*/ 795 w 1601"/>
                <a:gd name="T3" fmla="*/ 347 h 562"/>
                <a:gd name="T4" fmla="*/ 776 w 1601"/>
                <a:gd name="T5" fmla="*/ 351 h 562"/>
                <a:gd name="T6" fmla="*/ 743 w 1601"/>
                <a:gd name="T7" fmla="*/ 337 h 562"/>
                <a:gd name="T8" fmla="*/ 693 w 1601"/>
                <a:gd name="T9" fmla="*/ 298 h 562"/>
                <a:gd name="T10" fmla="*/ 660 w 1601"/>
                <a:gd name="T11" fmla="*/ 285 h 562"/>
                <a:gd name="T12" fmla="*/ 781 w 1601"/>
                <a:gd name="T13" fmla="*/ 206 h 562"/>
                <a:gd name="T14" fmla="*/ 781 w 1601"/>
                <a:gd name="T15" fmla="*/ 206 h 562"/>
                <a:gd name="T16" fmla="*/ 1138 w 1601"/>
                <a:gd name="T17" fmla="*/ 44 h 562"/>
                <a:gd name="T18" fmla="*/ 1138 w 1601"/>
                <a:gd name="T19" fmla="*/ 44 h 562"/>
                <a:gd name="T20" fmla="*/ 724 w 1601"/>
                <a:gd name="T21" fmla="*/ 17 h 562"/>
                <a:gd name="T22" fmla="*/ 705 w 1601"/>
                <a:gd name="T23" fmla="*/ 92 h 562"/>
                <a:gd name="T24" fmla="*/ 676 w 1601"/>
                <a:gd name="T25" fmla="*/ 231 h 562"/>
                <a:gd name="T26" fmla="*/ 716 w 1601"/>
                <a:gd name="T27" fmla="*/ 150 h 562"/>
                <a:gd name="T28" fmla="*/ 498 w 1601"/>
                <a:gd name="T29" fmla="*/ 429 h 562"/>
                <a:gd name="T30" fmla="*/ 612 w 1601"/>
                <a:gd name="T31" fmla="*/ 363 h 562"/>
                <a:gd name="T32" fmla="*/ 1288 w 1601"/>
                <a:gd name="T33" fmla="*/ 422 h 562"/>
                <a:gd name="T34" fmla="*/ 1288 w 1601"/>
                <a:gd name="T35" fmla="*/ 330 h 562"/>
                <a:gd name="T36" fmla="*/ 1288 w 1601"/>
                <a:gd name="T37" fmla="*/ 422 h 562"/>
                <a:gd name="T38" fmla="*/ 876 w 1601"/>
                <a:gd name="T39" fmla="*/ 36 h 562"/>
                <a:gd name="T40" fmla="*/ 792 w 1601"/>
                <a:gd name="T41" fmla="*/ 126 h 562"/>
                <a:gd name="T42" fmla="*/ 914 w 1601"/>
                <a:gd name="T43" fmla="*/ 113 h 562"/>
                <a:gd name="T44" fmla="*/ 1049 w 1601"/>
                <a:gd name="T45" fmla="*/ 213 h 562"/>
                <a:gd name="T46" fmla="*/ 818 w 1601"/>
                <a:gd name="T47" fmla="*/ 269 h 562"/>
                <a:gd name="T48" fmla="*/ 778 w 1601"/>
                <a:gd name="T49" fmla="*/ 191 h 562"/>
                <a:gd name="T50" fmla="*/ 778 w 1601"/>
                <a:gd name="T51" fmla="*/ 185 h 562"/>
                <a:gd name="T52" fmla="*/ 800 w 1601"/>
                <a:gd name="T53" fmla="*/ 345 h 562"/>
                <a:gd name="T54" fmla="*/ 837 w 1601"/>
                <a:gd name="T55" fmla="*/ 354 h 562"/>
                <a:gd name="T56" fmla="*/ 761 w 1601"/>
                <a:gd name="T57" fmla="*/ 383 h 562"/>
                <a:gd name="T58" fmla="*/ 710 w 1601"/>
                <a:gd name="T59" fmla="*/ 401 h 562"/>
                <a:gd name="T60" fmla="*/ 691 w 1601"/>
                <a:gd name="T61" fmla="*/ 334 h 562"/>
                <a:gd name="T62" fmla="*/ 633 w 1601"/>
                <a:gd name="T63" fmla="*/ 305 h 562"/>
                <a:gd name="T64" fmla="*/ 622 w 1601"/>
                <a:gd name="T65" fmla="*/ 346 h 562"/>
                <a:gd name="T66" fmla="*/ 623 w 1601"/>
                <a:gd name="T67" fmla="*/ 243 h 562"/>
                <a:gd name="T68" fmla="*/ 449 w 1601"/>
                <a:gd name="T69" fmla="*/ 202 h 562"/>
                <a:gd name="T70" fmla="*/ 413 w 1601"/>
                <a:gd name="T71" fmla="*/ 90 h 562"/>
                <a:gd name="T72" fmla="*/ 415 w 1601"/>
                <a:gd name="T73" fmla="*/ 34 h 562"/>
                <a:gd name="T74" fmla="*/ 800 w 1601"/>
                <a:gd name="T75" fmla="*/ 562 h 562"/>
                <a:gd name="T76" fmla="*/ 1437 w 1601"/>
                <a:gd name="T77" fmla="*/ 121 h 562"/>
                <a:gd name="T78" fmla="*/ 1260 w 1601"/>
                <a:gd name="T79" fmla="*/ 206 h 562"/>
                <a:gd name="T80" fmla="*/ 1162 w 1601"/>
                <a:gd name="T81" fmla="*/ 249 h 562"/>
                <a:gd name="T82" fmla="*/ 1138 w 1601"/>
                <a:gd name="T83" fmla="*/ 44 h 562"/>
                <a:gd name="T84" fmla="*/ 886 w 1601"/>
                <a:gd name="T85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1" h="562">
                  <a:moveTo>
                    <a:pt x="777" y="351"/>
                  </a:moveTo>
                  <a:cubicBezTo>
                    <a:pt x="777" y="351"/>
                    <a:pt x="777" y="351"/>
                    <a:pt x="777" y="351"/>
                  </a:cubicBezTo>
                  <a:cubicBezTo>
                    <a:pt x="777" y="351"/>
                    <a:pt x="777" y="351"/>
                    <a:pt x="777" y="351"/>
                  </a:cubicBezTo>
                  <a:cubicBezTo>
                    <a:pt x="777" y="351"/>
                    <a:pt x="777" y="351"/>
                    <a:pt x="777" y="351"/>
                  </a:cubicBezTo>
                  <a:moveTo>
                    <a:pt x="795" y="347"/>
                  </a:moveTo>
                  <a:cubicBezTo>
                    <a:pt x="795" y="347"/>
                    <a:pt x="795" y="347"/>
                    <a:pt x="795" y="347"/>
                  </a:cubicBezTo>
                  <a:cubicBezTo>
                    <a:pt x="795" y="347"/>
                    <a:pt x="795" y="347"/>
                    <a:pt x="795" y="347"/>
                  </a:cubicBezTo>
                  <a:moveTo>
                    <a:pt x="743" y="337"/>
                  </a:moveTo>
                  <a:cubicBezTo>
                    <a:pt x="752" y="346"/>
                    <a:pt x="764" y="351"/>
                    <a:pt x="776" y="351"/>
                  </a:cubicBezTo>
                  <a:cubicBezTo>
                    <a:pt x="764" y="351"/>
                    <a:pt x="752" y="346"/>
                    <a:pt x="743" y="337"/>
                  </a:cubicBezTo>
                  <a:moveTo>
                    <a:pt x="742" y="337"/>
                  </a:moveTo>
                  <a:cubicBezTo>
                    <a:pt x="743" y="337"/>
                    <a:pt x="743" y="337"/>
                    <a:pt x="743" y="337"/>
                  </a:cubicBezTo>
                  <a:cubicBezTo>
                    <a:pt x="743" y="337"/>
                    <a:pt x="743" y="337"/>
                    <a:pt x="742" y="337"/>
                  </a:cubicBezTo>
                  <a:moveTo>
                    <a:pt x="694" y="298"/>
                  </a:moveTo>
                  <a:cubicBezTo>
                    <a:pt x="694" y="298"/>
                    <a:pt x="694" y="298"/>
                    <a:pt x="693" y="298"/>
                  </a:cubicBezTo>
                  <a:cubicBezTo>
                    <a:pt x="693" y="298"/>
                    <a:pt x="693" y="298"/>
                    <a:pt x="693" y="298"/>
                  </a:cubicBezTo>
                  <a:cubicBezTo>
                    <a:pt x="694" y="298"/>
                    <a:pt x="694" y="298"/>
                    <a:pt x="694" y="298"/>
                  </a:cubicBezTo>
                  <a:moveTo>
                    <a:pt x="660" y="285"/>
                  </a:moveTo>
                  <a:cubicBezTo>
                    <a:pt x="669" y="293"/>
                    <a:pt x="681" y="298"/>
                    <a:pt x="693" y="298"/>
                  </a:cubicBezTo>
                  <a:cubicBezTo>
                    <a:pt x="681" y="298"/>
                    <a:pt x="669" y="293"/>
                    <a:pt x="660" y="285"/>
                  </a:cubicBezTo>
                  <a:moveTo>
                    <a:pt x="781" y="206"/>
                  </a:moveTo>
                  <a:cubicBezTo>
                    <a:pt x="786" y="221"/>
                    <a:pt x="798" y="235"/>
                    <a:pt x="818" y="246"/>
                  </a:cubicBezTo>
                  <a:cubicBezTo>
                    <a:pt x="798" y="235"/>
                    <a:pt x="786" y="221"/>
                    <a:pt x="781" y="206"/>
                  </a:cubicBezTo>
                  <a:moveTo>
                    <a:pt x="781" y="206"/>
                  </a:moveTo>
                  <a:cubicBezTo>
                    <a:pt x="781" y="206"/>
                    <a:pt x="781" y="206"/>
                    <a:pt x="781" y="206"/>
                  </a:cubicBezTo>
                  <a:cubicBezTo>
                    <a:pt x="781" y="206"/>
                    <a:pt x="781" y="206"/>
                    <a:pt x="781" y="206"/>
                  </a:cubicBezTo>
                  <a:moveTo>
                    <a:pt x="1138" y="44"/>
                  </a:moveTo>
                  <a:cubicBezTo>
                    <a:pt x="1138" y="53"/>
                    <a:pt x="1140" y="62"/>
                    <a:pt x="1145" y="70"/>
                  </a:cubicBezTo>
                  <a:cubicBezTo>
                    <a:pt x="1145" y="70"/>
                    <a:pt x="1145" y="70"/>
                    <a:pt x="1145" y="70"/>
                  </a:cubicBezTo>
                  <a:cubicBezTo>
                    <a:pt x="1140" y="62"/>
                    <a:pt x="1138" y="53"/>
                    <a:pt x="1138" y="44"/>
                  </a:cubicBezTo>
                  <a:cubicBezTo>
                    <a:pt x="1138" y="44"/>
                    <a:pt x="1138" y="44"/>
                    <a:pt x="1138" y="44"/>
                  </a:cubicBezTo>
                  <a:moveTo>
                    <a:pt x="746" y="3"/>
                  </a:moveTo>
                  <a:cubicBezTo>
                    <a:pt x="724" y="17"/>
                    <a:pt x="724" y="17"/>
                    <a:pt x="724" y="17"/>
                  </a:cubicBezTo>
                  <a:cubicBezTo>
                    <a:pt x="722" y="23"/>
                    <a:pt x="720" y="26"/>
                    <a:pt x="720" y="26"/>
                  </a:cubicBezTo>
                  <a:cubicBezTo>
                    <a:pt x="720" y="26"/>
                    <a:pt x="720" y="26"/>
                    <a:pt x="720" y="26"/>
                  </a:cubicBezTo>
                  <a:cubicBezTo>
                    <a:pt x="715" y="48"/>
                    <a:pt x="710" y="71"/>
                    <a:pt x="705" y="92"/>
                  </a:cubicBezTo>
                  <a:cubicBezTo>
                    <a:pt x="705" y="141"/>
                    <a:pt x="705" y="141"/>
                    <a:pt x="705" y="141"/>
                  </a:cubicBezTo>
                  <a:cubicBezTo>
                    <a:pt x="705" y="156"/>
                    <a:pt x="698" y="172"/>
                    <a:pt x="683" y="185"/>
                  </a:cubicBezTo>
                  <a:cubicBezTo>
                    <a:pt x="679" y="207"/>
                    <a:pt x="676" y="223"/>
                    <a:pt x="676" y="231"/>
                  </a:cubicBezTo>
                  <a:cubicBezTo>
                    <a:pt x="676" y="232"/>
                    <a:pt x="676" y="233"/>
                    <a:pt x="676" y="234"/>
                  </a:cubicBezTo>
                  <a:cubicBezTo>
                    <a:pt x="678" y="254"/>
                    <a:pt x="697" y="275"/>
                    <a:pt x="708" y="285"/>
                  </a:cubicBezTo>
                  <a:cubicBezTo>
                    <a:pt x="715" y="253"/>
                    <a:pt x="715" y="223"/>
                    <a:pt x="716" y="150"/>
                  </a:cubicBezTo>
                  <a:cubicBezTo>
                    <a:pt x="718" y="66"/>
                    <a:pt x="746" y="3"/>
                    <a:pt x="746" y="3"/>
                  </a:cubicBezTo>
                  <a:moveTo>
                    <a:pt x="555" y="442"/>
                  </a:moveTo>
                  <a:cubicBezTo>
                    <a:pt x="535" y="442"/>
                    <a:pt x="514" y="438"/>
                    <a:pt x="498" y="429"/>
                  </a:cubicBezTo>
                  <a:cubicBezTo>
                    <a:pt x="467" y="410"/>
                    <a:pt x="467" y="381"/>
                    <a:pt x="498" y="363"/>
                  </a:cubicBezTo>
                  <a:cubicBezTo>
                    <a:pt x="514" y="354"/>
                    <a:pt x="535" y="349"/>
                    <a:pt x="555" y="349"/>
                  </a:cubicBezTo>
                  <a:cubicBezTo>
                    <a:pt x="576" y="349"/>
                    <a:pt x="596" y="354"/>
                    <a:pt x="612" y="363"/>
                  </a:cubicBezTo>
                  <a:cubicBezTo>
                    <a:pt x="643" y="381"/>
                    <a:pt x="643" y="410"/>
                    <a:pt x="612" y="429"/>
                  </a:cubicBezTo>
                  <a:cubicBezTo>
                    <a:pt x="596" y="438"/>
                    <a:pt x="576" y="442"/>
                    <a:pt x="555" y="442"/>
                  </a:cubicBezTo>
                  <a:moveTo>
                    <a:pt x="1288" y="422"/>
                  </a:moveTo>
                  <a:cubicBezTo>
                    <a:pt x="1267" y="422"/>
                    <a:pt x="1246" y="418"/>
                    <a:pt x="1231" y="409"/>
                  </a:cubicBezTo>
                  <a:cubicBezTo>
                    <a:pt x="1199" y="391"/>
                    <a:pt x="1199" y="361"/>
                    <a:pt x="1231" y="343"/>
                  </a:cubicBezTo>
                  <a:cubicBezTo>
                    <a:pt x="1246" y="334"/>
                    <a:pt x="1267" y="330"/>
                    <a:pt x="1288" y="330"/>
                  </a:cubicBezTo>
                  <a:cubicBezTo>
                    <a:pt x="1308" y="330"/>
                    <a:pt x="1329" y="334"/>
                    <a:pt x="1344" y="343"/>
                  </a:cubicBezTo>
                  <a:cubicBezTo>
                    <a:pt x="1376" y="361"/>
                    <a:pt x="1376" y="391"/>
                    <a:pt x="1344" y="409"/>
                  </a:cubicBezTo>
                  <a:cubicBezTo>
                    <a:pt x="1329" y="418"/>
                    <a:pt x="1308" y="422"/>
                    <a:pt x="1288" y="422"/>
                  </a:cubicBezTo>
                  <a:moveTo>
                    <a:pt x="886" y="0"/>
                  </a:moveTo>
                  <a:cubicBezTo>
                    <a:pt x="885" y="33"/>
                    <a:pt x="885" y="33"/>
                    <a:pt x="885" y="33"/>
                  </a:cubicBezTo>
                  <a:cubicBezTo>
                    <a:pt x="885" y="33"/>
                    <a:pt x="882" y="34"/>
                    <a:pt x="876" y="36"/>
                  </a:cubicBezTo>
                  <a:cubicBezTo>
                    <a:pt x="876" y="47"/>
                    <a:pt x="874" y="60"/>
                    <a:pt x="869" y="65"/>
                  </a:cubicBezTo>
                  <a:cubicBezTo>
                    <a:pt x="858" y="78"/>
                    <a:pt x="848" y="71"/>
                    <a:pt x="823" y="105"/>
                  </a:cubicBezTo>
                  <a:cubicBezTo>
                    <a:pt x="814" y="117"/>
                    <a:pt x="803" y="124"/>
                    <a:pt x="792" y="126"/>
                  </a:cubicBezTo>
                  <a:cubicBezTo>
                    <a:pt x="788" y="143"/>
                    <a:pt x="784" y="160"/>
                    <a:pt x="781" y="175"/>
                  </a:cubicBezTo>
                  <a:cubicBezTo>
                    <a:pt x="786" y="161"/>
                    <a:pt x="798" y="147"/>
                    <a:pt x="818" y="135"/>
                  </a:cubicBezTo>
                  <a:cubicBezTo>
                    <a:pt x="844" y="120"/>
                    <a:pt x="879" y="113"/>
                    <a:pt x="914" y="113"/>
                  </a:cubicBezTo>
                  <a:cubicBezTo>
                    <a:pt x="948" y="113"/>
                    <a:pt x="983" y="120"/>
                    <a:pt x="1009" y="135"/>
                  </a:cubicBezTo>
                  <a:cubicBezTo>
                    <a:pt x="1036" y="151"/>
                    <a:pt x="1049" y="171"/>
                    <a:pt x="1049" y="191"/>
                  </a:cubicBezTo>
                  <a:cubicBezTo>
                    <a:pt x="1049" y="213"/>
                    <a:pt x="1049" y="213"/>
                    <a:pt x="1049" y="213"/>
                  </a:cubicBezTo>
                  <a:cubicBezTo>
                    <a:pt x="1049" y="233"/>
                    <a:pt x="1036" y="253"/>
                    <a:pt x="1009" y="269"/>
                  </a:cubicBezTo>
                  <a:cubicBezTo>
                    <a:pt x="983" y="284"/>
                    <a:pt x="948" y="292"/>
                    <a:pt x="914" y="292"/>
                  </a:cubicBezTo>
                  <a:cubicBezTo>
                    <a:pt x="879" y="292"/>
                    <a:pt x="844" y="284"/>
                    <a:pt x="818" y="269"/>
                  </a:cubicBezTo>
                  <a:cubicBezTo>
                    <a:pt x="791" y="253"/>
                    <a:pt x="778" y="233"/>
                    <a:pt x="778" y="213"/>
                  </a:cubicBezTo>
                  <a:cubicBezTo>
                    <a:pt x="778" y="191"/>
                    <a:pt x="778" y="191"/>
                    <a:pt x="778" y="191"/>
                  </a:cubicBezTo>
                  <a:cubicBezTo>
                    <a:pt x="778" y="191"/>
                    <a:pt x="778" y="191"/>
                    <a:pt x="778" y="191"/>
                  </a:cubicBezTo>
                  <a:cubicBezTo>
                    <a:pt x="778" y="191"/>
                    <a:pt x="778" y="191"/>
                    <a:pt x="778" y="191"/>
                  </a:cubicBezTo>
                  <a:cubicBezTo>
                    <a:pt x="778" y="191"/>
                    <a:pt x="778" y="191"/>
                    <a:pt x="778" y="191"/>
                  </a:cubicBezTo>
                  <a:cubicBezTo>
                    <a:pt x="778" y="189"/>
                    <a:pt x="778" y="187"/>
                    <a:pt x="778" y="185"/>
                  </a:cubicBezTo>
                  <a:cubicBezTo>
                    <a:pt x="768" y="232"/>
                    <a:pt x="759" y="270"/>
                    <a:pt x="759" y="284"/>
                  </a:cubicBezTo>
                  <a:cubicBezTo>
                    <a:pt x="759" y="285"/>
                    <a:pt x="759" y="286"/>
                    <a:pt x="759" y="286"/>
                  </a:cubicBezTo>
                  <a:cubicBezTo>
                    <a:pt x="762" y="316"/>
                    <a:pt x="800" y="345"/>
                    <a:pt x="800" y="345"/>
                  </a:cubicBezTo>
                  <a:cubicBezTo>
                    <a:pt x="800" y="345"/>
                    <a:pt x="800" y="345"/>
                    <a:pt x="800" y="345"/>
                  </a:cubicBezTo>
                  <a:cubicBezTo>
                    <a:pt x="835" y="348"/>
                    <a:pt x="835" y="348"/>
                    <a:pt x="835" y="348"/>
                  </a:cubicBezTo>
                  <a:cubicBezTo>
                    <a:pt x="839" y="349"/>
                    <a:pt x="840" y="353"/>
                    <a:pt x="837" y="354"/>
                  </a:cubicBezTo>
                  <a:cubicBezTo>
                    <a:pt x="787" y="383"/>
                    <a:pt x="787" y="383"/>
                    <a:pt x="787" y="383"/>
                  </a:cubicBezTo>
                  <a:cubicBezTo>
                    <a:pt x="783" y="386"/>
                    <a:pt x="778" y="387"/>
                    <a:pt x="774" y="387"/>
                  </a:cubicBezTo>
                  <a:cubicBezTo>
                    <a:pt x="769" y="387"/>
                    <a:pt x="765" y="386"/>
                    <a:pt x="761" y="383"/>
                  </a:cubicBezTo>
                  <a:cubicBezTo>
                    <a:pt x="716" y="358"/>
                    <a:pt x="716" y="358"/>
                    <a:pt x="716" y="358"/>
                  </a:cubicBezTo>
                  <a:cubicBezTo>
                    <a:pt x="716" y="399"/>
                    <a:pt x="716" y="399"/>
                    <a:pt x="716" y="399"/>
                  </a:cubicBezTo>
                  <a:cubicBezTo>
                    <a:pt x="714" y="400"/>
                    <a:pt x="712" y="401"/>
                    <a:pt x="710" y="401"/>
                  </a:cubicBezTo>
                  <a:cubicBezTo>
                    <a:pt x="707" y="401"/>
                    <a:pt x="705" y="399"/>
                    <a:pt x="705" y="399"/>
                  </a:cubicBezTo>
                  <a:cubicBezTo>
                    <a:pt x="705" y="399"/>
                    <a:pt x="708" y="382"/>
                    <a:pt x="695" y="345"/>
                  </a:cubicBezTo>
                  <a:cubicBezTo>
                    <a:pt x="693" y="341"/>
                    <a:pt x="692" y="338"/>
                    <a:pt x="691" y="334"/>
                  </a:cubicBezTo>
                  <a:cubicBezTo>
                    <a:pt x="691" y="334"/>
                    <a:pt x="691" y="334"/>
                    <a:pt x="691" y="334"/>
                  </a:cubicBezTo>
                  <a:cubicBezTo>
                    <a:pt x="686" y="334"/>
                    <a:pt x="682" y="333"/>
                    <a:pt x="678" y="331"/>
                  </a:cubicBezTo>
                  <a:cubicBezTo>
                    <a:pt x="633" y="305"/>
                    <a:pt x="633" y="305"/>
                    <a:pt x="633" y="305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8"/>
                    <a:pt x="629" y="348"/>
                    <a:pt x="627" y="348"/>
                  </a:cubicBezTo>
                  <a:cubicBezTo>
                    <a:pt x="624" y="348"/>
                    <a:pt x="622" y="346"/>
                    <a:pt x="622" y="346"/>
                  </a:cubicBezTo>
                  <a:cubicBezTo>
                    <a:pt x="622" y="346"/>
                    <a:pt x="625" y="329"/>
                    <a:pt x="611" y="292"/>
                  </a:cubicBezTo>
                  <a:cubicBezTo>
                    <a:pt x="598" y="256"/>
                    <a:pt x="623" y="243"/>
                    <a:pt x="623" y="243"/>
                  </a:cubicBezTo>
                  <a:cubicBezTo>
                    <a:pt x="623" y="243"/>
                    <a:pt x="623" y="243"/>
                    <a:pt x="623" y="243"/>
                  </a:cubicBezTo>
                  <a:cubicBezTo>
                    <a:pt x="625" y="234"/>
                    <a:pt x="627" y="225"/>
                    <a:pt x="628" y="216"/>
                  </a:cubicBezTo>
                  <a:cubicBezTo>
                    <a:pt x="605" y="223"/>
                    <a:pt x="580" y="227"/>
                    <a:pt x="555" y="227"/>
                  </a:cubicBezTo>
                  <a:cubicBezTo>
                    <a:pt x="517" y="227"/>
                    <a:pt x="479" y="219"/>
                    <a:pt x="449" y="202"/>
                  </a:cubicBezTo>
                  <a:cubicBezTo>
                    <a:pt x="420" y="185"/>
                    <a:pt x="406" y="163"/>
                    <a:pt x="406" y="141"/>
                  </a:cubicBezTo>
                  <a:cubicBezTo>
                    <a:pt x="406" y="64"/>
                    <a:pt x="406" y="64"/>
                    <a:pt x="406" y="64"/>
                  </a:cubicBezTo>
                  <a:cubicBezTo>
                    <a:pt x="406" y="72"/>
                    <a:pt x="408" y="81"/>
                    <a:pt x="413" y="90"/>
                  </a:cubicBezTo>
                  <a:cubicBezTo>
                    <a:pt x="413" y="90"/>
                    <a:pt x="413" y="90"/>
                    <a:pt x="413" y="90"/>
                  </a:cubicBezTo>
                  <a:cubicBezTo>
                    <a:pt x="413" y="90"/>
                    <a:pt x="413" y="90"/>
                    <a:pt x="413" y="90"/>
                  </a:cubicBezTo>
                  <a:cubicBezTo>
                    <a:pt x="403" y="71"/>
                    <a:pt x="403" y="52"/>
                    <a:pt x="415" y="34"/>
                  </a:cubicBezTo>
                  <a:cubicBezTo>
                    <a:pt x="415" y="33"/>
                    <a:pt x="414" y="33"/>
                    <a:pt x="414" y="33"/>
                  </a:cubicBezTo>
                  <a:cubicBezTo>
                    <a:pt x="167" y="81"/>
                    <a:pt x="0" y="173"/>
                    <a:pt x="0" y="280"/>
                  </a:cubicBezTo>
                  <a:cubicBezTo>
                    <a:pt x="0" y="436"/>
                    <a:pt x="358" y="562"/>
                    <a:pt x="800" y="562"/>
                  </a:cubicBezTo>
                  <a:cubicBezTo>
                    <a:pt x="1243" y="562"/>
                    <a:pt x="1601" y="436"/>
                    <a:pt x="1601" y="280"/>
                  </a:cubicBezTo>
                  <a:cubicBezTo>
                    <a:pt x="1601" y="216"/>
                    <a:pt x="1540" y="156"/>
                    <a:pt x="1437" y="109"/>
                  </a:cubicBezTo>
                  <a:cubicBezTo>
                    <a:pt x="1437" y="121"/>
                    <a:pt x="1437" y="121"/>
                    <a:pt x="1437" y="121"/>
                  </a:cubicBezTo>
                  <a:cubicBezTo>
                    <a:pt x="1437" y="143"/>
                    <a:pt x="1422" y="165"/>
                    <a:pt x="1393" y="182"/>
                  </a:cubicBezTo>
                  <a:cubicBezTo>
                    <a:pt x="1364" y="199"/>
                    <a:pt x="1326" y="207"/>
                    <a:pt x="1288" y="207"/>
                  </a:cubicBezTo>
                  <a:cubicBezTo>
                    <a:pt x="1278" y="207"/>
                    <a:pt x="1269" y="207"/>
                    <a:pt x="1260" y="206"/>
                  </a:cubicBezTo>
                  <a:cubicBezTo>
                    <a:pt x="1260" y="249"/>
                    <a:pt x="1260" y="249"/>
                    <a:pt x="1260" y="249"/>
                  </a:cubicBezTo>
                  <a:cubicBezTo>
                    <a:pt x="1260" y="249"/>
                    <a:pt x="1238" y="263"/>
                    <a:pt x="1209" y="263"/>
                  </a:cubicBezTo>
                  <a:cubicBezTo>
                    <a:pt x="1195" y="263"/>
                    <a:pt x="1178" y="260"/>
                    <a:pt x="1162" y="249"/>
                  </a:cubicBezTo>
                  <a:cubicBezTo>
                    <a:pt x="1162" y="168"/>
                    <a:pt x="1162" y="168"/>
                    <a:pt x="1162" y="168"/>
                  </a:cubicBezTo>
                  <a:cubicBezTo>
                    <a:pt x="1146" y="154"/>
                    <a:pt x="1138" y="137"/>
                    <a:pt x="1138" y="121"/>
                  </a:cubicBezTo>
                  <a:cubicBezTo>
                    <a:pt x="1138" y="44"/>
                    <a:pt x="1138" y="44"/>
                    <a:pt x="1138" y="44"/>
                  </a:cubicBezTo>
                  <a:cubicBezTo>
                    <a:pt x="1130" y="39"/>
                    <a:pt x="1122" y="33"/>
                    <a:pt x="1113" y="26"/>
                  </a:cubicBezTo>
                  <a:cubicBezTo>
                    <a:pt x="1113" y="26"/>
                    <a:pt x="1112" y="24"/>
                    <a:pt x="1111" y="20"/>
                  </a:cubicBezTo>
                  <a:cubicBezTo>
                    <a:pt x="1040" y="10"/>
                    <a:pt x="965" y="3"/>
                    <a:pt x="886" y="0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566" y="5133"/>
              <a:ext cx="299" cy="314"/>
            </a:xfrm>
            <a:custGeom>
              <a:avLst/>
              <a:gdLst>
                <a:gd name="T0" fmla="*/ 117 w 126"/>
                <a:gd name="T1" fmla="*/ 64 h 133"/>
                <a:gd name="T2" fmla="*/ 122 w 126"/>
                <a:gd name="T3" fmla="*/ 18 h 133"/>
                <a:gd name="T4" fmla="*/ 107 w 126"/>
                <a:gd name="T5" fmla="*/ 3 h 133"/>
                <a:gd name="T6" fmla="*/ 47 w 126"/>
                <a:gd name="T7" fmla="*/ 35 h 133"/>
                <a:gd name="T8" fmla="*/ 9 w 126"/>
                <a:gd name="T9" fmla="*/ 111 h 133"/>
                <a:gd name="T10" fmla="*/ 71 w 126"/>
                <a:gd name="T11" fmla="*/ 104 h 133"/>
                <a:gd name="T12" fmla="*/ 117 w 126"/>
                <a:gd name="T13" fmla="*/ 6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33">
                  <a:moveTo>
                    <a:pt x="117" y="64"/>
                  </a:moveTo>
                  <a:cubicBezTo>
                    <a:pt x="125" y="55"/>
                    <a:pt x="126" y="29"/>
                    <a:pt x="122" y="18"/>
                  </a:cubicBezTo>
                  <a:cubicBezTo>
                    <a:pt x="120" y="11"/>
                    <a:pt x="116" y="5"/>
                    <a:pt x="107" y="3"/>
                  </a:cubicBezTo>
                  <a:cubicBezTo>
                    <a:pt x="86" y="0"/>
                    <a:pt x="65" y="6"/>
                    <a:pt x="47" y="35"/>
                  </a:cubicBezTo>
                  <a:cubicBezTo>
                    <a:pt x="28" y="63"/>
                    <a:pt x="0" y="90"/>
                    <a:pt x="9" y="111"/>
                  </a:cubicBezTo>
                  <a:cubicBezTo>
                    <a:pt x="17" y="133"/>
                    <a:pt x="51" y="132"/>
                    <a:pt x="71" y="104"/>
                  </a:cubicBezTo>
                  <a:cubicBezTo>
                    <a:pt x="96" y="70"/>
                    <a:pt x="106" y="77"/>
                    <a:pt x="117" y="64"/>
                  </a:cubicBezTo>
                </a:path>
              </a:pathLst>
            </a:custGeom>
            <a:solidFill>
              <a:srgbClr val="12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671" y="4915"/>
              <a:ext cx="215" cy="336"/>
            </a:xfrm>
            <a:custGeom>
              <a:avLst/>
              <a:gdLst>
                <a:gd name="T0" fmla="*/ 89 w 91"/>
                <a:gd name="T1" fmla="*/ 124 h 142"/>
                <a:gd name="T2" fmla="*/ 0 w 91"/>
                <a:gd name="T3" fmla="*/ 124 h 142"/>
                <a:gd name="T4" fmla="*/ 0 w 91"/>
                <a:gd name="T5" fmla="*/ 0 h 142"/>
                <a:gd name="T6" fmla="*/ 91 w 91"/>
                <a:gd name="T7" fmla="*/ 0 h 142"/>
                <a:gd name="T8" fmla="*/ 89 w 91"/>
                <a:gd name="T9" fmla="*/ 12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42">
                  <a:moveTo>
                    <a:pt x="89" y="124"/>
                  </a:moveTo>
                  <a:cubicBezTo>
                    <a:pt x="89" y="124"/>
                    <a:pt x="42" y="142"/>
                    <a:pt x="0" y="1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9" y="124"/>
                    <a:pt x="89" y="124"/>
                    <a:pt x="89" y="124"/>
                  </a:cubicBezTo>
                </a:path>
              </a:pathLst>
            </a:custGeom>
            <a:solidFill>
              <a:srgbClr val="293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033" y="5133"/>
              <a:ext cx="298" cy="314"/>
            </a:xfrm>
            <a:custGeom>
              <a:avLst/>
              <a:gdLst>
                <a:gd name="T0" fmla="*/ 9 w 126"/>
                <a:gd name="T1" fmla="*/ 64 h 133"/>
                <a:gd name="T2" fmla="*/ 4 w 126"/>
                <a:gd name="T3" fmla="*/ 18 h 133"/>
                <a:gd name="T4" fmla="*/ 19 w 126"/>
                <a:gd name="T5" fmla="*/ 3 h 133"/>
                <a:gd name="T6" fmla="*/ 80 w 126"/>
                <a:gd name="T7" fmla="*/ 35 h 133"/>
                <a:gd name="T8" fmla="*/ 118 w 126"/>
                <a:gd name="T9" fmla="*/ 111 h 133"/>
                <a:gd name="T10" fmla="*/ 56 w 126"/>
                <a:gd name="T11" fmla="*/ 104 h 133"/>
                <a:gd name="T12" fmla="*/ 9 w 126"/>
                <a:gd name="T13" fmla="*/ 6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33">
                  <a:moveTo>
                    <a:pt x="9" y="64"/>
                  </a:moveTo>
                  <a:cubicBezTo>
                    <a:pt x="2" y="55"/>
                    <a:pt x="0" y="29"/>
                    <a:pt x="4" y="18"/>
                  </a:cubicBezTo>
                  <a:cubicBezTo>
                    <a:pt x="6" y="11"/>
                    <a:pt x="11" y="5"/>
                    <a:pt x="19" y="3"/>
                  </a:cubicBezTo>
                  <a:cubicBezTo>
                    <a:pt x="41" y="0"/>
                    <a:pt x="62" y="6"/>
                    <a:pt x="80" y="35"/>
                  </a:cubicBezTo>
                  <a:cubicBezTo>
                    <a:pt x="98" y="63"/>
                    <a:pt x="126" y="90"/>
                    <a:pt x="118" y="111"/>
                  </a:cubicBezTo>
                  <a:cubicBezTo>
                    <a:pt x="110" y="133"/>
                    <a:pt x="76" y="132"/>
                    <a:pt x="56" y="104"/>
                  </a:cubicBezTo>
                  <a:cubicBezTo>
                    <a:pt x="31" y="70"/>
                    <a:pt x="20" y="77"/>
                    <a:pt x="9" y="64"/>
                  </a:cubicBezTo>
                  <a:close/>
                </a:path>
              </a:pathLst>
            </a:custGeom>
            <a:solidFill>
              <a:srgbClr val="12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007" y="4915"/>
              <a:ext cx="217" cy="336"/>
            </a:xfrm>
            <a:custGeom>
              <a:avLst/>
              <a:gdLst>
                <a:gd name="T0" fmla="*/ 2 w 92"/>
                <a:gd name="T1" fmla="*/ 124 h 142"/>
                <a:gd name="T2" fmla="*/ 92 w 92"/>
                <a:gd name="T3" fmla="*/ 124 h 142"/>
                <a:gd name="T4" fmla="*/ 92 w 92"/>
                <a:gd name="T5" fmla="*/ 0 h 142"/>
                <a:gd name="T6" fmla="*/ 0 w 92"/>
                <a:gd name="T7" fmla="*/ 0 h 142"/>
                <a:gd name="T8" fmla="*/ 2 w 92"/>
                <a:gd name="T9" fmla="*/ 12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42">
                  <a:moveTo>
                    <a:pt x="2" y="124"/>
                  </a:moveTo>
                  <a:cubicBezTo>
                    <a:pt x="2" y="124"/>
                    <a:pt x="49" y="142"/>
                    <a:pt x="92" y="12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124"/>
                  </a:lnTo>
                  <a:close/>
                </a:path>
              </a:pathLst>
            </a:custGeom>
            <a:solidFill>
              <a:srgbClr val="293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8156" y="3086"/>
              <a:ext cx="771" cy="693"/>
            </a:xfrm>
            <a:custGeom>
              <a:avLst/>
              <a:gdLst>
                <a:gd name="T0" fmla="*/ 258 w 326"/>
                <a:gd name="T1" fmla="*/ 26 h 293"/>
                <a:gd name="T2" fmla="*/ 223 w 326"/>
                <a:gd name="T3" fmla="*/ 82 h 293"/>
                <a:gd name="T4" fmla="*/ 211 w 326"/>
                <a:gd name="T5" fmla="*/ 56 h 293"/>
                <a:gd name="T6" fmla="*/ 199 w 326"/>
                <a:gd name="T7" fmla="*/ 128 h 293"/>
                <a:gd name="T8" fmla="*/ 113 w 326"/>
                <a:gd name="T9" fmla="*/ 210 h 293"/>
                <a:gd name="T10" fmla="*/ 80 w 326"/>
                <a:gd name="T11" fmla="*/ 201 h 293"/>
                <a:gd name="T12" fmla="*/ 65 w 326"/>
                <a:gd name="T13" fmla="*/ 145 h 293"/>
                <a:gd name="T14" fmla="*/ 65 w 326"/>
                <a:gd name="T15" fmla="*/ 145 h 293"/>
                <a:gd name="T16" fmla="*/ 0 w 326"/>
                <a:gd name="T17" fmla="*/ 168 h 293"/>
                <a:gd name="T18" fmla="*/ 35 w 326"/>
                <a:gd name="T19" fmla="*/ 246 h 293"/>
                <a:gd name="T20" fmla="*/ 133 w 326"/>
                <a:gd name="T21" fmla="*/ 263 h 293"/>
                <a:gd name="T22" fmla="*/ 229 w 326"/>
                <a:gd name="T23" fmla="*/ 164 h 293"/>
                <a:gd name="T24" fmla="*/ 258 w 326"/>
                <a:gd name="T25" fmla="*/ 2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293">
                  <a:moveTo>
                    <a:pt x="258" y="26"/>
                  </a:moveTo>
                  <a:cubicBezTo>
                    <a:pt x="238" y="52"/>
                    <a:pt x="223" y="82"/>
                    <a:pt x="223" y="82"/>
                  </a:cubicBezTo>
                  <a:cubicBezTo>
                    <a:pt x="229" y="64"/>
                    <a:pt x="223" y="17"/>
                    <a:pt x="211" y="56"/>
                  </a:cubicBezTo>
                  <a:cubicBezTo>
                    <a:pt x="199" y="95"/>
                    <a:pt x="199" y="128"/>
                    <a:pt x="199" y="128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102" y="220"/>
                    <a:pt x="84" y="215"/>
                    <a:pt x="80" y="201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56" y="155"/>
                    <a:pt x="36" y="170"/>
                    <a:pt x="0" y="168"/>
                  </a:cubicBezTo>
                  <a:cubicBezTo>
                    <a:pt x="35" y="246"/>
                    <a:pt x="35" y="246"/>
                    <a:pt x="35" y="246"/>
                  </a:cubicBezTo>
                  <a:cubicBezTo>
                    <a:pt x="53" y="284"/>
                    <a:pt x="103" y="293"/>
                    <a:pt x="133" y="263"/>
                  </a:cubicBezTo>
                  <a:cubicBezTo>
                    <a:pt x="229" y="164"/>
                    <a:pt x="229" y="164"/>
                    <a:pt x="229" y="164"/>
                  </a:cubicBezTo>
                  <a:cubicBezTo>
                    <a:pt x="326" y="80"/>
                    <a:pt x="278" y="0"/>
                    <a:pt x="258" y="26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882" y="3086"/>
              <a:ext cx="772" cy="693"/>
            </a:xfrm>
            <a:custGeom>
              <a:avLst/>
              <a:gdLst>
                <a:gd name="T0" fmla="*/ 69 w 326"/>
                <a:gd name="T1" fmla="*/ 26 h 293"/>
                <a:gd name="T2" fmla="*/ 104 w 326"/>
                <a:gd name="T3" fmla="*/ 82 h 293"/>
                <a:gd name="T4" fmla="*/ 115 w 326"/>
                <a:gd name="T5" fmla="*/ 56 h 293"/>
                <a:gd name="T6" fmla="*/ 127 w 326"/>
                <a:gd name="T7" fmla="*/ 128 h 293"/>
                <a:gd name="T8" fmla="*/ 214 w 326"/>
                <a:gd name="T9" fmla="*/ 211 h 293"/>
                <a:gd name="T10" fmla="*/ 246 w 326"/>
                <a:gd name="T11" fmla="*/ 202 h 293"/>
                <a:gd name="T12" fmla="*/ 261 w 326"/>
                <a:gd name="T13" fmla="*/ 145 h 293"/>
                <a:gd name="T14" fmla="*/ 261 w 326"/>
                <a:gd name="T15" fmla="*/ 145 h 293"/>
                <a:gd name="T16" fmla="*/ 326 w 326"/>
                <a:gd name="T17" fmla="*/ 168 h 293"/>
                <a:gd name="T18" fmla="*/ 291 w 326"/>
                <a:gd name="T19" fmla="*/ 246 h 293"/>
                <a:gd name="T20" fmla="*/ 194 w 326"/>
                <a:gd name="T21" fmla="*/ 263 h 293"/>
                <a:gd name="T22" fmla="*/ 97 w 326"/>
                <a:gd name="T23" fmla="*/ 164 h 293"/>
                <a:gd name="T24" fmla="*/ 69 w 326"/>
                <a:gd name="T25" fmla="*/ 2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293">
                  <a:moveTo>
                    <a:pt x="69" y="26"/>
                  </a:moveTo>
                  <a:cubicBezTo>
                    <a:pt x="89" y="52"/>
                    <a:pt x="104" y="82"/>
                    <a:pt x="104" y="82"/>
                  </a:cubicBezTo>
                  <a:cubicBezTo>
                    <a:pt x="97" y="64"/>
                    <a:pt x="103" y="17"/>
                    <a:pt x="115" y="56"/>
                  </a:cubicBezTo>
                  <a:cubicBezTo>
                    <a:pt x="128" y="95"/>
                    <a:pt x="127" y="128"/>
                    <a:pt x="127" y="128"/>
                  </a:cubicBezTo>
                  <a:cubicBezTo>
                    <a:pt x="214" y="211"/>
                    <a:pt x="214" y="211"/>
                    <a:pt x="214" y="211"/>
                  </a:cubicBezTo>
                  <a:cubicBezTo>
                    <a:pt x="225" y="221"/>
                    <a:pt x="242" y="216"/>
                    <a:pt x="246" y="202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70" y="155"/>
                    <a:pt x="291" y="170"/>
                    <a:pt x="326" y="168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74" y="284"/>
                    <a:pt x="223" y="293"/>
                    <a:pt x="194" y="263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0" y="80"/>
                    <a:pt x="49" y="0"/>
                    <a:pt x="69" y="26"/>
                  </a:cubicBezTo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882" y="3086"/>
              <a:ext cx="772" cy="693"/>
            </a:xfrm>
            <a:custGeom>
              <a:avLst/>
              <a:gdLst>
                <a:gd name="T0" fmla="*/ 69 w 326"/>
                <a:gd name="T1" fmla="*/ 26 h 293"/>
                <a:gd name="T2" fmla="*/ 104 w 326"/>
                <a:gd name="T3" fmla="*/ 82 h 293"/>
                <a:gd name="T4" fmla="*/ 115 w 326"/>
                <a:gd name="T5" fmla="*/ 56 h 293"/>
                <a:gd name="T6" fmla="*/ 127 w 326"/>
                <a:gd name="T7" fmla="*/ 128 h 293"/>
                <a:gd name="T8" fmla="*/ 214 w 326"/>
                <a:gd name="T9" fmla="*/ 211 h 293"/>
                <a:gd name="T10" fmla="*/ 246 w 326"/>
                <a:gd name="T11" fmla="*/ 202 h 293"/>
                <a:gd name="T12" fmla="*/ 261 w 326"/>
                <a:gd name="T13" fmla="*/ 145 h 293"/>
                <a:gd name="T14" fmla="*/ 261 w 326"/>
                <a:gd name="T15" fmla="*/ 145 h 293"/>
                <a:gd name="T16" fmla="*/ 326 w 326"/>
                <a:gd name="T17" fmla="*/ 168 h 293"/>
                <a:gd name="T18" fmla="*/ 291 w 326"/>
                <a:gd name="T19" fmla="*/ 246 h 293"/>
                <a:gd name="T20" fmla="*/ 194 w 326"/>
                <a:gd name="T21" fmla="*/ 263 h 293"/>
                <a:gd name="T22" fmla="*/ 97 w 326"/>
                <a:gd name="T23" fmla="*/ 164 h 293"/>
                <a:gd name="T24" fmla="*/ 69 w 326"/>
                <a:gd name="T25" fmla="*/ 2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293">
                  <a:moveTo>
                    <a:pt x="69" y="26"/>
                  </a:moveTo>
                  <a:cubicBezTo>
                    <a:pt x="89" y="52"/>
                    <a:pt x="104" y="82"/>
                    <a:pt x="104" y="82"/>
                  </a:cubicBezTo>
                  <a:cubicBezTo>
                    <a:pt x="97" y="64"/>
                    <a:pt x="103" y="17"/>
                    <a:pt x="115" y="56"/>
                  </a:cubicBezTo>
                  <a:cubicBezTo>
                    <a:pt x="128" y="95"/>
                    <a:pt x="127" y="128"/>
                    <a:pt x="127" y="128"/>
                  </a:cubicBezTo>
                  <a:cubicBezTo>
                    <a:pt x="214" y="211"/>
                    <a:pt x="214" y="211"/>
                    <a:pt x="214" y="211"/>
                  </a:cubicBezTo>
                  <a:cubicBezTo>
                    <a:pt x="225" y="221"/>
                    <a:pt x="242" y="216"/>
                    <a:pt x="246" y="202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61" y="145"/>
                    <a:pt x="261" y="145"/>
                    <a:pt x="261" y="145"/>
                  </a:cubicBezTo>
                  <a:cubicBezTo>
                    <a:pt x="270" y="155"/>
                    <a:pt x="291" y="170"/>
                    <a:pt x="326" y="168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274" y="284"/>
                    <a:pt x="223" y="293"/>
                    <a:pt x="194" y="263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0" y="80"/>
                    <a:pt x="49" y="0"/>
                    <a:pt x="69" y="26"/>
                  </a:cubicBezTo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982" y="3283"/>
              <a:ext cx="672" cy="496"/>
            </a:xfrm>
            <a:custGeom>
              <a:avLst/>
              <a:gdLst>
                <a:gd name="T0" fmla="*/ 272 w 284"/>
                <a:gd name="T1" fmla="*/ 85 h 210"/>
                <a:gd name="T2" fmla="*/ 244 w 284"/>
                <a:gd name="T3" fmla="*/ 148 h 210"/>
                <a:gd name="T4" fmla="*/ 147 w 284"/>
                <a:gd name="T5" fmla="*/ 165 h 210"/>
                <a:gd name="T6" fmla="*/ 50 w 284"/>
                <a:gd name="T7" fmla="*/ 66 h 210"/>
                <a:gd name="T8" fmla="*/ 0 w 284"/>
                <a:gd name="T9" fmla="*/ 0 h 210"/>
                <a:gd name="T10" fmla="*/ 55 w 284"/>
                <a:gd name="T11" fmla="*/ 81 h 210"/>
                <a:gd name="T12" fmla="*/ 152 w 284"/>
                <a:gd name="T13" fmla="*/ 180 h 210"/>
                <a:gd name="T14" fmla="*/ 249 w 284"/>
                <a:gd name="T15" fmla="*/ 163 h 210"/>
                <a:gd name="T16" fmla="*/ 284 w 284"/>
                <a:gd name="T17" fmla="*/ 85 h 210"/>
                <a:gd name="T18" fmla="*/ 272 w 284"/>
                <a:gd name="T19" fmla="*/ 8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10">
                  <a:moveTo>
                    <a:pt x="272" y="85"/>
                  </a:moveTo>
                  <a:cubicBezTo>
                    <a:pt x="244" y="148"/>
                    <a:pt x="244" y="148"/>
                    <a:pt x="244" y="148"/>
                  </a:cubicBezTo>
                  <a:cubicBezTo>
                    <a:pt x="227" y="186"/>
                    <a:pt x="176" y="195"/>
                    <a:pt x="147" y="1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24" y="43"/>
                    <a:pt x="8" y="20"/>
                    <a:pt x="0" y="0"/>
                  </a:cubicBezTo>
                  <a:cubicBezTo>
                    <a:pt x="6" y="23"/>
                    <a:pt x="22" y="52"/>
                    <a:pt x="55" y="81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81" y="210"/>
                    <a:pt x="232" y="201"/>
                    <a:pt x="249" y="163"/>
                  </a:cubicBezTo>
                  <a:cubicBezTo>
                    <a:pt x="284" y="85"/>
                    <a:pt x="284" y="85"/>
                    <a:pt x="284" y="85"/>
                  </a:cubicBezTo>
                  <a:cubicBezTo>
                    <a:pt x="280" y="85"/>
                    <a:pt x="276" y="85"/>
                    <a:pt x="272" y="85"/>
                  </a:cubicBezTo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96" y="3107"/>
              <a:ext cx="559" cy="646"/>
            </a:xfrm>
            <a:custGeom>
              <a:avLst/>
              <a:gdLst>
                <a:gd name="T0" fmla="*/ 199 w 236"/>
                <a:gd name="T1" fmla="*/ 254 h 273"/>
                <a:gd name="T2" fmla="*/ 102 w 236"/>
                <a:gd name="T3" fmla="*/ 155 h 273"/>
                <a:gd name="T4" fmla="*/ 59 w 236"/>
                <a:gd name="T5" fmla="*/ 14 h 273"/>
                <a:gd name="T6" fmla="*/ 91 w 236"/>
                <a:gd name="T7" fmla="*/ 155 h 273"/>
                <a:gd name="T8" fmla="*/ 188 w 236"/>
                <a:gd name="T9" fmla="*/ 254 h 273"/>
                <a:gd name="T10" fmla="*/ 236 w 236"/>
                <a:gd name="T11" fmla="*/ 272 h 273"/>
                <a:gd name="T12" fmla="*/ 199 w 236"/>
                <a:gd name="T13" fmla="*/ 25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273">
                  <a:moveTo>
                    <a:pt x="199" y="254"/>
                  </a:moveTo>
                  <a:cubicBezTo>
                    <a:pt x="102" y="155"/>
                    <a:pt x="102" y="155"/>
                    <a:pt x="102" y="155"/>
                  </a:cubicBezTo>
                  <a:cubicBezTo>
                    <a:pt x="25" y="88"/>
                    <a:pt x="40" y="25"/>
                    <a:pt x="59" y="14"/>
                  </a:cubicBezTo>
                  <a:cubicBezTo>
                    <a:pt x="37" y="0"/>
                    <a:pt x="0" y="75"/>
                    <a:pt x="91" y="155"/>
                  </a:cubicBezTo>
                  <a:cubicBezTo>
                    <a:pt x="188" y="254"/>
                    <a:pt x="188" y="254"/>
                    <a:pt x="188" y="254"/>
                  </a:cubicBezTo>
                  <a:cubicBezTo>
                    <a:pt x="201" y="268"/>
                    <a:pt x="219" y="273"/>
                    <a:pt x="236" y="272"/>
                  </a:cubicBezTo>
                  <a:cubicBezTo>
                    <a:pt x="222" y="270"/>
                    <a:pt x="209" y="265"/>
                    <a:pt x="199" y="254"/>
                  </a:cubicBezTo>
                  <a:close/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486" y="3081"/>
              <a:ext cx="838" cy="696"/>
            </a:xfrm>
            <a:custGeom>
              <a:avLst/>
              <a:gdLst>
                <a:gd name="T0" fmla="*/ 71 w 354"/>
                <a:gd name="T1" fmla="*/ 170 h 294"/>
                <a:gd name="T2" fmla="*/ 59 w 354"/>
                <a:gd name="T3" fmla="*/ 266 h 294"/>
                <a:gd name="T4" fmla="*/ 62 w 354"/>
                <a:gd name="T5" fmla="*/ 294 h 294"/>
                <a:gd name="T6" fmla="*/ 294 w 354"/>
                <a:gd name="T7" fmla="*/ 288 h 294"/>
                <a:gd name="T8" fmla="*/ 295 w 354"/>
                <a:gd name="T9" fmla="*/ 266 h 294"/>
                <a:gd name="T10" fmla="*/ 283 w 354"/>
                <a:gd name="T11" fmla="*/ 170 h 294"/>
                <a:gd name="T12" fmla="*/ 354 w 354"/>
                <a:gd name="T13" fmla="*/ 138 h 294"/>
                <a:gd name="T14" fmla="*/ 339 w 354"/>
                <a:gd name="T15" fmla="*/ 76 h 294"/>
                <a:gd name="T16" fmla="*/ 213 w 354"/>
                <a:gd name="T17" fmla="*/ 6 h 294"/>
                <a:gd name="T18" fmla="*/ 213 w 354"/>
                <a:gd name="T19" fmla="*/ 19 h 294"/>
                <a:gd name="T20" fmla="*/ 179 w 354"/>
                <a:gd name="T21" fmla="*/ 42 h 294"/>
                <a:gd name="T22" fmla="*/ 144 w 354"/>
                <a:gd name="T23" fmla="*/ 19 h 294"/>
                <a:gd name="T24" fmla="*/ 144 w 354"/>
                <a:gd name="T25" fmla="*/ 8 h 294"/>
                <a:gd name="T26" fmla="*/ 16 w 354"/>
                <a:gd name="T27" fmla="*/ 76 h 294"/>
                <a:gd name="T28" fmla="*/ 0 w 354"/>
                <a:gd name="T29" fmla="*/ 138 h 294"/>
                <a:gd name="T30" fmla="*/ 71 w 354"/>
                <a:gd name="T31" fmla="*/ 17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4" h="294">
                  <a:moveTo>
                    <a:pt x="71" y="170"/>
                  </a:moveTo>
                  <a:cubicBezTo>
                    <a:pt x="71" y="170"/>
                    <a:pt x="63" y="248"/>
                    <a:pt x="59" y="266"/>
                  </a:cubicBezTo>
                  <a:cubicBezTo>
                    <a:pt x="57" y="275"/>
                    <a:pt x="59" y="286"/>
                    <a:pt x="62" y="294"/>
                  </a:cubicBezTo>
                  <a:cubicBezTo>
                    <a:pt x="137" y="279"/>
                    <a:pt x="218" y="277"/>
                    <a:pt x="294" y="288"/>
                  </a:cubicBezTo>
                  <a:cubicBezTo>
                    <a:pt x="296" y="281"/>
                    <a:pt x="297" y="273"/>
                    <a:pt x="295" y="266"/>
                  </a:cubicBezTo>
                  <a:cubicBezTo>
                    <a:pt x="291" y="248"/>
                    <a:pt x="283" y="170"/>
                    <a:pt x="283" y="170"/>
                  </a:cubicBezTo>
                  <a:cubicBezTo>
                    <a:pt x="335" y="173"/>
                    <a:pt x="354" y="138"/>
                    <a:pt x="354" y="138"/>
                  </a:cubicBezTo>
                  <a:cubicBezTo>
                    <a:pt x="339" y="76"/>
                    <a:pt x="339" y="76"/>
                    <a:pt x="339" y="76"/>
                  </a:cubicBezTo>
                  <a:cubicBezTo>
                    <a:pt x="318" y="13"/>
                    <a:pt x="240" y="6"/>
                    <a:pt x="213" y="6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3" y="32"/>
                    <a:pt x="198" y="42"/>
                    <a:pt x="179" y="42"/>
                  </a:cubicBezTo>
                  <a:cubicBezTo>
                    <a:pt x="159" y="42"/>
                    <a:pt x="144" y="32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6" y="7"/>
                    <a:pt x="41" y="0"/>
                    <a:pt x="16" y="76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19" y="173"/>
                    <a:pt x="71" y="170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824" y="3006"/>
              <a:ext cx="168" cy="175"/>
            </a:xfrm>
            <a:custGeom>
              <a:avLst/>
              <a:gdLst>
                <a:gd name="T0" fmla="*/ 53 w 71"/>
                <a:gd name="T1" fmla="*/ 17 h 74"/>
                <a:gd name="T2" fmla="*/ 0 w 71"/>
                <a:gd name="T3" fmla="*/ 35 h 74"/>
                <a:gd name="T4" fmla="*/ 0 w 71"/>
                <a:gd name="T5" fmla="*/ 52 h 74"/>
                <a:gd name="T6" fmla="*/ 36 w 71"/>
                <a:gd name="T7" fmla="*/ 74 h 74"/>
                <a:gd name="T8" fmla="*/ 71 w 71"/>
                <a:gd name="T9" fmla="*/ 52 h 74"/>
                <a:gd name="T10" fmla="*/ 71 w 71"/>
                <a:gd name="T11" fmla="*/ 0 h 74"/>
                <a:gd name="T12" fmla="*/ 53 w 71"/>
                <a:gd name="T13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74">
                  <a:moveTo>
                    <a:pt x="53" y="17"/>
                  </a:moveTo>
                  <a:cubicBezTo>
                    <a:pt x="33" y="30"/>
                    <a:pt x="12" y="33"/>
                    <a:pt x="0" y="3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4"/>
                    <a:pt x="16" y="74"/>
                    <a:pt x="36" y="74"/>
                  </a:cubicBezTo>
                  <a:cubicBezTo>
                    <a:pt x="55" y="74"/>
                    <a:pt x="71" y="64"/>
                    <a:pt x="71" y="5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6" y="5"/>
                    <a:pt x="60" y="13"/>
                    <a:pt x="53" y="17"/>
                  </a:cubicBezTo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824" y="3006"/>
              <a:ext cx="168" cy="139"/>
            </a:xfrm>
            <a:custGeom>
              <a:avLst/>
              <a:gdLst>
                <a:gd name="T0" fmla="*/ 53 w 71"/>
                <a:gd name="T1" fmla="*/ 39 h 59"/>
                <a:gd name="T2" fmla="*/ 71 w 71"/>
                <a:gd name="T3" fmla="*/ 24 h 59"/>
                <a:gd name="T4" fmla="*/ 71 w 71"/>
                <a:gd name="T5" fmla="*/ 0 h 59"/>
                <a:gd name="T6" fmla="*/ 53 w 71"/>
                <a:gd name="T7" fmla="*/ 17 h 59"/>
                <a:gd name="T8" fmla="*/ 0 w 71"/>
                <a:gd name="T9" fmla="*/ 35 h 59"/>
                <a:gd name="T10" fmla="*/ 0 w 71"/>
                <a:gd name="T11" fmla="*/ 52 h 59"/>
                <a:gd name="T12" fmla="*/ 2 w 71"/>
                <a:gd name="T13" fmla="*/ 59 h 59"/>
                <a:gd name="T14" fmla="*/ 53 w 71"/>
                <a:gd name="T15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9">
                  <a:moveTo>
                    <a:pt x="53" y="39"/>
                  </a:moveTo>
                  <a:cubicBezTo>
                    <a:pt x="60" y="34"/>
                    <a:pt x="66" y="29"/>
                    <a:pt x="71" y="2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6" y="5"/>
                    <a:pt x="60" y="13"/>
                    <a:pt x="53" y="17"/>
                  </a:cubicBezTo>
                  <a:cubicBezTo>
                    <a:pt x="33" y="30"/>
                    <a:pt x="12" y="33"/>
                    <a:pt x="0" y="3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1" y="56"/>
                    <a:pt x="2" y="59"/>
                  </a:cubicBezTo>
                  <a:cubicBezTo>
                    <a:pt x="14" y="56"/>
                    <a:pt x="34" y="51"/>
                    <a:pt x="53" y="39"/>
                  </a:cubicBezTo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576" y="2504"/>
              <a:ext cx="487" cy="599"/>
            </a:xfrm>
            <a:custGeom>
              <a:avLst/>
              <a:gdLst>
                <a:gd name="T0" fmla="*/ 3 w 206"/>
                <a:gd name="T1" fmla="*/ 111 h 253"/>
                <a:gd name="T2" fmla="*/ 75 w 206"/>
                <a:gd name="T3" fmla="*/ 11 h 253"/>
                <a:gd name="T4" fmla="*/ 186 w 206"/>
                <a:gd name="T5" fmla="*/ 81 h 253"/>
                <a:gd name="T6" fmla="*/ 186 w 206"/>
                <a:gd name="T7" fmla="*/ 82 h 253"/>
                <a:gd name="T8" fmla="*/ 186 w 206"/>
                <a:gd name="T9" fmla="*/ 82 h 253"/>
                <a:gd name="T10" fmla="*/ 198 w 206"/>
                <a:gd name="T11" fmla="*/ 133 h 253"/>
                <a:gd name="T12" fmla="*/ 158 w 206"/>
                <a:gd name="T13" fmla="*/ 231 h 253"/>
                <a:gd name="T14" fmla="*/ 106 w 206"/>
                <a:gd name="T15" fmla="*/ 251 h 253"/>
                <a:gd name="T16" fmla="*/ 88 w 206"/>
                <a:gd name="T17" fmla="*/ 249 h 253"/>
                <a:gd name="T18" fmla="*/ 3 w 206"/>
                <a:gd name="T19" fmla="*/ 11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253">
                  <a:moveTo>
                    <a:pt x="3" y="111"/>
                  </a:moveTo>
                  <a:cubicBezTo>
                    <a:pt x="0" y="65"/>
                    <a:pt x="28" y="21"/>
                    <a:pt x="75" y="11"/>
                  </a:cubicBezTo>
                  <a:cubicBezTo>
                    <a:pt x="125" y="0"/>
                    <a:pt x="175" y="31"/>
                    <a:pt x="186" y="81"/>
                  </a:cubicBezTo>
                  <a:cubicBezTo>
                    <a:pt x="186" y="81"/>
                    <a:pt x="186" y="82"/>
                    <a:pt x="186" y="82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98" y="133"/>
                    <a:pt x="198" y="133"/>
                    <a:pt x="198" y="133"/>
                  </a:cubicBezTo>
                  <a:cubicBezTo>
                    <a:pt x="206" y="170"/>
                    <a:pt x="191" y="210"/>
                    <a:pt x="158" y="231"/>
                  </a:cubicBezTo>
                  <a:cubicBezTo>
                    <a:pt x="138" y="244"/>
                    <a:pt x="117" y="249"/>
                    <a:pt x="106" y="251"/>
                  </a:cubicBezTo>
                  <a:cubicBezTo>
                    <a:pt x="100" y="253"/>
                    <a:pt x="93" y="252"/>
                    <a:pt x="88" y="249"/>
                  </a:cubicBezTo>
                  <a:cubicBezTo>
                    <a:pt x="40" y="226"/>
                    <a:pt x="8" y="182"/>
                    <a:pt x="3" y="111"/>
                  </a:cubicBezTo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21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" y="2760"/>
              <a:ext cx="12" cy="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" y="2582"/>
              <a:ext cx="34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550" y="2450"/>
              <a:ext cx="558" cy="525"/>
            </a:xfrm>
            <a:custGeom>
              <a:avLst/>
              <a:gdLst>
                <a:gd name="T0" fmla="*/ 234 w 236"/>
                <a:gd name="T1" fmla="*/ 110 h 222"/>
                <a:gd name="T2" fmla="*/ 99 w 236"/>
                <a:gd name="T3" fmla="*/ 11 h 222"/>
                <a:gd name="T4" fmla="*/ 0 w 236"/>
                <a:gd name="T5" fmla="*/ 126 h 222"/>
                <a:gd name="T6" fmla="*/ 14 w 236"/>
                <a:gd name="T7" fmla="*/ 145 h 222"/>
                <a:gd name="T8" fmla="*/ 50 w 236"/>
                <a:gd name="T9" fmla="*/ 129 h 222"/>
                <a:gd name="T10" fmla="*/ 50 w 236"/>
                <a:gd name="T11" fmla="*/ 148 h 222"/>
                <a:gd name="T12" fmla="*/ 105 w 236"/>
                <a:gd name="T13" fmla="*/ 110 h 222"/>
                <a:gd name="T14" fmla="*/ 108 w 236"/>
                <a:gd name="T15" fmla="*/ 138 h 222"/>
                <a:gd name="T16" fmla="*/ 154 w 236"/>
                <a:gd name="T17" fmla="*/ 81 h 222"/>
                <a:gd name="T18" fmla="*/ 187 w 236"/>
                <a:gd name="T19" fmla="*/ 113 h 222"/>
                <a:gd name="T20" fmla="*/ 187 w 236"/>
                <a:gd name="T21" fmla="*/ 113 h 222"/>
                <a:gd name="T22" fmla="*/ 197 w 236"/>
                <a:gd name="T23" fmla="*/ 104 h 222"/>
                <a:gd name="T24" fmla="*/ 197 w 236"/>
                <a:gd name="T25" fmla="*/ 105 h 222"/>
                <a:gd name="T26" fmla="*/ 197 w 236"/>
                <a:gd name="T27" fmla="*/ 105 h 222"/>
                <a:gd name="T28" fmla="*/ 209 w 236"/>
                <a:gd name="T29" fmla="*/ 156 h 222"/>
                <a:gd name="T30" fmla="*/ 209 w 236"/>
                <a:gd name="T31" fmla="*/ 158 h 222"/>
                <a:gd name="T32" fmla="*/ 199 w 236"/>
                <a:gd name="T33" fmla="*/ 222 h 222"/>
                <a:gd name="T34" fmla="*/ 199 w 236"/>
                <a:gd name="T35" fmla="*/ 222 h 222"/>
                <a:gd name="T36" fmla="*/ 227 w 236"/>
                <a:gd name="T37" fmla="*/ 193 h 222"/>
                <a:gd name="T38" fmla="*/ 235 w 236"/>
                <a:gd name="T39" fmla="*/ 147 h 222"/>
                <a:gd name="T40" fmla="*/ 234 w 236"/>
                <a:gd name="T41" fmla="*/ 11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22">
                  <a:moveTo>
                    <a:pt x="234" y="110"/>
                  </a:moveTo>
                  <a:cubicBezTo>
                    <a:pt x="225" y="44"/>
                    <a:pt x="177" y="0"/>
                    <a:pt x="99" y="11"/>
                  </a:cubicBezTo>
                  <a:cubicBezTo>
                    <a:pt x="13" y="24"/>
                    <a:pt x="1" y="98"/>
                    <a:pt x="0" y="126"/>
                  </a:cubicBezTo>
                  <a:cubicBezTo>
                    <a:pt x="0" y="134"/>
                    <a:pt x="4" y="145"/>
                    <a:pt x="14" y="145"/>
                  </a:cubicBezTo>
                  <a:cubicBezTo>
                    <a:pt x="32" y="145"/>
                    <a:pt x="50" y="129"/>
                    <a:pt x="50" y="129"/>
                  </a:cubicBezTo>
                  <a:cubicBezTo>
                    <a:pt x="50" y="129"/>
                    <a:pt x="34" y="148"/>
                    <a:pt x="50" y="148"/>
                  </a:cubicBezTo>
                  <a:cubicBezTo>
                    <a:pt x="74" y="148"/>
                    <a:pt x="105" y="110"/>
                    <a:pt x="105" y="110"/>
                  </a:cubicBezTo>
                  <a:cubicBezTo>
                    <a:pt x="105" y="110"/>
                    <a:pt x="78" y="143"/>
                    <a:pt x="108" y="138"/>
                  </a:cubicBezTo>
                  <a:cubicBezTo>
                    <a:pt x="138" y="133"/>
                    <a:pt x="154" y="81"/>
                    <a:pt x="154" y="81"/>
                  </a:cubicBezTo>
                  <a:cubicBezTo>
                    <a:pt x="165" y="103"/>
                    <a:pt x="187" y="113"/>
                    <a:pt x="187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90" y="109"/>
                    <a:pt x="193" y="106"/>
                    <a:pt x="197" y="104"/>
                  </a:cubicBezTo>
                  <a:cubicBezTo>
                    <a:pt x="197" y="104"/>
                    <a:pt x="197" y="105"/>
                    <a:pt x="197" y="105"/>
                  </a:cubicBezTo>
                  <a:cubicBezTo>
                    <a:pt x="197" y="105"/>
                    <a:pt x="197" y="105"/>
                    <a:pt x="197" y="105"/>
                  </a:cubicBezTo>
                  <a:cubicBezTo>
                    <a:pt x="209" y="156"/>
                    <a:pt x="209" y="156"/>
                    <a:pt x="209" y="156"/>
                  </a:cubicBezTo>
                  <a:cubicBezTo>
                    <a:pt x="209" y="157"/>
                    <a:pt x="209" y="158"/>
                    <a:pt x="209" y="158"/>
                  </a:cubicBezTo>
                  <a:cubicBezTo>
                    <a:pt x="213" y="180"/>
                    <a:pt x="210" y="203"/>
                    <a:pt x="199" y="222"/>
                  </a:cubicBezTo>
                  <a:cubicBezTo>
                    <a:pt x="199" y="222"/>
                    <a:pt x="199" y="222"/>
                    <a:pt x="199" y="222"/>
                  </a:cubicBezTo>
                  <a:cubicBezTo>
                    <a:pt x="199" y="222"/>
                    <a:pt x="218" y="216"/>
                    <a:pt x="227" y="193"/>
                  </a:cubicBezTo>
                  <a:cubicBezTo>
                    <a:pt x="232" y="178"/>
                    <a:pt x="234" y="162"/>
                    <a:pt x="235" y="147"/>
                  </a:cubicBezTo>
                  <a:cubicBezTo>
                    <a:pt x="236" y="134"/>
                    <a:pt x="235" y="122"/>
                    <a:pt x="234" y="110"/>
                  </a:cubicBezTo>
                  <a:close/>
                </a:path>
              </a:pathLst>
            </a:custGeom>
            <a:solidFill>
              <a:srgbClr val="5D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974" y="2679"/>
              <a:ext cx="153" cy="154"/>
            </a:xfrm>
            <a:custGeom>
              <a:avLst/>
              <a:gdLst>
                <a:gd name="T0" fmla="*/ 4 w 65"/>
                <a:gd name="T1" fmla="*/ 39 h 65"/>
                <a:gd name="T2" fmla="*/ 39 w 65"/>
                <a:gd name="T3" fmla="*/ 61 h 65"/>
                <a:gd name="T4" fmla="*/ 61 w 65"/>
                <a:gd name="T5" fmla="*/ 26 h 65"/>
                <a:gd name="T6" fmla="*/ 26 w 65"/>
                <a:gd name="T7" fmla="*/ 4 h 65"/>
                <a:gd name="T8" fmla="*/ 4 w 65"/>
                <a:gd name="T9" fmla="*/ 3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" y="39"/>
                  </a:moveTo>
                  <a:cubicBezTo>
                    <a:pt x="8" y="55"/>
                    <a:pt x="23" y="65"/>
                    <a:pt x="39" y="61"/>
                  </a:cubicBezTo>
                  <a:cubicBezTo>
                    <a:pt x="55" y="57"/>
                    <a:pt x="65" y="42"/>
                    <a:pt x="61" y="26"/>
                  </a:cubicBezTo>
                  <a:cubicBezTo>
                    <a:pt x="58" y="10"/>
                    <a:pt x="42" y="0"/>
                    <a:pt x="26" y="4"/>
                  </a:cubicBezTo>
                  <a:cubicBezTo>
                    <a:pt x="10" y="7"/>
                    <a:pt x="0" y="23"/>
                    <a:pt x="4" y="39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7779" y="3098"/>
              <a:ext cx="45" cy="2"/>
            </a:xfrm>
            <a:custGeom>
              <a:avLst/>
              <a:gdLst>
                <a:gd name="T0" fmla="*/ 0 w 19"/>
                <a:gd name="T1" fmla="*/ 1 h 1"/>
                <a:gd name="T2" fmla="*/ 0 w 19"/>
                <a:gd name="T3" fmla="*/ 1 h 1"/>
                <a:gd name="T4" fmla="*/ 0 w 19"/>
                <a:gd name="T5" fmla="*/ 1 h 1"/>
                <a:gd name="T6" fmla="*/ 0 w 19"/>
                <a:gd name="T7" fmla="*/ 1 h 1"/>
                <a:gd name="T8" fmla="*/ 0 w 19"/>
                <a:gd name="T9" fmla="*/ 1 h 1"/>
                <a:gd name="T10" fmla="*/ 0 w 19"/>
                <a:gd name="T11" fmla="*/ 1 h 1"/>
                <a:gd name="T12" fmla="*/ 0 w 19"/>
                <a:gd name="T13" fmla="*/ 1 h 1"/>
                <a:gd name="T14" fmla="*/ 0 w 19"/>
                <a:gd name="T15" fmla="*/ 1 h 1"/>
                <a:gd name="T16" fmla="*/ 0 w 19"/>
                <a:gd name="T17" fmla="*/ 1 h 1"/>
                <a:gd name="T18" fmla="*/ 1 w 19"/>
                <a:gd name="T19" fmla="*/ 1 h 1"/>
                <a:gd name="T20" fmla="*/ 0 w 19"/>
                <a:gd name="T21" fmla="*/ 1 h 1"/>
                <a:gd name="T22" fmla="*/ 1 w 19"/>
                <a:gd name="T23" fmla="*/ 1 h 1"/>
                <a:gd name="T24" fmla="*/ 19 w 19"/>
                <a:gd name="T25" fmla="*/ 1 h 1"/>
                <a:gd name="T26" fmla="*/ 19 w 19"/>
                <a:gd name="T27" fmla="*/ 1 h 1"/>
                <a:gd name="T28" fmla="*/ 19 w 19"/>
                <a:gd name="T29" fmla="*/ 1 h 1"/>
                <a:gd name="T30" fmla="*/ 19 w 19"/>
                <a:gd name="T31" fmla="*/ 1 h 1"/>
                <a:gd name="T32" fmla="*/ 19 w 19"/>
                <a:gd name="T33" fmla="*/ 1 h 1"/>
                <a:gd name="T34" fmla="*/ 9 w 19"/>
                <a:gd name="T35" fmla="*/ 0 h 1"/>
                <a:gd name="T36" fmla="*/ 1 w 19"/>
                <a:gd name="T37" fmla="*/ 1 h 1"/>
                <a:gd name="T38" fmla="*/ 9 w 19"/>
                <a:gd name="T39" fmla="*/ 0 h 1"/>
                <a:gd name="T40" fmla="*/ 9 w 19"/>
                <a:gd name="T4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moveTo>
                    <a:pt x="19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moveTo>
                    <a:pt x="9" y="0"/>
                  </a:moveTo>
                  <a:cubicBezTo>
                    <a:pt x="6" y="0"/>
                    <a:pt x="4" y="1"/>
                    <a:pt x="1" y="1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7699" y="3098"/>
              <a:ext cx="130" cy="50"/>
            </a:xfrm>
            <a:custGeom>
              <a:avLst/>
              <a:gdLst>
                <a:gd name="T0" fmla="*/ 43 w 55"/>
                <a:gd name="T1" fmla="*/ 0 h 21"/>
                <a:gd name="T2" fmla="*/ 35 w 55"/>
                <a:gd name="T3" fmla="*/ 1 h 21"/>
                <a:gd name="T4" fmla="*/ 35 w 55"/>
                <a:gd name="T5" fmla="*/ 1 h 21"/>
                <a:gd name="T6" fmla="*/ 34 w 55"/>
                <a:gd name="T7" fmla="*/ 1 h 21"/>
                <a:gd name="T8" fmla="*/ 34 w 55"/>
                <a:gd name="T9" fmla="*/ 1 h 21"/>
                <a:gd name="T10" fmla="*/ 34 w 55"/>
                <a:gd name="T11" fmla="*/ 1 h 21"/>
                <a:gd name="T12" fmla="*/ 34 w 55"/>
                <a:gd name="T13" fmla="*/ 1 h 21"/>
                <a:gd name="T14" fmla="*/ 34 w 55"/>
                <a:gd name="T15" fmla="*/ 1 h 21"/>
                <a:gd name="T16" fmla="*/ 34 w 55"/>
                <a:gd name="T17" fmla="*/ 1 h 21"/>
                <a:gd name="T18" fmla="*/ 34 w 55"/>
                <a:gd name="T19" fmla="*/ 1 h 21"/>
                <a:gd name="T20" fmla="*/ 0 w 55"/>
                <a:gd name="T21" fmla="*/ 6 h 21"/>
                <a:gd name="T22" fmla="*/ 40 w 55"/>
                <a:gd name="T23" fmla="*/ 21 h 21"/>
                <a:gd name="T24" fmla="*/ 55 w 55"/>
                <a:gd name="T25" fmla="*/ 20 h 21"/>
                <a:gd name="T26" fmla="*/ 53 w 55"/>
                <a:gd name="T27" fmla="*/ 13 h 21"/>
                <a:gd name="T28" fmla="*/ 53 w 55"/>
                <a:gd name="T29" fmla="*/ 13 h 21"/>
                <a:gd name="T30" fmla="*/ 53 w 55"/>
                <a:gd name="T31" fmla="*/ 13 h 21"/>
                <a:gd name="T32" fmla="*/ 53 w 55"/>
                <a:gd name="T33" fmla="*/ 13 h 21"/>
                <a:gd name="T34" fmla="*/ 53 w 55"/>
                <a:gd name="T35" fmla="*/ 13 h 21"/>
                <a:gd name="T36" fmla="*/ 53 w 55"/>
                <a:gd name="T37" fmla="*/ 13 h 21"/>
                <a:gd name="T38" fmla="*/ 53 w 55"/>
                <a:gd name="T39" fmla="*/ 13 h 21"/>
                <a:gd name="T40" fmla="*/ 53 w 55"/>
                <a:gd name="T41" fmla="*/ 1 h 21"/>
                <a:gd name="T42" fmla="*/ 53 w 55"/>
                <a:gd name="T43" fmla="*/ 1 h 21"/>
                <a:gd name="T44" fmla="*/ 48 w 55"/>
                <a:gd name="T45" fmla="*/ 1 h 21"/>
                <a:gd name="T46" fmla="*/ 43 w 5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21">
                  <a:moveTo>
                    <a:pt x="43" y="0"/>
                  </a:moveTo>
                  <a:cubicBezTo>
                    <a:pt x="40" y="0"/>
                    <a:pt x="38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24" y="1"/>
                    <a:pt x="13" y="3"/>
                    <a:pt x="0" y="6"/>
                  </a:cubicBezTo>
                  <a:cubicBezTo>
                    <a:pt x="7" y="18"/>
                    <a:pt x="26" y="21"/>
                    <a:pt x="40" y="21"/>
                  </a:cubicBezTo>
                  <a:cubicBezTo>
                    <a:pt x="48" y="21"/>
                    <a:pt x="55" y="20"/>
                    <a:pt x="55" y="20"/>
                  </a:cubicBezTo>
                  <a:cubicBezTo>
                    <a:pt x="54" y="18"/>
                    <a:pt x="53" y="15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1"/>
                    <a:pt x="50" y="1"/>
                    <a:pt x="48" y="1"/>
                  </a:cubicBezTo>
                  <a:cubicBezTo>
                    <a:pt x="46" y="1"/>
                    <a:pt x="45" y="1"/>
                    <a:pt x="43" y="0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7824" y="3129"/>
              <a:ext cx="5" cy="16"/>
            </a:xfrm>
            <a:custGeom>
              <a:avLst/>
              <a:gdLst>
                <a:gd name="T0" fmla="*/ 0 w 2"/>
                <a:gd name="T1" fmla="*/ 0 h 7"/>
                <a:gd name="T2" fmla="*/ 2 w 2"/>
                <a:gd name="T3" fmla="*/ 7 h 7"/>
                <a:gd name="T4" fmla="*/ 2 w 2"/>
                <a:gd name="T5" fmla="*/ 7 h 7"/>
                <a:gd name="T6" fmla="*/ 0 w 2"/>
                <a:gd name="T7" fmla="*/ 0 h 7"/>
                <a:gd name="T8" fmla="*/ 0 w 2"/>
                <a:gd name="T9" fmla="*/ 0 h 7"/>
                <a:gd name="T10" fmla="*/ 0 w 2"/>
                <a:gd name="T11" fmla="*/ 0 h 7"/>
                <a:gd name="T12" fmla="*/ 0 w 2"/>
                <a:gd name="T13" fmla="*/ 0 h 7"/>
                <a:gd name="T14" fmla="*/ 0 w 2"/>
                <a:gd name="T15" fmla="*/ 0 h 7"/>
                <a:gd name="T16" fmla="*/ 0 w 2"/>
                <a:gd name="T17" fmla="*/ 0 h 7"/>
                <a:gd name="T18" fmla="*/ 0 w 2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cubicBezTo>
                    <a:pt x="0" y="2"/>
                    <a:pt x="1" y="5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5"/>
                    <a:pt x="0" y="2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B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7824" y="3100"/>
              <a:ext cx="5" cy="45"/>
            </a:xfrm>
            <a:custGeom>
              <a:avLst/>
              <a:gdLst>
                <a:gd name="T0" fmla="*/ 0 w 2"/>
                <a:gd name="T1" fmla="*/ 0 h 19"/>
                <a:gd name="T2" fmla="*/ 0 w 2"/>
                <a:gd name="T3" fmla="*/ 12 h 19"/>
                <a:gd name="T4" fmla="*/ 0 w 2"/>
                <a:gd name="T5" fmla="*/ 12 h 19"/>
                <a:gd name="T6" fmla="*/ 0 w 2"/>
                <a:gd name="T7" fmla="*/ 12 h 19"/>
                <a:gd name="T8" fmla="*/ 0 w 2"/>
                <a:gd name="T9" fmla="*/ 12 h 19"/>
                <a:gd name="T10" fmla="*/ 0 w 2"/>
                <a:gd name="T11" fmla="*/ 12 h 19"/>
                <a:gd name="T12" fmla="*/ 0 w 2"/>
                <a:gd name="T13" fmla="*/ 12 h 19"/>
                <a:gd name="T14" fmla="*/ 0 w 2"/>
                <a:gd name="T15" fmla="*/ 12 h 19"/>
                <a:gd name="T16" fmla="*/ 2 w 2"/>
                <a:gd name="T17" fmla="*/ 19 h 19"/>
                <a:gd name="T18" fmla="*/ 2 w 2"/>
                <a:gd name="T19" fmla="*/ 19 h 19"/>
                <a:gd name="T20" fmla="*/ 2 w 2"/>
                <a:gd name="T21" fmla="*/ 18 h 19"/>
                <a:gd name="T22" fmla="*/ 1 w 2"/>
                <a:gd name="T23" fmla="*/ 11 h 19"/>
                <a:gd name="T24" fmla="*/ 1 w 2"/>
                <a:gd name="T25" fmla="*/ 0 h 19"/>
                <a:gd name="T26" fmla="*/ 0 w 2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9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6"/>
                    <a:pt x="1" y="14"/>
                    <a:pt x="1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1B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7801" y="3098"/>
              <a:ext cx="23" cy="2"/>
            </a:xfrm>
            <a:custGeom>
              <a:avLst/>
              <a:gdLst>
                <a:gd name="T0" fmla="*/ 2 w 10"/>
                <a:gd name="T1" fmla="*/ 0 h 1"/>
                <a:gd name="T2" fmla="*/ 0 w 10"/>
                <a:gd name="T3" fmla="*/ 0 h 1"/>
                <a:gd name="T4" fmla="*/ 0 w 10"/>
                <a:gd name="T5" fmla="*/ 0 h 1"/>
                <a:gd name="T6" fmla="*/ 5 w 10"/>
                <a:gd name="T7" fmla="*/ 1 h 1"/>
                <a:gd name="T8" fmla="*/ 10 w 10"/>
                <a:gd name="T9" fmla="*/ 1 h 1"/>
                <a:gd name="T10" fmla="*/ 10 w 10"/>
                <a:gd name="T11" fmla="*/ 1 h 1"/>
                <a:gd name="T12" fmla="*/ 2 w 10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7" y="1"/>
                    <a:pt x="8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6" y="0"/>
                    <a:pt x="2" y="0"/>
                  </a:cubicBezTo>
                </a:path>
              </a:pathLst>
            </a:custGeom>
            <a:solidFill>
              <a:srgbClr val="E3B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8156" y="3481"/>
              <a:ext cx="457" cy="298"/>
            </a:xfrm>
            <a:custGeom>
              <a:avLst/>
              <a:gdLst>
                <a:gd name="T0" fmla="*/ 54 w 193"/>
                <a:gd name="T1" fmla="*/ 77 h 126"/>
                <a:gd name="T2" fmla="*/ 19 w 193"/>
                <a:gd name="T3" fmla="*/ 0 h 126"/>
                <a:gd name="T4" fmla="*/ 0 w 193"/>
                <a:gd name="T5" fmla="*/ 1 h 126"/>
                <a:gd name="T6" fmla="*/ 35 w 193"/>
                <a:gd name="T7" fmla="*/ 79 h 126"/>
                <a:gd name="T8" fmla="*/ 133 w 193"/>
                <a:gd name="T9" fmla="*/ 96 h 126"/>
                <a:gd name="T10" fmla="*/ 193 w 193"/>
                <a:gd name="T11" fmla="*/ 34 h 126"/>
                <a:gd name="T12" fmla="*/ 54 w 193"/>
                <a:gd name="T13" fmla="*/ 7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26">
                  <a:moveTo>
                    <a:pt x="54" y="77"/>
                  </a:moveTo>
                  <a:cubicBezTo>
                    <a:pt x="48" y="68"/>
                    <a:pt x="29" y="22"/>
                    <a:pt x="19" y="0"/>
                  </a:cubicBezTo>
                  <a:cubicBezTo>
                    <a:pt x="13" y="1"/>
                    <a:pt x="7" y="1"/>
                    <a:pt x="0" y="1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53" y="117"/>
                    <a:pt x="103" y="126"/>
                    <a:pt x="133" y="96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06" y="120"/>
                    <a:pt x="62" y="90"/>
                    <a:pt x="54" y="77"/>
                  </a:cubicBezTo>
                  <a:close/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7597" y="5379"/>
              <a:ext cx="703" cy="407"/>
            </a:xfrm>
            <a:custGeom>
              <a:avLst/>
              <a:gdLst>
                <a:gd name="T0" fmla="*/ 244 w 297"/>
                <a:gd name="T1" fmla="*/ 141 h 172"/>
                <a:gd name="T2" fmla="*/ 53 w 297"/>
                <a:gd name="T3" fmla="*/ 141 h 172"/>
                <a:gd name="T4" fmla="*/ 53 w 297"/>
                <a:gd name="T5" fmla="*/ 30 h 172"/>
                <a:gd name="T6" fmla="*/ 244 w 297"/>
                <a:gd name="T7" fmla="*/ 30 h 172"/>
                <a:gd name="T8" fmla="*/ 244 w 297"/>
                <a:gd name="T9" fmla="*/ 14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72">
                  <a:moveTo>
                    <a:pt x="244" y="141"/>
                  </a:moveTo>
                  <a:cubicBezTo>
                    <a:pt x="191" y="172"/>
                    <a:pt x="106" y="172"/>
                    <a:pt x="53" y="141"/>
                  </a:cubicBezTo>
                  <a:cubicBezTo>
                    <a:pt x="0" y="111"/>
                    <a:pt x="0" y="61"/>
                    <a:pt x="53" y="30"/>
                  </a:cubicBezTo>
                  <a:cubicBezTo>
                    <a:pt x="106" y="0"/>
                    <a:pt x="191" y="0"/>
                    <a:pt x="244" y="30"/>
                  </a:cubicBezTo>
                  <a:cubicBezTo>
                    <a:pt x="297" y="61"/>
                    <a:pt x="297" y="111"/>
                    <a:pt x="244" y="141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7628" y="5502"/>
              <a:ext cx="322" cy="83"/>
            </a:xfrm>
            <a:custGeom>
              <a:avLst/>
              <a:gdLst>
                <a:gd name="T0" fmla="*/ 136 w 136"/>
                <a:gd name="T1" fmla="*/ 0 h 35"/>
                <a:gd name="T2" fmla="*/ 14 w 136"/>
                <a:gd name="T3" fmla="*/ 0 h 35"/>
                <a:gd name="T4" fmla="*/ 2 w 136"/>
                <a:gd name="T5" fmla="*/ 20 h 35"/>
                <a:gd name="T6" fmla="*/ 1 w 136"/>
                <a:gd name="T7" fmla="*/ 27 h 35"/>
                <a:gd name="T8" fmla="*/ 0 w 136"/>
                <a:gd name="T9" fmla="*/ 35 h 35"/>
                <a:gd name="T10" fmla="*/ 136 w 136"/>
                <a:gd name="T11" fmla="*/ 35 h 35"/>
                <a:gd name="T12" fmla="*/ 136 w 13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35">
                  <a:moveTo>
                    <a:pt x="13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8" y="6"/>
                    <a:pt x="5" y="13"/>
                    <a:pt x="2" y="20"/>
                  </a:cubicBezTo>
                  <a:cubicBezTo>
                    <a:pt x="2" y="22"/>
                    <a:pt x="1" y="24"/>
                    <a:pt x="1" y="27"/>
                  </a:cubicBezTo>
                  <a:cubicBezTo>
                    <a:pt x="0" y="30"/>
                    <a:pt x="0" y="33"/>
                    <a:pt x="0" y="35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D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7628" y="5582"/>
              <a:ext cx="641" cy="256"/>
            </a:xfrm>
            <a:custGeom>
              <a:avLst/>
              <a:gdLst>
                <a:gd name="T0" fmla="*/ 231 w 271"/>
                <a:gd name="T1" fmla="*/ 55 h 108"/>
                <a:gd name="T2" fmla="*/ 40 w 271"/>
                <a:gd name="T3" fmla="*/ 55 h 108"/>
                <a:gd name="T4" fmla="*/ 0 w 271"/>
                <a:gd name="T5" fmla="*/ 0 h 108"/>
                <a:gd name="T6" fmla="*/ 0 w 271"/>
                <a:gd name="T7" fmla="*/ 22 h 108"/>
                <a:gd name="T8" fmla="*/ 40 w 271"/>
                <a:gd name="T9" fmla="*/ 78 h 108"/>
                <a:gd name="T10" fmla="*/ 231 w 271"/>
                <a:gd name="T11" fmla="*/ 78 h 108"/>
                <a:gd name="T12" fmla="*/ 271 w 271"/>
                <a:gd name="T13" fmla="*/ 22 h 108"/>
                <a:gd name="T14" fmla="*/ 271 w 271"/>
                <a:gd name="T15" fmla="*/ 0 h 108"/>
                <a:gd name="T16" fmla="*/ 231 w 271"/>
                <a:gd name="T17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108">
                  <a:moveTo>
                    <a:pt x="231" y="55"/>
                  </a:moveTo>
                  <a:cubicBezTo>
                    <a:pt x="178" y="86"/>
                    <a:pt x="93" y="86"/>
                    <a:pt x="40" y="55"/>
                  </a:cubicBezTo>
                  <a:cubicBezTo>
                    <a:pt x="13" y="40"/>
                    <a:pt x="0" y="2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42"/>
                    <a:pt x="13" y="62"/>
                    <a:pt x="40" y="78"/>
                  </a:cubicBezTo>
                  <a:cubicBezTo>
                    <a:pt x="93" y="108"/>
                    <a:pt x="178" y="108"/>
                    <a:pt x="231" y="78"/>
                  </a:cubicBezTo>
                  <a:cubicBezTo>
                    <a:pt x="258" y="62"/>
                    <a:pt x="271" y="42"/>
                    <a:pt x="271" y="22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58" y="40"/>
                    <a:pt x="231" y="55"/>
                  </a:cubicBezTo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7881" y="4586"/>
              <a:ext cx="135" cy="1003"/>
            </a:xfrm>
            <a:custGeom>
              <a:avLst/>
              <a:gdLst>
                <a:gd name="T0" fmla="*/ 0 w 57"/>
                <a:gd name="T1" fmla="*/ 0 h 424"/>
                <a:gd name="T2" fmla="*/ 0 w 57"/>
                <a:gd name="T3" fmla="*/ 406 h 424"/>
                <a:gd name="T4" fmla="*/ 9 w 57"/>
                <a:gd name="T5" fmla="*/ 418 h 424"/>
                <a:gd name="T6" fmla="*/ 49 w 57"/>
                <a:gd name="T7" fmla="*/ 418 h 424"/>
                <a:gd name="T8" fmla="*/ 57 w 57"/>
                <a:gd name="T9" fmla="*/ 406 h 424"/>
                <a:gd name="T10" fmla="*/ 57 w 57"/>
                <a:gd name="T11" fmla="*/ 0 h 424"/>
                <a:gd name="T12" fmla="*/ 0 w 57"/>
                <a:gd name="T1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24">
                  <a:moveTo>
                    <a:pt x="0" y="0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5"/>
                    <a:pt x="9" y="418"/>
                  </a:cubicBezTo>
                  <a:cubicBezTo>
                    <a:pt x="20" y="424"/>
                    <a:pt x="38" y="424"/>
                    <a:pt x="49" y="418"/>
                  </a:cubicBezTo>
                  <a:cubicBezTo>
                    <a:pt x="54" y="415"/>
                    <a:pt x="57" y="410"/>
                    <a:pt x="57" y="406"/>
                  </a:cubicBezTo>
                  <a:cubicBezTo>
                    <a:pt x="57" y="0"/>
                    <a:pt x="57" y="0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7259" y="4700"/>
              <a:ext cx="284" cy="1145"/>
            </a:xfrm>
            <a:custGeom>
              <a:avLst/>
              <a:gdLst>
                <a:gd name="T0" fmla="*/ 18 w 120"/>
                <a:gd name="T1" fmla="*/ 147 h 484"/>
                <a:gd name="T2" fmla="*/ 41 w 120"/>
                <a:gd name="T3" fmla="*/ 132 h 484"/>
                <a:gd name="T4" fmla="*/ 11 w 120"/>
                <a:gd name="T5" fmla="*/ 279 h 484"/>
                <a:gd name="T6" fmla="*/ 0 w 120"/>
                <a:gd name="T7" fmla="*/ 429 h 484"/>
                <a:gd name="T8" fmla="*/ 37 w 120"/>
                <a:gd name="T9" fmla="*/ 466 h 484"/>
                <a:gd name="T10" fmla="*/ 91 w 120"/>
                <a:gd name="T11" fmla="*/ 476 h 484"/>
                <a:gd name="T12" fmla="*/ 95 w 120"/>
                <a:gd name="T13" fmla="*/ 474 h 484"/>
                <a:gd name="T14" fmla="*/ 54 w 120"/>
                <a:gd name="T15" fmla="*/ 416 h 484"/>
                <a:gd name="T16" fmla="*/ 119 w 120"/>
                <a:gd name="T17" fmla="*/ 75 h 484"/>
                <a:gd name="T18" fmla="*/ 0 w 120"/>
                <a:gd name="T19" fmla="*/ 24 h 484"/>
                <a:gd name="T20" fmla="*/ 18 w 120"/>
                <a:gd name="T21" fmla="*/ 14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484">
                  <a:moveTo>
                    <a:pt x="18" y="147"/>
                  </a:moveTo>
                  <a:cubicBezTo>
                    <a:pt x="41" y="132"/>
                    <a:pt x="41" y="132"/>
                    <a:pt x="41" y="132"/>
                  </a:cubicBezTo>
                  <a:cubicBezTo>
                    <a:pt x="41" y="132"/>
                    <a:pt x="13" y="195"/>
                    <a:pt x="11" y="279"/>
                  </a:cubicBezTo>
                  <a:cubicBezTo>
                    <a:pt x="9" y="363"/>
                    <a:pt x="10" y="390"/>
                    <a:pt x="0" y="429"/>
                  </a:cubicBezTo>
                  <a:cubicBezTo>
                    <a:pt x="37" y="466"/>
                    <a:pt x="37" y="466"/>
                    <a:pt x="37" y="466"/>
                  </a:cubicBezTo>
                  <a:cubicBezTo>
                    <a:pt x="51" y="480"/>
                    <a:pt x="73" y="484"/>
                    <a:pt x="91" y="476"/>
                  </a:cubicBezTo>
                  <a:cubicBezTo>
                    <a:pt x="95" y="474"/>
                    <a:pt x="95" y="474"/>
                    <a:pt x="95" y="474"/>
                  </a:cubicBezTo>
                  <a:cubicBezTo>
                    <a:pt x="95" y="474"/>
                    <a:pt x="57" y="446"/>
                    <a:pt x="54" y="416"/>
                  </a:cubicBezTo>
                  <a:cubicBezTo>
                    <a:pt x="51" y="385"/>
                    <a:pt x="120" y="150"/>
                    <a:pt x="119" y="75"/>
                  </a:cubicBezTo>
                  <a:cubicBezTo>
                    <a:pt x="118" y="0"/>
                    <a:pt x="27" y="13"/>
                    <a:pt x="0" y="24"/>
                  </a:cubicBezTo>
                  <a:cubicBezTo>
                    <a:pt x="18" y="147"/>
                    <a:pt x="18" y="147"/>
                    <a:pt x="18" y="147"/>
                  </a:cubicBezTo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7261" y="5192"/>
              <a:ext cx="230" cy="643"/>
            </a:xfrm>
            <a:custGeom>
              <a:avLst/>
              <a:gdLst>
                <a:gd name="T0" fmla="*/ 60 w 97"/>
                <a:gd name="T1" fmla="*/ 159 h 272"/>
                <a:gd name="T2" fmla="*/ 38 w 97"/>
                <a:gd name="T3" fmla="*/ 176 h 272"/>
                <a:gd name="T4" fmla="*/ 5 w 97"/>
                <a:gd name="T5" fmla="*/ 190 h 272"/>
                <a:gd name="T6" fmla="*/ 0 w 97"/>
                <a:gd name="T7" fmla="*/ 217 h 272"/>
                <a:gd name="T8" fmla="*/ 36 w 97"/>
                <a:gd name="T9" fmla="*/ 258 h 272"/>
                <a:gd name="T10" fmla="*/ 37 w 97"/>
                <a:gd name="T11" fmla="*/ 259 h 272"/>
                <a:gd name="T12" fmla="*/ 70 w 97"/>
                <a:gd name="T13" fmla="*/ 272 h 272"/>
                <a:gd name="T14" fmla="*/ 70 w 97"/>
                <a:gd name="T15" fmla="*/ 272 h 272"/>
                <a:gd name="T16" fmla="*/ 71 w 97"/>
                <a:gd name="T17" fmla="*/ 272 h 272"/>
                <a:gd name="T18" fmla="*/ 81 w 97"/>
                <a:gd name="T19" fmla="*/ 271 h 272"/>
                <a:gd name="T20" fmla="*/ 83 w 97"/>
                <a:gd name="T21" fmla="*/ 269 h 272"/>
                <a:gd name="T22" fmla="*/ 83 w 97"/>
                <a:gd name="T23" fmla="*/ 269 h 272"/>
                <a:gd name="T24" fmla="*/ 85 w 97"/>
                <a:gd name="T25" fmla="*/ 259 h 272"/>
                <a:gd name="T26" fmla="*/ 53 w 97"/>
                <a:gd name="T27" fmla="*/ 208 h 272"/>
                <a:gd name="T28" fmla="*/ 53 w 97"/>
                <a:gd name="T29" fmla="*/ 205 h 272"/>
                <a:gd name="T30" fmla="*/ 60 w 97"/>
                <a:gd name="T31" fmla="*/ 159 h 272"/>
                <a:gd name="T32" fmla="*/ 97 w 97"/>
                <a:gd name="T33" fmla="*/ 0 h 272"/>
                <a:gd name="T34" fmla="*/ 77 w 97"/>
                <a:gd name="T35" fmla="*/ 15 h 272"/>
                <a:gd name="T36" fmla="*/ 82 w 97"/>
                <a:gd name="T37" fmla="*/ 38 h 272"/>
                <a:gd name="T38" fmla="*/ 82 w 97"/>
                <a:gd name="T39" fmla="*/ 66 h 272"/>
                <a:gd name="T40" fmla="*/ 97 w 97"/>
                <a:gd name="T41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272">
                  <a:moveTo>
                    <a:pt x="60" y="159"/>
                  </a:moveTo>
                  <a:cubicBezTo>
                    <a:pt x="54" y="165"/>
                    <a:pt x="47" y="171"/>
                    <a:pt x="38" y="176"/>
                  </a:cubicBezTo>
                  <a:cubicBezTo>
                    <a:pt x="28" y="181"/>
                    <a:pt x="17" y="186"/>
                    <a:pt x="5" y="190"/>
                  </a:cubicBezTo>
                  <a:cubicBezTo>
                    <a:pt x="4" y="199"/>
                    <a:pt x="2" y="208"/>
                    <a:pt x="0" y="217"/>
                  </a:cubicBezTo>
                  <a:cubicBezTo>
                    <a:pt x="0" y="219"/>
                    <a:pt x="36" y="258"/>
                    <a:pt x="36" y="258"/>
                  </a:cubicBezTo>
                  <a:cubicBezTo>
                    <a:pt x="36" y="258"/>
                    <a:pt x="37" y="258"/>
                    <a:pt x="37" y="259"/>
                  </a:cubicBezTo>
                  <a:cubicBezTo>
                    <a:pt x="46" y="267"/>
                    <a:pt x="58" y="272"/>
                    <a:pt x="70" y="272"/>
                  </a:cubicBezTo>
                  <a:cubicBezTo>
                    <a:pt x="70" y="272"/>
                    <a:pt x="70" y="272"/>
                    <a:pt x="70" y="272"/>
                  </a:cubicBezTo>
                  <a:cubicBezTo>
                    <a:pt x="71" y="272"/>
                    <a:pt x="71" y="272"/>
                    <a:pt x="71" y="272"/>
                  </a:cubicBezTo>
                  <a:cubicBezTo>
                    <a:pt x="74" y="272"/>
                    <a:pt x="77" y="272"/>
                    <a:pt x="81" y="271"/>
                  </a:cubicBezTo>
                  <a:cubicBezTo>
                    <a:pt x="82" y="270"/>
                    <a:pt x="83" y="269"/>
                    <a:pt x="83" y="269"/>
                  </a:cubicBezTo>
                  <a:cubicBezTo>
                    <a:pt x="83" y="269"/>
                    <a:pt x="83" y="269"/>
                    <a:pt x="83" y="269"/>
                  </a:cubicBezTo>
                  <a:cubicBezTo>
                    <a:pt x="84" y="266"/>
                    <a:pt x="84" y="262"/>
                    <a:pt x="85" y="259"/>
                  </a:cubicBezTo>
                  <a:cubicBezTo>
                    <a:pt x="74" y="249"/>
                    <a:pt x="55" y="228"/>
                    <a:pt x="53" y="208"/>
                  </a:cubicBezTo>
                  <a:cubicBezTo>
                    <a:pt x="53" y="207"/>
                    <a:pt x="53" y="206"/>
                    <a:pt x="53" y="205"/>
                  </a:cubicBezTo>
                  <a:cubicBezTo>
                    <a:pt x="53" y="197"/>
                    <a:pt x="56" y="181"/>
                    <a:pt x="60" y="159"/>
                  </a:cubicBezTo>
                  <a:moveTo>
                    <a:pt x="97" y="0"/>
                  </a:moveTo>
                  <a:cubicBezTo>
                    <a:pt x="90" y="6"/>
                    <a:pt x="83" y="11"/>
                    <a:pt x="77" y="15"/>
                  </a:cubicBezTo>
                  <a:cubicBezTo>
                    <a:pt x="80" y="23"/>
                    <a:pt x="82" y="30"/>
                    <a:pt x="82" y="38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45"/>
                    <a:pt x="92" y="22"/>
                    <a:pt x="97" y="0"/>
                  </a:cubicBezTo>
                </a:path>
              </a:pathLst>
            </a:custGeom>
            <a:solidFill>
              <a:srgbClr val="FDB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7202" y="5705"/>
              <a:ext cx="374" cy="256"/>
            </a:xfrm>
            <a:custGeom>
              <a:avLst/>
              <a:gdLst>
                <a:gd name="T0" fmla="*/ 154 w 158"/>
                <a:gd name="T1" fmla="*/ 53 h 108"/>
                <a:gd name="T2" fmla="*/ 119 w 158"/>
                <a:gd name="T3" fmla="*/ 49 h 108"/>
                <a:gd name="T4" fmla="*/ 115 w 158"/>
                <a:gd name="T5" fmla="*/ 51 h 108"/>
                <a:gd name="T6" fmla="*/ 61 w 158"/>
                <a:gd name="T7" fmla="*/ 41 h 108"/>
                <a:gd name="T8" fmla="*/ 25 w 158"/>
                <a:gd name="T9" fmla="*/ 0 h 108"/>
                <a:gd name="T10" fmla="*/ 13 w 158"/>
                <a:gd name="T11" fmla="*/ 49 h 108"/>
                <a:gd name="T12" fmla="*/ 24 w 158"/>
                <a:gd name="T13" fmla="*/ 103 h 108"/>
                <a:gd name="T14" fmla="*/ 35 w 158"/>
                <a:gd name="T15" fmla="*/ 103 h 108"/>
                <a:gd name="T16" fmla="*/ 35 w 158"/>
                <a:gd name="T17" fmla="*/ 62 h 108"/>
                <a:gd name="T18" fmla="*/ 80 w 158"/>
                <a:gd name="T19" fmla="*/ 88 h 108"/>
                <a:gd name="T20" fmla="*/ 106 w 158"/>
                <a:gd name="T21" fmla="*/ 88 h 108"/>
                <a:gd name="T22" fmla="*/ 156 w 158"/>
                <a:gd name="T23" fmla="*/ 59 h 108"/>
                <a:gd name="T24" fmla="*/ 154 w 158"/>
                <a:gd name="T25" fmla="*/ 5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8">
                  <a:moveTo>
                    <a:pt x="154" y="53"/>
                  </a:moveTo>
                  <a:cubicBezTo>
                    <a:pt x="119" y="49"/>
                    <a:pt x="119" y="49"/>
                    <a:pt x="119" y="49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97" y="59"/>
                    <a:pt x="75" y="55"/>
                    <a:pt x="61" y="41"/>
                  </a:cubicBezTo>
                  <a:cubicBezTo>
                    <a:pt x="61" y="41"/>
                    <a:pt x="24" y="1"/>
                    <a:pt x="25" y="0"/>
                  </a:cubicBezTo>
                  <a:cubicBezTo>
                    <a:pt x="25" y="0"/>
                    <a:pt x="0" y="13"/>
                    <a:pt x="13" y="49"/>
                  </a:cubicBezTo>
                  <a:cubicBezTo>
                    <a:pt x="27" y="86"/>
                    <a:pt x="24" y="103"/>
                    <a:pt x="24" y="103"/>
                  </a:cubicBezTo>
                  <a:cubicBezTo>
                    <a:pt x="24" y="103"/>
                    <a:pt x="29" y="108"/>
                    <a:pt x="35" y="103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8" y="92"/>
                    <a:pt x="98" y="92"/>
                    <a:pt x="106" y="88"/>
                  </a:cubicBezTo>
                  <a:cubicBezTo>
                    <a:pt x="156" y="59"/>
                    <a:pt x="156" y="59"/>
                    <a:pt x="156" y="59"/>
                  </a:cubicBezTo>
                  <a:cubicBezTo>
                    <a:pt x="158" y="57"/>
                    <a:pt x="158" y="53"/>
                    <a:pt x="154" y="53"/>
                  </a:cubicBezTo>
                </a:path>
              </a:pathLst>
            </a:custGeom>
            <a:solidFill>
              <a:srgbClr val="0D6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892" y="5947"/>
              <a:ext cx="416" cy="241"/>
            </a:xfrm>
            <a:custGeom>
              <a:avLst/>
              <a:gdLst>
                <a:gd name="T0" fmla="*/ 145 w 176"/>
                <a:gd name="T1" fmla="*/ 84 h 102"/>
                <a:gd name="T2" fmla="*/ 31 w 176"/>
                <a:gd name="T3" fmla="*/ 84 h 102"/>
                <a:gd name="T4" fmla="*/ 31 w 176"/>
                <a:gd name="T5" fmla="*/ 18 h 102"/>
                <a:gd name="T6" fmla="*/ 145 w 176"/>
                <a:gd name="T7" fmla="*/ 18 h 102"/>
                <a:gd name="T8" fmla="*/ 145 w 176"/>
                <a:gd name="T9" fmla="*/ 8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02">
                  <a:moveTo>
                    <a:pt x="145" y="84"/>
                  </a:moveTo>
                  <a:cubicBezTo>
                    <a:pt x="114" y="102"/>
                    <a:pt x="63" y="102"/>
                    <a:pt x="31" y="84"/>
                  </a:cubicBezTo>
                  <a:cubicBezTo>
                    <a:pt x="0" y="65"/>
                    <a:pt x="0" y="36"/>
                    <a:pt x="31" y="18"/>
                  </a:cubicBezTo>
                  <a:cubicBezTo>
                    <a:pt x="63" y="0"/>
                    <a:pt x="114" y="0"/>
                    <a:pt x="145" y="18"/>
                  </a:cubicBezTo>
                  <a:cubicBezTo>
                    <a:pt x="176" y="36"/>
                    <a:pt x="176" y="65"/>
                    <a:pt x="145" y="84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908" y="6027"/>
              <a:ext cx="192" cy="57"/>
            </a:xfrm>
            <a:custGeom>
              <a:avLst/>
              <a:gdLst>
                <a:gd name="T0" fmla="*/ 81 w 81"/>
                <a:gd name="T1" fmla="*/ 0 h 24"/>
                <a:gd name="T2" fmla="*/ 6 w 81"/>
                <a:gd name="T3" fmla="*/ 0 h 24"/>
                <a:gd name="T4" fmla="*/ 2 w 81"/>
                <a:gd name="T5" fmla="*/ 24 h 24"/>
                <a:gd name="T6" fmla="*/ 81 w 81"/>
                <a:gd name="T7" fmla="*/ 24 h 24"/>
                <a:gd name="T8" fmla="*/ 81 w 8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4">
                  <a:moveTo>
                    <a:pt x="8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" y="8"/>
                    <a:pt x="0" y="16"/>
                    <a:pt x="2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solidFill>
              <a:srgbClr val="D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7060" y="5644"/>
              <a:ext cx="80" cy="442"/>
            </a:xfrm>
            <a:custGeom>
              <a:avLst/>
              <a:gdLst>
                <a:gd name="T0" fmla="*/ 0 w 34"/>
                <a:gd name="T1" fmla="*/ 0 h 187"/>
                <a:gd name="T2" fmla="*/ 0 w 34"/>
                <a:gd name="T3" fmla="*/ 176 h 187"/>
                <a:gd name="T4" fmla="*/ 5 w 34"/>
                <a:gd name="T5" fmla="*/ 183 h 187"/>
                <a:gd name="T6" fmla="*/ 29 w 34"/>
                <a:gd name="T7" fmla="*/ 183 h 187"/>
                <a:gd name="T8" fmla="*/ 34 w 34"/>
                <a:gd name="T9" fmla="*/ 176 h 187"/>
                <a:gd name="T10" fmla="*/ 34 w 34"/>
                <a:gd name="T11" fmla="*/ 0 h 187"/>
                <a:gd name="T12" fmla="*/ 0 w 34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87">
                  <a:moveTo>
                    <a:pt x="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8"/>
                    <a:pt x="2" y="181"/>
                    <a:pt x="5" y="183"/>
                  </a:cubicBezTo>
                  <a:cubicBezTo>
                    <a:pt x="12" y="187"/>
                    <a:pt x="23" y="187"/>
                    <a:pt x="29" y="183"/>
                  </a:cubicBezTo>
                  <a:cubicBezTo>
                    <a:pt x="33" y="181"/>
                    <a:pt x="34" y="178"/>
                    <a:pt x="34" y="17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6911" y="6067"/>
              <a:ext cx="381" cy="152"/>
            </a:xfrm>
            <a:custGeom>
              <a:avLst/>
              <a:gdLst>
                <a:gd name="T0" fmla="*/ 137 w 161"/>
                <a:gd name="T1" fmla="*/ 33 h 64"/>
                <a:gd name="T2" fmla="*/ 23 w 161"/>
                <a:gd name="T3" fmla="*/ 33 h 64"/>
                <a:gd name="T4" fmla="*/ 0 w 161"/>
                <a:gd name="T5" fmla="*/ 0 h 64"/>
                <a:gd name="T6" fmla="*/ 0 w 161"/>
                <a:gd name="T7" fmla="*/ 13 h 64"/>
                <a:gd name="T8" fmla="*/ 23 w 161"/>
                <a:gd name="T9" fmla="*/ 46 h 64"/>
                <a:gd name="T10" fmla="*/ 137 w 161"/>
                <a:gd name="T11" fmla="*/ 46 h 64"/>
                <a:gd name="T12" fmla="*/ 161 w 161"/>
                <a:gd name="T13" fmla="*/ 13 h 64"/>
                <a:gd name="T14" fmla="*/ 161 w 161"/>
                <a:gd name="T15" fmla="*/ 0 h 64"/>
                <a:gd name="T16" fmla="*/ 137 w 161"/>
                <a:gd name="T17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64">
                  <a:moveTo>
                    <a:pt x="137" y="33"/>
                  </a:moveTo>
                  <a:cubicBezTo>
                    <a:pt x="106" y="51"/>
                    <a:pt x="55" y="51"/>
                    <a:pt x="23" y="33"/>
                  </a:cubicBezTo>
                  <a:cubicBezTo>
                    <a:pt x="8" y="23"/>
                    <a:pt x="0" y="12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5"/>
                    <a:pt x="8" y="37"/>
                    <a:pt x="23" y="46"/>
                  </a:cubicBezTo>
                  <a:cubicBezTo>
                    <a:pt x="55" y="64"/>
                    <a:pt x="106" y="64"/>
                    <a:pt x="137" y="46"/>
                  </a:cubicBezTo>
                  <a:cubicBezTo>
                    <a:pt x="153" y="37"/>
                    <a:pt x="161" y="25"/>
                    <a:pt x="161" y="13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12"/>
                    <a:pt x="153" y="23"/>
                    <a:pt x="137" y="33"/>
                  </a:cubicBez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6712" y="5057"/>
              <a:ext cx="776" cy="447"/>
            </a:xfrm>
            <a:custGeom>
              <a:avLst/>
              <a:gdLst>
                <a:gd name="T0" fmla="*/ 270 w 328"/>
                <a:gd name="T1" fmla="*/ 156 h 189"/>
                <a:gd name="T2" fmla="*/ 58 w 328"/>
                <a:gd name="T3" fmla="*/ 156 h 189"/>
                <a:gd name="T4" fmla="*/ 58 w 328"/>
                <a:gd name="T5" fmla="*/ 34 h 189"/>
                <a:gd name="T6" fmla="*/ 270 w 328"/>
                <a:gd name="T7" fmla="*/ 34 h 189"/>
                <a:gd name="T8" fmla="*/ 270 w 328"/>
                <a:gd name="T9" fmla="*/ 15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189">
                  <a:moveTo>
                    <a:pt x="270" y="156"/>
                  </a:moveTo>
                  <a:cubicBezTo>
                    <a:pt x="212" y="189"/>
                    <a:pt x="117" y="189"/>
                    <a:pt x="58" y="156"/>
                  </a:cubicBezTo>
                  <a:cubicBezTo>
                    <a:pt x="0" y="122"/>
                    <a:pt x="0" y="67"/>
                    <a:pt x="58" y="34"/>
                  </a:cubicBezTo>
                  <a:cubicBezTo>
                    <a:pt x="117" y="0"/>
                    <a:pt x="212" y="0"/>
                    <a:pt x="270" y="34"/>
                  </a:cubicBezTo>
                  <a:cubicBezTo>
                    <a:pt x="328" y="67"/>
                    <a:pt x="328" y="122"/>
                    <a:pt x="270" y="156"/>
                  </a:cubicBezTo>
                </a:path>
              </a:pathLst>
            </a:custGeom>
            <a:solidFill>
              <a:srgbClr val="B2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750" y="5211"/>
              <a:ext cx="705" cy="196"/>
            </a:xfrm>
            <a:custGeom>
              <a:avLst/>
              <a:gdLst>
                <a:gd name="T0" fmla="*/ 8 w 298"/>
                <a:gd name="T1" fmla="*/ 0 h 83"/>
                <a:gd name="T2" fmla="*/ 0 w 298"/>
                <a:gd name="T3" fmla="*/ 20 h 83"/>
                <a:gd name="T4" fmla="*/ 38 w 298"/>
                <a:gd name="T5" fmla="*/ 56 h 83"/>
                <a:gd name="T6" fmla="*/ 152 w 298"/>
                <a:gd name="T7" fmla="*/ 83 h 83"/>
                <a:gd name="T8" fmla="*/ 266 w 298"/>
                <a:gd name="T9" fmla="*/ 56 h 83"/>
                <a:gd name="T10" fmla="*/ 298 w 298"/>
                <a:gd name="T11" fmla="*/ 30 h 83"/>
                <a:gd name="T12" fmla="*/ 293 w 298"/>
                <a:gd name="T13" fmla="*/ 7 h 83"/>
                <a:gd name="T14" fmla="*/ 145 w 298"/>
                <a:gd name="T15" fmla="*/ 66 h 83"/>
                <a:gd name="T16" fmla="*/ 38 w 298"/>
                <a:gd name="T17" fmla="*/ 30 h 83"/>
                <a:gd name="T18" fmla="*/ 8 w 298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83">
                  <a:moveTo>
                    <a:pt x="8" y="0"/>
                  </a:moveTo>
                  <a:cubicBezTo>
                    <a:pt x="4" y="6"/>
                    <a:pt x="1" y="13"/>
                    <a:pt x="0" y="20"/>
                  </a:cubicBezTo>
                  <a:cubicBezTo>
                    <a:pt x="7" y="33"/>
                    <a:pt x="20" y="45"/>
                    <a:pt x="38" y="56"/>
                  </a:cubicBezTo>
                  <a:cubicBezTo>
                    <a:pt x="70" y="74"/>
                    <a:pt x="111" y="83"/>
                    <a:pt x="152" y="83"/>
                  </a:cubicBezTo>
                  <a:cubicBezTo>
                    <a:pt x="193" y="83"/>
                    <a:pt x="235" y="74"/>
                    <a:pt x="266" y="56"/>
                  </a:cubicBezTo>
                  <a:cubicBezTo>
                    <a:pt x="279" y="48"/>
                    <a:pt x="290" y="39"/>
                    <a:pt x="298" y="30"/>
                  </a:cubicBezTo>
                  <a:cubicBezTo>
                    <a:pt x="298" y="22"/>
                    <a:pt x="296" y="15"/>
                    <a:pt x="293" y="7"/>
                  </a:cubicBezTo>
                  <a:cubicBezTo>
                    <a:pt x="237" y="47"/>
                    <a:pt x="189" y="66"/>
                    <a:pt x="145" y="66"/>
                  </a:cubicBezTo>
                  <a:cubicBezTo>
                    <a:pt x="108" y="66"/>
                    <a:pt x="73" y="53"/>
                    <a:pt x="38" y="30"/>
                  </a:cubicBezTo>
                  <a:cubicBezTo>
                    <a:pt x="25" y="21"/>
                    <a:pt x="15" y="11"/>
                    <a:pt x="8" y="0"/>
                  </a:cubicBezTo>
                </a:path>
              </a:pathLst>
            </a:custGeom>
            <a:solidFill>
              <a:srgbClr val="A0C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6747" y="5282"/>
              <a:ext cx="708" cy="404"/>
            </a:xfrm>
            <a:custGeom>
              <a:avLst/>
              <a:gdLst>
                <a:gd name="T0" fmla="*/ 255 w 299"/>
                <a:gd name="T1" fmla="*/ 61 h 171"/>
                <a:gd name="T2" fmla="*/ 43 w 299"/>
                <a:gd name="T3" fmla="*/ 61 h 171"/>
                <a:gd name="T4" fmla="*/ 0 w 299"/>
                <a:gd name="T5" fmla="*/ 0 h 171"/>
                <a:gd name="T6" fmla="*/ 0 w 299"/>
                <a:gd name="T7" fmla="*/ 77 h 171"/>
                <a:gd name="T8" fmla="*/ 43 w 299"/>
                <a:gd name="T9" fmla="*/ 138 h 171"/>
                <a:gd name="T10" fmla="*/ 255 w 299"/>
                <a:gd name="T11" fmla="*/ 138 h 171"/>
                <a:gd name="T12" fmla="*/ 299 w 299"/>
                <a:gd name="T13" fmla="*/ 77 h 171"/>
                <a:gd name="T14" fmla="*/ 299 w 299"/>
                <a:gd name="T15" fmla="*/ 0 h 171"/>
                <a:gd name="T16" fmla="*/ 255 w 299"/>
                <a:gd name="T17" fmla="*/ 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171">
                  <a:moveTo>
                    <a:pt x="255" y="61"/>
                  </a:moveTo>
                  <a:cubicBezTo>
                    <a:pt x="197" y="94"/>
                    <a:pt x="102" y="94"/>
                    <a:pt x="43" y="61"/>
                  </a:cubicBezTo>
                  <a:cubicBezTo>
                    <a:pt x="14" y="44"/>
                    <a:pt x="0" y="22"/>
                    <a:pt x="0" y="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99"/>
                    <a:pt x="14" y="121"/>
                    <a:pt x="43" y="138"/>
                  </a:cubicBezTo>
                  <a:cubicBezTo>
                    <a:pt x="102" y="171"/>
                    <a:pt x="197" y="171"/>
                    <a:pt x="255" y="138"/>
                  </a:cubicBezTo>
                  <a:cubicBezTo>
                    <a:pt x="284" y="121"/>
                    <a:pt x="299" y="99"/>
                    <a:pt x="299" y="77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22"/>
                    <a:pt x="284" y="44"/>
                    <a:pt x="255" y="61"/>
                  </a:cubicBezTo>
                </a:path>
              </a:pathLst>
            </a:custGeom>
            <a:solidFill>
              <a:srgbClr val="88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764" y="5343"/>
              <a:ext cx="83" cy="81"/>
            </a:xfrm>
            <a:custGeom>
              <a:avLst/>
              <a:gdLst>
                <a:gd name="T0" fmla="*/ 33 w 35"/>
                <a:gd name="T1" fmla="*/ 33 h 34"/>
                <a:gd name="T2" fmla="*/ 35 w 35"/>
                <a:gd name="T3" fmla="*/ 34 h 34"/>
                <a:gd name="T4" fmla="*/ 33 w 35"/>
                <a:gd name="T5" fmla="*/ 33 h 34"/>
                <a:gd name="T6" fmla="*/ 0 w 35"/>
                <a:gd name="T7" fmla="*/ 0 h 34"/>
                <a:gd name="T8" fmla="*/ 0 w 35"/>
                <a:gd name="T9" fmla="*/ 0 h 34"/>
                <a:gd name="T10" fmla="*/ 33 w 35"/>
                <a:gd name="T11" fmla="*/ 33 h 34"/>
                <a:gd name="T12" fmla="*/ 0 w 35"/>
                <a:gd name="T13" fmla="*/ 0 h 34"/>
                <a:gd name="T14" fmla="*/ 0 w 35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4">
                  <a:moveTo>
                    <a:pt x="33" y="33"/>
                  </a:moveTo>
                  <a:cubicBezTo>
                    <a:pt x="34" y="33"/>
                    <a:pt x="35" y="34"/>
                    <a:pt x="35" y="34"/>
                  </a:cubicBezTo>
                  <a:cubicBezTo>
                    <a:pt x="35" y="34"/>
                    <a:pt x="34" y="33"/>
                    <a:pt x="33" y="3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17" y="23"/>
                    <a:pt x="33" y="33"/>
                  </a:cubicBezTo>
                  <a:cubicBezTo>
                    <a:pt x="17" y="23"/>
                    <a:pt x="6" y="1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764" y="5331"/>
              <a:ext cx="679" cy="154"/>
            </a:xfrm>
            <a:custGeom>
              <a:avLst/>
              <a:gdLst>
                <a:gd name="T0" fmla="*/ 287 w 287"/>
                <a:gd name="T1" fmla="*/ 0 h 65"/>
                <a:gd name="T2" fmla="*/ 285 w 287"/>
                <a:gd name="T3" fmla="*/ 4 h 65"/>
                <a:gd name="T4" fmla="*/ 279 w 287"/>
                <a:gd name="T5" fmla="*/ 12 h 65"/>
                <a:gd name="T6" fmla="*/ 251 w 287"/>
                <a:gd name="T7" fmla="*/ 36 h 65"/>
                <a:gd name="T8" fmla="*/ 241 w 287"/>
                <a:gd name="T9" fmla="*/ 41 h 65"/>
                <a:gd name="T10" fmla="*/ 235 w 287"/>
                <a:gd name="T11" fmla="*/ 44 h 65"/>
                <a:gd name="T12" fmla="*/ 229 w 287"/>
                <a:gd name="T13" fmla="*/ 46 h 65"/>
                <a:gd name="T14" fmla="*/ 223 w 287"/>
                <a:gd name="T15" fmla="*/ 49 h 65"/>
                <a:gd name="T16" fmla="*/ 217 w 287"/>
                <a:gd name="T17" fmla="*/ 51 h 65"/>
                <a:gd name="T18" fmla="*/ 203 w 287"/>
                <a:gd name="T19" fmla="*/ 55 h 65"/>
                <a:gd name="T20" fmla="*/ 189 w 287"/>
                <a:gd name="T21" fmla="*/ 58 h 65"/>
                <a:gd name="T22" fmla="*/ 175 w 287"/>
                <a:gd name="T23" fmla="*/ 60 h 65"/>
                <a:gd name="T24" fmla="*/ 144 w 287"/>
                <a:gd name="T25" fmla="*/ 62 h 65"/>
                <a:gd name="T26" fmla="*/ 142 w 287"/>
                <a:gd name="T27" fmla="*/ 62 h 65"/>
                <a:gd name="T28" fmla="*/ 129 w 287"/>
                <a:gd name="T29" fmla="*/ 62 h 65"/>
                <a:gd name="T30" fmla="*/ 114 w 287"/>
                <a:gd name="T31" fmla="*/ 61 h 65"/>
                <a:gd name="T32" fmla="*/ 100 w 287"/>
                <a:gd name="T33" fmla="*/ 59 h 65"/>
                <a:gd name="T34" fmla="*/ 85 w 287"/>
                <a:gd name="T35" fmla="*/ 56 h 65"/>
                <a:gd name="T36" fmla="*/ 72 w 287"/>
                <a:gd name="T37" fmla="*/ 52 h 65"/>
                <a:gd name="T38" fmla="*/ 59 w 287"/>
                <a:gd name="T39" fmla="*/ 48 h 65"/>
                <a:gd name="T40" fmla="*/ 48 w 287"/>
                <a:gd name="T41" fmla="*/ 43 h 65"/>
                <a:gd name="T42" fmla="*/ 37 w 287"/>
                <a:gd name="T43" fmla="*/ 38 h 65"/>
                <a:gd name="T44" fmla="*/ 8 w 287"/>
                <a:gd name="T45" fmla="*/ 16 h 65"/>
                <a:gd name="T46" fmla="*/ 2 w 287"/>
                <a:gd name="T47" fmla="*/ 8 h 65"/>
                <a:gd name="T48" fmla="*/ 0 w 287"/>
                <a:gd name="T49" fmla="*/ 5 h 65"/>
                <a:gd name="T50" fmla="*/ 33 w 287"/>
                <a:gd name="T51" fmla="*/ 38 h 65"/>
                <a:gd name="T52" fmla="*/ 33 w 287"/>
                <a:gd name="T53" fmla="*/ 38 h 65"/>
                <a:gd name="T54" fmla="*/ 35 w 287"/>
                <a:gd name="T55" fmla="*/ 39 h 65"/>
                <a:gd name="T56" fmla="*/ 36 w 287"/>
                <a:gd name="T57" fmla="*/ 40 h 65"/>
                <a:gd name="T58" fmla="*/ 142 w 287"/>
                <a:gd name="T59" fmla="*/ 65 h 65"/>
                <a:gd name="T60" fmla="*/ 248 w 287"/>
                <a:gd name="T61" fmla="*/ 40 h 65"/>
                <a:gd name="T62" fmla="*/ 287 w 287"/>
                <a:gd name="T63" fmla="*/ 1 h 65"/>
                <a:gd name="T64" fmla="*/ 287 w 287"/>
                <a:gd name="T6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65">
                  <a:moveTo>
                    <a:pt x="287" y="0"/>
                  </a:moveTo>
                  <a:cubicBezTo>
                    <a:pt x="287" y="0"/>
                    <a:pt x="286" y="2"/>
                    <a:pt x="285" y="4"/>
                  </a:cubicBezTo>
                  <a:cubicBezTo>
                    <a:pt x="284" y="6"/>
                    <a:pt x="282" y="9"/>
                    <a:pt x="279" y="12"/>
                  </a:cubicBezTo>
                  <a:cubicBezTo>
                    <a:pt x="274" y="19"/>
                    <a:pt x="264" y="28"/>
                    <a:pt x="251" y="36"/>
                  </a:cubicBezTo>
                  <a:cubicBezTo>
                    <a:pt x="248" y="38"/>
                    <a:pt x="245" y="39"/>
                    <a:pt x="241" y="41"/>
                  </a:cubicBezTo>
                  <a:cubicBezTo>
                    <a:pt x="239" y="42"/>
                    <a:pt x="237" y="43"/>
                    <a:pt x="235" y="44"/>
                  </a:cubicBezTo>
                  <a:cubicBezTo>
                    <a:pt x="233" y="45"/>
                    <a:pt x="231" y="46"/>
                    <a:pt x="229" y="46"/>
                  </a:cubicBezTo>
                  <a:cubicBezTo>
                    <a:pt x="227" y="47"/>
                    <a:pt x="225" y="48"/>
                    <a:pt x="223" y="49"/>
                  </a:cubicBezTo>
                  <a:cubicBezTo>
                    <a:pt x="221" y="49"/>
                    <a:pt x="219" y="50"/>
                    <a:pt x="217" y="51"/>
                  </a:cubicBezTo>
                  <a:cubicBezTo>
                    <a:pt x="212" y="52"/>
                    <a:pt x="208" y="54"/>
                    <a:pt x="203" y="55"/>
                  </a:cubicBezTo>
                  <a:cubicBezTo>
                    <a:pt x="199" y="56"/>
                    <a:pt x="194" y="57"/>
                    <a:pt x="189" y="58"/>
                  </a:cubicBezTo>
                  <a:cubicBezTo>
                    <a:pt x="184" y="59"/>
                    <a:pt x="180" y="59"/>
                    <a:pt x="175" y="60"/>
                  </a:cubicBezTo>
                  <a:cubicBezTo>
                    <a:pt x="165" y="61"/>
                    <a:pt x="155" y="62"/>
                    <a:pt x="144" y="62"/>
                  </a:cubicBezTo>
                  <a:cubicBezTo>
                    <a:pt x="144" y="62"/>
                    <a:pt x="143" y="62"/>
                    <a:pt x="142" y="62"/>
                  </a:cubicBezTo>
                  <a:cubicBezTo>
                    <a:pt x="138" y="62"/>
                    <a:pt x="133" y="62"/>
                    <a:pt x="129" y="62"/>
                  </a:cubicBezTo>
                  <a:cubicBezTo>
                    <a:pt x="124" y="62"/>
                    <a:pt x="119" y="61"/>
                    <a:pt x="114" y="61"/>
                  </a:cubicBezTo>
                  <a:cubicBezTo>
                    <a:pt x="109" y="60"/>
                    <a:pt x="104" y="59"/>
                    <a:pt x="100" y="59"/>
                  </a:cubicBezTo>
                  <a:cubicBezTo>
                    <a:pt x="95" y="58"/>
                    <a:pt x="90" y="57"/>
                    <a:pt x="85" y="56"/>
                  </a:cubicBezTo>
                  <a:cubicBezTo>
                    <a:pt x="81" y="55"/>
                    <a:pt x="76" y="54"/>
                    <a:pt x="72" y="52"/>
                  </a:cubicBezTo>
                  <a:cubicBezTo>
                    <a:pt x="68" y="51"/>
                    <a:pt x="63" y="50"/>
                    <a:pt x="59" y="48"/>
                  </a:cubicBezTo>
                  <a:cubicBezTo>
                    <a:pt x="55" y="47"/>
                    <a:pt x="51" y="45"/>
                    <a:pt x="48" y="43"/>
                  </a:cubicBezTo>
                  <a:cubicBezTo>
                    <a:pt x="44" y="42"/>
                    <a:pt x="40" y="40"/>
                    <a:pt x="37" y="38"/>
                  </a:cubicBezTo>
                  <a:cubicBezTo>
                    <a:pt x="24" y="31"/>
                    <a:pt x="14" y="23"/>
                    <a:pt x="8" y="16"/>
                  </a:cubicBezTo>
                  <a:cubicBezTo>
                    <a:pt x="5" y="12"/>
                    <a:pt x="3" y="10"/>
                    <a:pt x="2" y="8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6" y="17"/>
                    <a:pt x="17" y="2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8"/>
                    <a:pt x="35" y="39"/>
                    <a:pt x="35" y="39"/>
                  </a:cubicBezTo>
                  <a:cubicBezTo>
                    <a:pt x="36" y="39"/>
                    <a:pt x="36" y="39"/>
                    <a:pt x="36" y="40"/>
                  </a:cubicBezTo>
                  <a:cubicBezTo>
                    <a:pt x="66" y="57"/>
                    <a:pt x="104" y="65"/>
                    <a:pt x="142" y="65"/>
                  </a:cubicBezTo>
                  <a:cubicBezTo>
                    <a:pt x="180" y="65"/>
                    <a:pt x="219" y="57"/>
                    <a:pt x="248" y="40"/>
                  </a:cubicBezTo>
                  <a:cubicBezTo>
                    <a:pt x="267" y="28"/>
                    <a:pt x="280" y="15"/>
                    <a:pt x="287" y="1"/>
                  </a:cubicBezTo>
                  <a:cubicBezTo>
                    <a:pt x="287" y="0"/>
                    <a:pt x="287" y="0"/>
                    <a:pt x="287" y="0"/>
                  </a:cubicBezTo>
                </a:path>
              </a:pathLst>
            </a:custGeom>
            <a:solidFill>
              <a:srgbClr val="D1E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6764" y="5334"/>
              <a:ext cx="679" cy="158"/>
            </a:xfrm>
            <a:custGeom>
              <a:avLst/>
              <a:gdLst>
                <a:gd name="T0" fmla="*/ 287 w 287"/>
                <a:gd name="T1" fmla="*/ 0 h 67"/>
                <a:gd name="T2" fmla="*/ 248 w 287"/>
                <a:gd name="T3" fmla="*/ 39 h 67"/>
                <a:gd name="T4" fmla="*/ 142 w 287"/>
                <a:gd name="T5" fmla="*/ 64 h 67"/>
                <a:gd name="T6" fmla="*/ 36 w 287"/>
                <a:gd name="T7" fmla="*/ 39 h 67"/>
                <a:gd name="T8" fmla="*/ 35 w 287"/>
                <a:gd name="T9" fmla="*/ 38 h 67"/>
                <a:gd name="T10" fmla="*/ 33 w 287"/>
                <a:gd name="T11" fmla="*/ 37 h 67"/>
                <a:gd name="T12" fmla="*/ 33 w 287"/>
                <a:gd name="T13" fmla="*/ 37 h 67"/>
                <a:gd name="T14" fmla="*/ 0 w 287"/>
                <a:gd name="T15" fmla="*/ 4 h 67"/>
                <a:gd name="T16" fmla="*/ 1 w 287"/>
                <a:gd name="T17" fmla="*/ 7 h 67"/>
                <a:gd name="T18" fmla="*/ 7 w 287"/>
                <a:gd name="T19" fmla="*/ 16 h 67"/>
                <a:gd name="T20" fmla="*/ 18 w 287"/>
                <a:gd name="T21" fmla="*/ 27 h 67"/>
                <a:gd name="T22" fmla="*/ 35 w 287"/>
                <a:gd name="T23" fmla="*/ 40 h 67"/>
                <a:gd name="T24" fmla="*/ 46 w 287"/>
                <a:gd name="T25" fmla="*/ 46 h 67"/>
                <a:gd name="T26" fmla="*/ 58 w 287"/>
                <a:gd name="T27" fmla="*/ 51 h 67"/>
                <a:gd name="T28" fmla="*/ 71 w 287"/>
                <a:gd name="T29" fmla="*/ 56 h 67"/>
                <a:gd name="T30" fmla="*/ 84 w 287"/>
                <a:gd name="T31" fmla="*/ 60 h 67"/>
                <a:gd name="T32" fmla="*/ 99 w 287"/>
                <a:gd name="T33" fmla="*/ 63 h 67"/>
                <a:gd name="T34" fmla="*/ 114 w 287"/>
                <a:gd name="T35" fmla="*/ 65 h 67"/>
                <a:gd name="T36" fmla="*/ 129 w 287"/>
                <a:gd name="T37" fmla="*/ 66 h 67"/>
                <a:gd name="T38" fmla="*/ 143 w 287"/>
                <a:gd name="T39" fmla="*/ 67 h 67"/>
                <a:gd name="T40" fmla="*/ 145 w 287"/>
                <a:gd name="T41" fmla="*/ 67 h 67"/>
                <a:gd name="T42" fmla="*/ 175 w 287"/>
                <a:gd name="T43" fmla="*/ 64 h 67"/>
                <a:gd name="T44" fmla="*/ 190 w 287"/>
                <a:gd name="T45" fmla="*/ 62 h 67"/>
                <a:gd name="T46" fmla="*/ 205 w 287"/>
                <a:gd name="T47" fmla="*/ 59 h 67"/>
                <a:gd name="T48" fmla="*/ 218 w 287"/>
                <a:gd name="T49" fmla="*/ 54 h 67"/>
                <a:gd name="T50" fmla="*/ 225 w 287"/>
                <a:gd name="T51" fmla="*/ 52 h 67"/>
                <a:gd name="T52" fmla="*/ 231 w 287"/>
                <a:gd name="T53" fmla="*/ 49 h 67"/>
                <a:gd name="T54" fmla="*/ 237 w 287"/>
                <a:gd name="T55" fmla="*/ 47 h 67"/>
                <a:gd name="T56" fmla="*/ 243 w 287"/>
                <a:gd name="T57" fmla="*/ 44 h 67"/>
                <a:gd name="T58" fmla="*/ 253 w 287"/>
                <a:gd name="T59" fmla="*/ 37 h 67"/>
                <a:gd name="T60" fmla="*/ 280 w 287"/>
                <a:gd name="T61" fmla="*/ 12 h 67"/>
                <a:gd name="T62" fmla="*/ 285 w 287"/>
                <a:gd name="T63" fmla="*/ 3 h 67"/>
                <a:gd name="T64" fmla="*/ 287 w 287"/>
                <a:gd name="T6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67">
                  <a:moveTo>
                    <a:pt x="287" y="0"/>
                  </a:moveTo>
                  <a:cubicBezTo>
                    <a:pt x="280" y="14"/>
                    <a:pt x="267" y="27"/>
                    <a:pt x="248" y="39"/>
                  </a:cubicBezTo>
                  <a:cubicBezTo>
                    <a:pt x="219" y="56"/>
                    <a:pt x="180" y="64"/>
                    <a:pt x="142" y="64"/>
                  </a:cubicBezTo>
                  <a:cubicBezTo>
                    <a:pt x="104" y="64"/>
                    <a:pt x="66" y="56"/>
                    <a:pt x="36" y="39"/>
                  </a:cubicBezTo>
                  <a:cubicBezTo>
                    <a:pt x="36" y="38"/>
                    <a:pt x="36" y="38"/>
                    <a:pt x="35" y="38"/>
                  </a:cubicBezTo>
                  <a:cubicBezTo>
                    <a:pt x="35" y="38"/>
                    <a:pt x="34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7" y="27"/>
                    <a:pt x="6" y="16"/>
                    <a:pt x="0" y="4"/>
                  </a:cubicBezTo>
                  <a:cubicBezTo>
                    <a:pt x="0" y="4"/>
                    <a:pt x="0" y="5"/>
                    <a:pt x="1" y="7"/>
                  </a:cubicBezTo>
                  <a:cubicBezTo>
                    <a:pt x="2" y="9"/>
                    <a:pt x="4" y="12"/>
                    <a:pt x="7" y="16"/>
                  </a:cubicBezTo>
                  <a:cubicBezTo>
                    <a:pt x="10" y="19"/>
                    <a:pt x="14" y="23"/>
                    <a:pt x="18" y="27"/>
                  </a:cubicBezTo>
                  <a:cubicBezTo>
                    <a:pt x="23" y="32"/>
                    <a:pt x="29" y="36"/>
                    <a:pt x="35" y="40"/>
                  </a:cubicBezTo>
                  <a:cubicBezTo>
                    <a:pt x="39" y="42"/>
                    <a:pt x="42" y="44"/>
                    <a:pt x="46" y="46"/>
                  </a:cubicBezTo>
                  <a:cubicBezTo>
                    <a:pt x="50" y="48"/>
                    <a:pt x="54" y="49"/>
                    <a:pt x="58" y="51"/>
                  </a:cubicBezTo>
                  <a:cubicBezTo>
                    <a:pt x="62" y="53"/>
                    <a:pt x="66" y="54"/>
                    <a:pt x="71" y="56"/>
                  </a:cubicBezTo>
                  <a:cubicBezTo>
                    <a:pt x="75" y="57"/>
                    <a:pt x="80" y="58"/>
                    <a:pt x="84" y="60"/>
                  </a:cubicBezTo>
                  <a:cubicBezTo>
                    <a:pt x="89" y="61"/>
                    <a:pt x="94" y="62"/>
                    <a:pt x="99" y="63"/>
                  </a:cubicBezTo>
                  <a:cubicBezTo>
                    <a:pt x="104" y="64"/>
                    <a:pt x="109" y="64"/>
                    <a:pt x="114" y="65"/>
                  </a:cubicBezTo>
                  <a:cubicBezTo>
                    <a:pt x="119" y="65"/>
                    <a:pt x="124" y="66"/>
                    <a:pt x="129" y="66"/>
                  </a:cubicBezTo>
                  <a:cubicBezTo>
                    <a:pt x="134" y="66"/>
                    <a:pt x="138" y="67"/>
                    <a:pt x="143" y="67"/>
                  </a:cubicBezTo>
                  <a:cubicBezTo>
                    <a:pt x="143" y="67"/>
                    <a:pt x="144" y="67"/>
                    <a:pt x="145" y="67"/>
                  </a:cubicBezTo>
                  <a:cubicBezTo>
                    <a:pt x="155" y="67"/>
                    <a:pt x="165" y="66"/>
                    <a:pt x="175" y="64"/>
                  </a:cubicBezTo>
                  <a:cubicBezTo>
                    <a:pt x="180" y="64"/>
                    <a:pt x="185" y="63"/>
                    <a:pt x="190" y="62"/>
                  </a:cubicBezTo>
                  <a:cubicBezTo>
                    <a:pt x="195" y="61"/>
                    <a:pt x="200" y="60"/>
                    <a:pt x="205" y="59"/>
                  </a:cubicBezTo>
                  <a:cubicBezTo>
                    <a:pt x="209" y="57"/>
                    <a:pt x="214" y="56"/>
                    <a:pt x="218" y="54"/>
                  </a:cubicBezTo>
                  <a:cubicBezTo>
                    <a:pt x="220" y="54"/>
                    <a:pt x="223" y="53"/>
                    <a:pt x="225" y="52"/>
                  </a:cubicBezTo>
                  <a:cubicBezTo>
                    <a:pt x="227" y="51"/>
                    <a:pt x="229" y="50"/>
                    <a:pt x="231" y="49"/>
                  </a:cubicBezTo>
                  <a:cubicBezTo>
                    <a:pt x="233" y="48"/>
                    <a:pt x="235" y="47"/>
                    <a:pt x="237" y="47"/>
                  </a:cubicBezTo>
                  <a:cubicBezTo>
                    <a:pt x="239" y="46"/>
                    <a:pt x="241" y="45"/>
                    <a:pt x="243" y="44"/>
                  </a:cubicBezTo>
                  <a:cubicBezTo>
                    <a:pt x="246" y="42"/>
                    <a:pt x="250" y="40"/>
                    <a:pt x="253" y="37"/>
                  </a:cubicBezTo>
                  <a:cubicBezTo>
                    <a:pt x="266" y="29"/>
                    <a:pt x="275" y="19"/>
                    <a:pt x="280" y="12"/>
                  </a:cubicBezTo>
                  <a:cubicBezTo>
                    <a:pt x="283" y="8"/>
                    <a:pt x="284" y="5"/>
                    <a:pt x="285" y="3"/>
                  </a:cubicBezTo>
                  <a:cubicBezTo>
                    <a:pt x="286" y="1"/>
                    <a:pt x="287" y="0"/>
                    <a:pt x="287" y="0"/>
                  </a:cubicBezTo>
                </a:path>
              </a:pathLst>
            </a:custGeom>
            <a:solidFill>
              <a:srgbClr val="B8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7455" y="4825"/>
              <a:ext cx="284" cy="1145"/>
            </a:xfrm>
            <a:custGeom>
              <a:avLst/>
              <a:gdLst>
                <a:gd name="T0" fmla="*/ 19 w 120"/>
                <a:gd name="T1" fmla="*/ 146 h 484"/>
                <a:gd name="T2" fmla="*/ 41 w 120"/>
                <a:gd name="T3" fmla="*/ 132 h 484"/>
                <a:gd name="T4" fmla="*/ 11 w 120"/>
                <a:gd name="T5" fmla="*/ 279 h 484"/>
                <a:gd name="T6" fmla="*/ 0 w 120"/>
                <a:gd name="T7" fmla="*/ 429 h 484"/>
                <a:gd name="T8" fmla="*/ 37 w 120"/>
                <a:gd name="T9" fmla="*/ 466 h 484"/>
                <a:gd name="T10" fmla="*/ 91 w 120"/>
                <a:gd name="T11" fmla="*/ 476 h 484"/>
                <a:gd name="T12" fmla="*/ 95 w 120"/>
                <a:gd name="T13" fmla="*/ 474 h 484"/>
                <a:gd name="T14" fmla="*/ 54 w 120"/>
                <a:gd name="T15" fmla="*/ 415 h 484"/>
                <a:gd name="T16" fmla="*/ 119 w 120"/>
                <a:gd name="T17" fmla="*/ 75 h 484"/>
                <a:gd name="T18" fmla="*/ 0 w 120"/>
                <a:gd name="T19" fmla="*/ 23 h 484"/>
                <a:gd name="T20" fmla="*/ 19 w 120"/>
                <a:gd name="T21" fmla="*/ 14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484">
                  <a:moveTo>
                    <a:pt x="19" y="146"/>
                  </a:moveTo>
                  <a:cubicBezTo>
                    <a:pt x="41" y="132"/>
                    <a:pt x="41" y="132"/>
                    <a:pt x="41" y="132"/>
                  </a:cubicBezTo>
                  <a:cubicBezTo>
                    <a:pt x="41" y="132"/>
                    <a:pt x="13" y="195"/>
                    <a:pt x="11" y="279"/>
                  </a:cubicBezTo>
                  <a:cubicBezTo>
                    <a:pt x="9" y="363"/>
                    <a:pt x="10" y="390"/>
                    <a:pt x="0" y="429"/>
                  </a:cubicBezTo>
                  <a:cubicBezTo>
                    <a:pt x="37" y="466"/>
                    <a:pt x="37" y="466"/>
                    <a:pt x="37" y="466"/>
                  </a:cubicBezTo>
                  <a:cubicBezTo>
                    <a:pt x="51" y="480"/>
                    <a:pt x="73" y="484"/>
                    <a:pt x="91" y="476"/>
                  </a:cubicBezTo>
                  <a:cubicBezTo>
                    <a:pt x="95" y="474"/>
                    <a:pt x="95" y="474"/>
                    <a:pt x="95" y="474"/>
                  </a:cubicBezTo>
                  <a:cubicBezTo>
                    <a:pt x="95" y="474"/>
                    <a:pt x="57" y="445"/>
                    <a:pt x="54" y="415"/>
                  </a:cubicBezTo>
                  <a:cubicBezTo>
                    <a:pt x="51" y="385"/>
                    <a:pt x="120" y="150"/>
                    <a:pt x="119" y="75"/>
                  </a:cubicBezTo>
                  <a:cubicBezTo>
                    <a:pt x="118" y="0"/>
                    <a:pt x="27" y="12"/>
                    <a:pt x="0" y="23"/>
                  </a:cubicBezTo>
                  <a:cubicBezTo>
                    <a:pt x="19" y="146"/>
                    <a:pt x="19" y="146"/>
                    <a:pt x="19" y="146"/>
                  </a:cubicBezTo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7484" y="4939"/>
              <a:ext cx="253" cy="1022"/>
            </a:xfrm>
            <a:custGeom>
              <a:avLst/>
              <a:gdLst>
                <a:gd name="T0" fmla="*/ 1 w 107"/>
                <a:gd name="T1" fmla="*/ 0 h 432"/>
                <a:gd name="T2" fmla="*/ 7 w 107"/>
                <a:gd name="T3" fmla="*/ 98 h 432"/>
                <a:gd name="T4" fmla="*/ 29 w 107"/>
                <a:gd name="T5" fmla="*/ 84 h 432"/>
                <a:gd name="T6" fmla="*/ 29 w 107"/>
                <a:gd name="T7" fmla="*/ 84 h 432"/>
                <a:gd name="T8" fmla="*/ 31 w 107"/>
                <a:gd name="T9" fmla="*/ 83 h 432"/>
                <a:gd name="T10" fmla="*/ 38 w 107"/>
                <a:gd name="T11" fmla="*/ 92 h 432"/>
                <a:gd name="T12" fmla="*/ 11 w 107"/>
                <a:gd name="T13" fmla="*/ 255 h 432"/>
                <a:gd name="T14" fmla="*/ 0 w 107"/>
                <a:gd name="T15" fmla="*/ 389 h 432"/>
                <a:gd name="T16" fmla="*/ 25 w 107"/>
                <a:gd name="T17" fmla="*/ 418 h 432"/>
                <a:gd name="T18" fmla="*/ 25 w 107"/>
                <a:gd name="T19" fmla="*/ 418 h 432"/>
                <a:gd name="T20" fmla="*/ 26 w 107"/>
                <a:gd name="T21" fmla="*/ 418 h 432"/>
                <a:gd name="T22" fmla="*/ 26 w 107"/>
                <a:gd name="T23" fmla="*/ 418 h 432"/>
                <a:gd name="T24" fmla="*/ 59 w 107"/>
                <a:gd name="T25" fmla="*/ 432 h 432"/>
                <a:gd name="T26" fmla="*/ 60 w 107"/>
                <a:gd name="T27" fmla="*/ 432 h 432"/>
                <a:gd name="T28" fmla="*/ 60 w 107"/>
                <a:gd name="T29" fmla="*/ 432 h 432"/>
                <a:gd name="T30" fmla="*/ 78 w 107"/>
                <a:gd name="T31" fmla="*/ 428 h 432"/>
                <a:gd name="T32" fmla="*/ 78 w 107"/>
                <a:gd name="T33" fmla="*/ 428 h 432"/>
                <a:gd name="T34" fmla="*/ 79 w 107"/>
                <a:gd name="T35" fmla="*/ 428 h 432"/>
                <a:gd name="T36" fmla="*/ 83 w 107"/>
                <a:gd name="T37" fmla="*/ 426 h 432"/>
                <a:gd name="T38" fmla="*/ 42 w 107"/>
                <a:gd name="T39" fmla="*/ 367 h 432"/>
                <a:gd name="T40" fmla="*/ 42 w 107"/>
                <a:gd name="T41" fmla="*/ 365 h 432"/>
                <a:gd name="T42" fmla="*/ 107 w 107"/>
                <a:gd name="T43" fmla="*/ 29 h 432"/>
                <a:gd name="T44" fmla="*/ 107 w 107"/>
                <a:gd name="T45" fmla="*/ 27 h 432"/>
                <a:gd name="T46" fmla="*/ 107 w 107"/>
                <a:gd name="T47" fmla="*/ 22 h 432"/>
                <a:gd name="T48" fmla="*/ 1 w 107"/>
                <a:gd name="T4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432">
                  <a:moveTo>
                    <a:pt x="1" y="0"/>
                  </a:moveTo>
                  <a:cubicBezTo>
                    <a:pt x="21" y="40"/>
                    <a:pt x="12" y="81"/>
                    <a:pt x="7" y="98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30" y="84"/>
                    <a:pt x="31" y="83"/>
                    <a:pt x="31" y="83"/>
                  </a:cubicBezTo>
                  <a:cubicBezTo>
                    <a:pt x="35" y="83"/>
                    <a:pt x="39" y="88"/>
                    <a:pt x="38" y="92"/>
                  </a:cubicBezTo>
                  <a:cubicBezTo>
                    <a:pt x="30" y="120"/>
                    <a:pt x="12" y="188"/>
                    <a:pt x="11" y="255"/>
                  </a:cubicBezTo>
                  <a:cubicBezTo>
                    <a:pt x="10" y="330"/>
                    <a:pt x="2" y="378"/>
                    <a:pt x="0" y="389"/>
                  </a:cubicBezTo>
                  <a:cubicBezTo>
                    <a:pt x="10" y="402"/>
                    <a:pt x="25" y="418"/>
                    <a:pt x="25" y="418"/>
                  </a:cubicBezTo>
                  <a:cubicBezTo>
                    <a:pt x="25" y="418"/>
                    <a:pt x="25" y="418"/>
                    <a:pt x="25" y="418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35" y="427"/>
                    <a:pt x="47" y="432"/>
                    <a:pt x="59" y="432"/>
                  </a:cubicBezTo>
                  <a:cubicBezTo>
                    <a:pt x="60" y="432"/>
                    <a:pt x="60" y="432"/>
                    <a:pt x="60" y="432"/>
                  </a:cubicBezTo>
                  <a:cubicBezTo>
                    <a:pt x="60" y="432"/>
                    <a:pt x="60" y="432"/>
                    <a:pt x="60" y="432"/>
                  </a:cubicBezTo>
                  <a:cubicBezTo>
                    <a:pt x="66" y="432"/>
                    <a:pt x="72" y="431"/>
                    <a:pt x="78" y="428"/>
                  </a:cubicBezTo>
                  <a:cubicBezTo>
                    <a:pt x="78" y="428"/>
                    <a:pt x="78" y="428"/>
                    <a:pt x="78" y="428"/>
                  </a:cubicBezTo>
                  <a:cubicBezTo>
                    <a:pt x="78" y="428"/>
                    <a:pt x="79" y="428"/>
                    <a:pt x="79" y="428"/>
                  </a:cubicBezTo>
                  <a:cubicBezTo>
                    <a:pt x="83" y="426"/>
                    <a:pt x="83" y="426"/>
                    <a:pt x="83" y="426"/>
                  </a:cubicBezTo>
                  <a:cubicBezTo>
                    <a:pt x="83" y="426"/>
                    <a:pt x="45" y="397"/>
                    <a:pt x="42" y="367"/>
                  </a:cubicBezTo>
                  <a:cubicBezTo>
                    <a:pt x="42" y="367"/>
                    <a:pt x="42" y="366"/>
                    <a:pt x="42" y="365"/>
                  </a:cubicBezTo>
                  <a:cubicBezTo>
                    <a:pt x="42" y="327"/>
                    <a:pt x="107" y="104"/>
                    <a:pt x="107" y="29"/>
                  </a:cubicBezTo>
                  <a:cubicBezTo>
                    <a:pt x="107" y="28"/>
                    <a:pt x="107" y="28"/>
                    <a:pt x="107" y="27"/>
                  </a:cubicBezTo>
                  <a:cubicBezTo>
                    <a:pt x="107" y="25"/>
                    <a:pt x="107" y="23"/>
                    <a:pt x="107" y="22"/>
                  </a:cubicBezTo>
                  <a:cubicBezTo>
                    <a:pt x="70" y="17"/>
                    <a:pt x="35" y="10"/>
                    <a:pt x="1" y="0"/>
                  </a:cubicBezTo>
                </a:path>
              </a:pathLst>
            </a:custGeom>
            <a:solidFill>
              <a:srgbClr val="FDB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6643" y="4745"/>
              <a:ext cx="947" cy="667"/>
            </a:xfrm>
            <a:custGeom>
              <a:avLst/>
              <a:gdLst>
                <a:gd name="T0" fmla="*/ 314 w 400"/>
                <a:gd name="T1" fmla="*/ 36 h 282"/>
                <a:gd name="T2" fmla="*/ 255 w 400"/>
                <a:gd name="T3" fmla="*/ 0 h 282"/>
                <a:gd name="T4" fmla="*/ 220 w 400"/>
                <a:gd name="T5" fmla="*/ 20 h 282"/>
                <a:gd name="T6" fmla="*/ 220 w 400"/>
                <a:gd name="T7" fmla="*/ 20 h 282"/>
                <a:gd name="T8" fmla="*/ 212 w 400"/>
                <a:gd name="T9" fmla="*/ 69 h 282"/>
                <a:gd name="T10" fmla="*/ 58 w 400"/>
                <a:gd name="T11" fmla="*/ 69 h 282"/>
                <a:gd name="T12" fmla="*/ 58 w 400"/>
                <a:gd name="T13" fmla="*/ 69 h 282"/>
                <a:gd name="T14" fmla="*/ 83 w 400"/>
                <a:gd name="T15" fmla="*/ 227 h 282"/>
                <a:gd name="T16" fmla="*/ 358 w 400"/>
                <a:gd name="T17" fmla="*/ 189 h 282"/>
                <a:gd name="T18" fmla="*/ 314 w 400"/>
                <a:gd name="T19" fmla="*/ 3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282">
                  <a:moveTo>
                    <a:pt x="314" y="36"/>
                  </a:moveTo>
                  <a:cubicBezTo>
                    <a:pt x="288" y="18"/>
                    <a:pt x="255" y="0"/>
                    <a:pt x="255" y="0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137" y="140"/>
                    <a:pt x="59" y="70"/>
                    <a:pt x="58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69"/>
                    <a:pt x="0" y="171"/>
                    <a:pt x="83" y="227"/>
                  </a:cubicBezTo>
                  <a:cubicBezTo>
                    <a:pt x="166" y="282"/>
                    <a:pt x="246" y="276"/>
                    <a:pt x="358" y="189"/>
                  </a:cubicBezTo>
                  <a:cubicBezTo>
                    <a:pt x="358" y="189"/>
                    <a:pt x="400" y="95"/>
                    <a:pt x="314" y="36"/>
                  </a:cubicBezTo>
                </a:path>
              </a:pathLst>
            </a:custGeom>
            <a:solidFill>
              <a:srgbClr val="7A2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6769" y="4745"/>
              <a:ext cx="764" cy="404"/>
            </a:xfrm>
            <a:custGeom>
              <a:avLst/>
              <a:gdLst>
                <a:gd name="T0" fmla="*/ 261 w 323"/>
                <a:gd name="T1" fmla="*/ 36 h 171"/>
                <a:gd name="T2" fmla="*/ 202 w 323"/>
                <a:gd name="T3" fmla="*/ 0 h 171"/>
                <a:gd name="T4" fmla="*/ 167 w 323"/>
                <a:gd name="T5" fmla="*/ 20 h 171"/>
                <a:gd name="T6" fmla="*/ 167 w 323"/>
                <a:gd name="T7" fmla="*/ 20 h 171"/>
                <a:gd name="T8" fmla="*/ 159 w 323"/>
                <a:gd name="T9" fmla="*/ 69 h 171"/>
                <a:gd name="T10" fmla="*/ 5 w 323"/>
                <a:gd name="T11" fmla="*/ 69 h 171"/>
                <a:gd name="T12" fmla="*/ 5 w 323"/>
                <a:gd name="T13" fmla="*/ 69 h 171"/>
                <a:gd name="T14" fmla="*/ 0 w 323"/>
                <a:gd name="T15" fmla="*/ 80 h 171"/>
                <a:gd name="T16" fmla="*/ 135 w 323"/>
                <a:gd name="T17" fmla="*/ 109 h 171"/>
                <a:gd name="T18" fmla="*/ 213 w 323"/>
                <a:gd name="T19" fmla="*/ 116 h 171"/>
                <a:gd name="T20" fmla="*/ 254 w 323"/>
                <a:gd name="T21" fmla="*/ 80 h 171"/>
                <a:gd name="T22" fmla="*/ 301 w 323"/>
                <a:gd name="T23" fmla="*/ 171 h 171"/>
                <a:gd name="T24" fmla="*/ 312 w 323"/>
                <a:gd name="T25" fmla="*/ 170 h 171"/>
                <a:gd name="T26" fmla="*/ 261 w 323"/>
                <a:gd name="T27" fmla="*/ 3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171">
                  <a:moveTo>
                    <a:pt x="261" y="36"/>
                  </a:moveTo>
                  <a:cubicBezTo>
                    <a:pt x="235" y="18"/>
                    <a:pt x="202" y="0"/>
                    <a:pt x="202" y="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59" y="69"/>
                    <a:pt x="159" y="69"/>
                    <a:pt x="159" y="69"/>
                  </a:cubicBezTo>
                  <a:cubicBezTo>
                    <a:pt x="84" y="140"/>
                    <a:pt x="6" y="70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3" y="73"/>
                    <a:pt x="0" y="80"/>
                  </a:cubicBezTo>
                  <a:cubicBezTo>
                    <a:pt x="18" y="98"/>
                    <a:pt x="62" y="130"/>
                    <a:pt x="135" y="109"/>
                  </a:cubicBezTo>
                  <a:cubicBezTo>
                    <a:pt x="135" y="109"/>
                    <a:pt x="159" y="163"/>
                    <a:pt x="213" y="116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4" y="80"/>
                    <a:pt x="301" y="100"/>
                    <a:pt x="301" y="171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9" y="139"/>
                    <a:pt x="323" y="79"/>
                    <a:pt x="261" y="36"/>
                  </a:cubicBezTo>
                </a:path>
              </a:pathLst>
            </a:custGeom>
            <a:solidFill>
              <a:srgbClr val="6B1F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6736" y="5126"/>
              <a:ext cx="774" cy="286"/>
            </a:xfrm>
            <a:custGeom>
              <a:avLst/>
              <a:gdLst>
                <a:gd name="T0" fmla="*/ 37 w 327"/>
                <a:gd name="T1" fmla="*/ 40 h 121"/>
                <a:gd name="T2" fmla="*/ 0 w 327"/>
                <a:gd name="T3" fmla="*/ 0 h 121"/>
                <a:gd name="T4" fmla="*/ 44 w 327"/>
                <a:gd name="T5" fmla="*/ 66 h 121"/>
                <a:gd name="T6" fmla="*/ 319 w 327"/>
                <a:gd name="T7" fmla="*/ 28 h 121"/>
                <a:gd name="T8" fmla="*/ 327 w 327"/>
                <a:gd name="T9" fmla="*/ 1 h 121"/>
                <a:gd name="T10" fmla="*/ 37 w 327"/>
                <a:gd name="T11" fmla="*/ 4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121">
                  <a:moveTo>
                    <a:pt x="37" y="40"/>
                  </a:moveTo>
                  <a:cubicBezTo>
                    <a:pt x="19" y="28"/>
                    <a:pt x="8" y="14"/>
                    <a:pt x="0" y="0"/>
                  </a:cubicBezTo>
                  <a:cubicBezTo>
                    <a:pt x="4" y="23"/>
                    <a:pt x="16" y="47"/>
                    <a:pt x="44" y="66"/>
                  </a:cubicBezTo>
                  <a:cubicBezTo>
                    <a:pt x="127" y="121"/>
                    <a:pt x="207" y="115"/>
                    <a:pt x="319" y="28"/>
                  </a:cubicBezTo>
                  <a:cubicBezTo>
                    <a:pt x="319" y="28"/>
                    <a:pt x="324" y="18"/>
                    <a:pt x="327" y="1"/>
                  </a:cubicBezTo>
                  <a:cubicBezTo>
                    <a:pt x="209" y="93"/>
                    <a:pt x="125" y="98"/>
                    <a:pt x="37" y="40"/>
                  </a:cubicBezTo>
                  <a:close/>
                </a:path>
              </a:pathLst>
            </a:custGeom>
            <a:solidFill>
              <a:srgbClr val="6B1F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8324" y="5554"/>
              <a:ext cx="461" cy="341"/>
            </a:xfrm>
            <a:custGeom>
              <a:avLst/>
              <a:gdLst>
                <a:gd name="T0" fmla="*/ 174 w 195"/>
                <a:gd name="T1" fmla="*/ 75 h 144"/>
                <a:gd name="T2" fmla="*/ 171 w 195"/>
                <a:gd name="T3" fmla="*/ 127 h 144"/>
                <a:gd name="T4" fmla="*/ 83 w 195"/>
                <a:gd name="T5" fmla="*/ 118 h 144"/>
                <a:gd name="T6" fmla="*/ 0 w 195"/>
                <a:gd name="T7" fmla="*/ 43 h 144"/>
                <a:gd name="T8" fmla="*/ 79 w 195"/>
                <a:gd name="T9" fmla="*/ 22 h 144"/>
                <a:gd name="T10" fmla="*/ 174 w 195"/>
                <a:gd name="T11" fmla="*/ 7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44">
                  <a:moveTo>
                    <a:pt x="174" y="75"/>
                  </a:moveTo>
                  <a:cubicBezTo>
                    <a:pt x="174" y="75"/>
                    <a:pt x="195" y="113"/>
                    <a:pt x="171" y="127"/>
                  </a:cubicBezTo>
                  <a:cubicBezTo>
                    <a:pt x="147" y="141"/>
                    <a:pt x="118" y="144"/>
                    <a:pt x="83" y="118"/>
                  </a:cubicBezTo>
                  <a:cubicBezTo>
                    <a:pt x="47" y="92"/>
                    <a:pt x="0" y="73"/>
                    <a:pt x="0" y="43"/>
                  </a:cubicBezTo>
                  <a:cubicBezTo>
                    <a:pt x="0" y="13"/>
                    <a:pt x="41" y="0"/>
                    <a:pt x="79" y="22"/>
                  </a:cubicBezTo>
                  <a:cubicBezTo>
                    <a:pt x="118" y="44"/>
                    <a:pt x="174" y="75"/>
                    <a:pt x="174" y="75"/>
                  </a:cubicBezTo>
                  <a:close/>
                </a:path>
              </a:pathLst>
            </a:custGeom>
            <a:solidFill>
              <a:srgbClr val="12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8537" y="4671"/>
              <a:ext cx="274" cy="1122"/>
            </a:xfrm>
            <a:custGeom>
              <a:avLst/>
              <a:gdLst>
                <a:gd name="T0" fmla="*/ 98 w 116"/>
                <a:gd name="T1" fmla="*/ 143 h 474"/>
                <a:gd name="T2" fmla="*/ 98 w 116"/>
                <a:gd name="T3" fmla="*/ 443 h 474"/>
                <a:gd name="T4" fmla="*/ 0 w 116"/>
                <a:gd name="T5" fmla="*/ 443 h 474"/>
                <a:gd name="T6" fmla="*/ 0 w 116"/>
                <a:gd name="T7" fmla="*/ 107 h 474"/>
                <a:gd name="T8" fmla="*/ 116 w 116"/>
                <a:gd name="T9" fmla="*/ 5 h 474"/>
                <a:gd name="T10" fmla="*/ 98 w 116"/>
                <a:gd name="T11" fmla="*/ 14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474">
                  <a:moveTo>
                    <a:pt x="98" y="143"/>
                  </a:moveTo>
                  <a:cubicBezTo>
                    <a:pt x="98" y="443"/>
                    <a:pt x="98" y="443"/>
                    <a:pt x="98" y="443"/>
                  </a:cubicBezTo>
                  <a:cubicBezTo>
                    <a:pt x="98" y="443"/>
                    <a:pt x="49" y="474"/>
                    <a:pt x="0" y="44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7"/>
                    <a:pt x="56" y="0"/>
                    <a:pt x="116" y="5"/>
                  </a:cubicBezTo>
                  <a:cubicBezTo>
                    <a:pt x="98" y="143"/>
                    <a:pt x="98" y="143"/>
                    <a:pt x="98" y="143"/>
                  </a:cubicBezTo>
                </a:path>
              </a:pathLst>
            </a:custGeom>
            <a:solidFill>
              <a:srgbClr val="535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6915" y="3689"/>
              <a:ext cx="2067" cy="1370"/>
            </a:xfrm>
            <a:custGeom>
              <a:avLst/>
              <a:gdLst>
                <a:gd name="T0" fmla="*/ 740 w 873"/>
                <a:gd name="T1" fmla="*/ 97 h 579"/>
                <a:gd name="T2" fmla="*/ 133 w 873"/>
                <a:gd name="T3" fmla="*/ 97 h 579"/>
                <a:gd name="T4" fmla="*/ 9 w 873"/>
                <a:gd name="T5" fmla="*/ 290 h 579"/>
                <a:gd name="T6" fmla="*/ 133 w 873"/>
                <a:gd name="T7" fmla="*/ 483 h 579"/>
                <a:gd name="T8" fmla="*/ 740 w 873"/>
                <a:gd name="T9" fmla="*/ 483 h 579"/>
                <a:gd name="T10" fmla="*/ 864 w 873"/>
                <a:gd name="T11" fmla="*/ 290 h 579"/>
                <a:gd name="T12" fmla="*/ 740 w 873"/>
                <a:gd name="T13" fmla="*/ 9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579">
                  <a:moveTo>
                    <a:pt x="740" y="97"/>
                  </a:moveTo>
                  <a:cubicBezTo>
                    <a:pt x="572" y="0"/>
                    <a:pt x="301" y="0"/>
                    <a:pt x="133" y="97"/>
                  </a:cubicBezTo>
                  <a:cubicBezTo>
                    <a:pt x="42" y="150"/>
                    <a:pt x="0" y="220"/>
                    <a:pt x="9" y="290"/>
                  </a:cubicBezTo>
                  <a:cubicBezTo>
                    <a:pt x="0" y="359"/>
                    <a:pt x="42" y="430"/>
                    <a:pt x="133" y="483"/>
                  </a:cubicBezTo>
                  <a:cubicBezTo>
                    <a:pt x="301" y="579"/>
                    <a:pt x="572" y="579"/>
                    <a:pt x="740" y="483"/>
                  </a:cubicBezTo>
                  <a:cubicBezTo>
                    <a:pt x="831" y="430"/>
                    <a:pt x="873" y="359"/>
                    <a:pt x="864" y="290"/>
                  </a:cubicBezTo>
                  <a:cubicBezTo>
                    <a:pt x="873" y="220"/>
                    <a:pt x="831" y="150"/>
                    <a:pt x="740" y="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6835" y="3689"/>
              <a:ext cx="2227" cy="1288"/>
            </a:xfrm>
            <a:custGeom>
              <a:avLst/>
              <a:gdLst>
                <a:gd name="T0" fmla="*/ 774 w 941"/>
                <a:gd name="T1" fmla="*/ 447 h 544"/>
                <a:gd name="T2" fmla="*/ 167 w 941"/>
                <a:gd name="T3" fmla="*/ 447 h 544"/>
                <a:gd name="T4" fmla="*/ 167 w 941"/>
                <a:gd name="T5" fmla="*/ 97 h 544"/>
                <a:gd name="T6" fmla="*/ 774 w 941"/>
                <a:gd name="T7" fmla="*/ 97 h 544"/>
                <a:gd name="T8" fmla="*/ 774 w 941"/>
                <a:gd name="T9" fmla="*/ 44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1" h="544">
                  <a:moveTo>
                    <a:pt x="774" y="447"/>
                  </a:moveTo>
                  <a:cubicBezTo>
                    <a:pt x="606" y="544"/>
                    <a:pt x="335" y="544"/>
                    <a:pt x="167" y="447"/>
                  </a:cubicBezTo>
                  <a:cubicBezTo>
                    <a:pt x="0" y="350"/>
                    <a:pt x="0" y="193"/>
                    <a:pt x="167" y="97"/>
                  </a:cubicBezTo>
                  <a:cubicBezTo>
                    <a:pt x="335" y="0"/>
                    <a:pt x="606" y="0"/>
                    <a:pt x="774" y="97"/>
                  </a:cubicBezTo>
                  <a:cubicBezTo>
                    <a:pt x="941" y="193"/>
                    <a:pt x="941" y="350"/>
                    <a:pt x="774" y="447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7083" y="4271"/>
              <a:ext cx="337" cy="131"/>
            </a:xfrm>
            <a:custGeom>
              <a:avLst/>
              <a:gdLst>
                <a:gd name="T0" fmla="*/ 337 w 337"/>
                <a:gd name="T1" fmla="*/ 0 h 131"/>
                <a:gd name="T2" fmla="*/ 0 w 337"/>
                <a:gd name="T3" fmla="*/ 0 h 131"/>
                <a:gd name="T4" fmla="*/ 114 w 337"/>
                <a:gd name="T5" fmla="*/ 131 h 131"/>
                <a:gd name="T6" fmla="*/ 337 w 33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" h="131">
                  <a:moveTo>
                    <a:pt x="337" y="0"/>
                  </a:moveTo>
                  <a:lnTo>
                    <a:pt x="0" y="0"/>
                  </a:lnTo>
                  <a:lnTo>
                    <a:pt x="114" y="131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D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7083" y="4271"/>
              <a:ext cx="337" cy="131"/>
            </a:xfrm>
            <a:custGeom>
              <a:avLst/>
              <a:gdLst>
                <a:gd name="T0" fmla="*/ 337 w 337"/>
                <a:gd name="T1" fmla="*/ 0 h 131"/>
                <a:gd name="T2" fmla="*/ 0 w 337"/>
                <a:gd name="T3" fmla="*/ 0 h 131"/>
                <a:gd name="T4" fmla="*/ 114 w 337"/>
                <a:gd name="T5" fmla="*/ 131 h 131"/>
                <a:gd name="T6" fmla="*/ 337 w 33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" h="131">
                  <a:moveTo>
                    <a:pt x="337" y="0"/>
                  </a:moveTo>
                  <a:lnTo>
                    <a:pt x="0" y="0"/>
                  </a:lnTo>
                  <a:lnTo>
                    <a:pt x="114" y="131"/>
                  </a:lnTo>
                  <a:lnTo>
                    <a:pt x="3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6915" y="4376"/>
              <a:ext cx="2067" cy="683"/>
            </a:xfrm>
            <a:custGeom>
              <a:avLst/>
              <a:gdLst>
                <a:gd name="T0" fmla="*/ 740 w 873"/>
                <a:gd name="T1" fmla="*/ 157 h 289"/>
                <a:gd name="T2" fmla="*/ 133 w 873"/>
                <a:gd name="T3" fmla="*/ 157 h 289"/>
                <a:gd name="T4" fmla="*/ 9 w 873"/>
                <a:gd name="T5" fmla="*/ 0 h 289"/>
                <a:gd name="T6" fmla="*/ 133 w 873"/>
                <a:gd name="T7" fmla="*/ 193 h 289"/>
                <a:gd name="T8" fmla="*/ 740 w 873"/>
                <a:gd name="T9" fmla="*/ 193 h 289"/>
                <a:gd name="T10" fmla="*/ 864 w 873"/>
                <a:gd name="T11" fmla="*/ 0 h 289"/>
                <a:gd name="T12" fmla="*/ 740 w 873"/>
                <a:gd name="T13" fmla="*/ 15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289">
                  <a:moveTo>
                    <a:pt x="740" y="157"/>
                  </a:moveTo>
                  <a:cubicBezTo>
                    <a:pt x="572" y="254"/>
                    <a:pt x="301" y="254"/>
                    <a:pt x="133" y="157"/>
                  </a:cubicBezTo>
                  <a:cubicBezTo>
                    <a:pt x="57" y="113"/>
                    <a:pt x="16" y="57"/>
                    <a:pt x="9" y="0"/>
                  </a:cubicBezTo>
                  <a:cubicBezTo>
                    <a:pt x="0" y="69"/>
                    <a:pt x="42" y="140"/>
                    <a:pt x="133" y="193"/>
                  </a:cubicBezTo>
                  <a:cubicBezTo>
                    <a:pt x="301" y="289"/>
                    <a:pt x="572" y="289"/>
                    <a:pt x="740" y="193"/>
                  </a:cubicBezTo>
                  <a:cubicBezTo>
                    <a:pt x="831" y="140"/>
                    <a:pt x="873" y="69"/>
                    <a:pt x="864" y="0"/>
                  </a:cubicBezTo>
                  <a:cubicBezTo>
                    <a:pt x="857" y="57"/>
                    <a:pt x="816" y="113"/>
                    <a:pt x="740" y="157"/>
                  </a:cubicBezTo>
                </a:path>
              </a:pathLst>
            </a:custGeom>
            <a:solidFill>
              <a:srgbClr val="C5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7192" y="4702"/>
              <a:ext cx="1546" cy="220"/>
            </a:xfrm>
            <a:custGeom>
              <a:avLst/>
              <a:gdLst>
                <a:gd name="T0" fmla="*/ 653 w 653"/>
                <a:gd name="T1" fmla="*/ 0 h 93"/>
                <a:gd name="T2" fmla="*/ 646 w 653"/>
                <a:gd name="T3" fmla="*/ 4 h 93"/>
                <a:gd name="T4" fmla="*/ 639 w 653"/>
                <a:gd name="T5" fmla="*/ 9 h 93"/>
                <a:gd name="T6" fmla="*/ 628 w 653"/>
                <a:gd name="T7" fmla="*/ 16 h 93"/>
                <a:gd name="T8" fmla="*/ 615 w 653"/>
                <a:gd name="T9" fmla="*/ 24 h 93"/>
                <a:gd name="T10" fmla="*/ 607 w 653"/>
                <a:gd name="T11" fmla="*/ 28 h 93"/>
                <a:gd name="T12" fmla="*/ 599 w 653"/>
                <a:gd name="T13" fmla="*/ 33 h 93"/>
                <a:gd name="T14" fmla="*/ 590 w 653"/>
                <a:gd name="T15" fmla="*/ 37 h 93"/>
                <a:gd name="T16" fmla="*/ 580 w 653"/>
                <a:gd name="T17" fmla="*/ 42 h 93"/>
                <a:gd name="T18" fmla="*/ 559 w 653"/>
                <a:gd name="T19" fmla="*/ 51 h 93"/>
                <a:gd name="T20" fmla="*/ 509 w 653"/>
                <a:gd name="T21" fmla="*/ 67 h 93"/>
                <a:gd name="T22" fmla="*/ 482 w 653"/>
                <a:gd name="T23" fmla="*/ 75 h 93"/>
                <a:gd name="T24" fmla="*/ 453 w 653"/>
                <a:gd name="T25" fmla="*/ 81 h 93"/>
                <a:gd name="T26" fmla="*/ 392 w 653"/>
                <a:gd name="T27" fmla="*/ 90 h 93"/>
                <a:gd name="T28" fmla="*/ 328 w 653"/>
                <a:gd name="T29" fmla="*/ 93 h 93"/>
                <a:gd name="T30" fmla="*/ 264 w 653"/>
                <a:gd name="T31" fmla="*/ 91 h 93"/>
                <a:gd name="T32" fmla="*/ 202 w 653"/>
                <a:gd name="T33" fmla="*/ 84 h 93"/>
                <a:gd name="T34" fmla="*/ 145 w 653"/>
                <a:gd name="T35" fmla="*/ 72 h 93"/>
                <a:gd name="T36" fmla="*/ 119 w 653"/>
                <a:gd name="T37" fmla="*/ 64 h 93"/>
                <a:gd name="T38" fmla="*/ 96 w 653"/>
                <a:gd name="T39" fmla="*/ 56 h 93"/>
                <a:gd name="T40" fmla="*/ 85 w 653"/>
                <a:gd name="T41" fmla="*/ 52 h 93"/>
                <a:gd name="T42" fmla="*/ 74 w 653"/>
                <a:gd name="T43" fmla="*/ 48 h 93"/>
                <a:gd name="T44" fmla="*/ 55 w 653"/>
                <a:gd name="T45" fmla="*/ 39 h 93"/>
                <a:gd name="T46" fmla="*/ 39 w 653"/>
                <a:gd name="T47" fmla="*/ 31 h 93"/>
                <a:gd name="T48" fmla="*/ 25 w 653"/>
                <a:gd name="T49" fmla="*/ 24 h 93"/>
                <a:gd name="T50" fmla="*/ 6 w 653"/>
                <a:gd name="T51" fmla="*/ 13 h 93"/>
                <a:gd name="T52" fmla="*/ 0 w 653"/>
                <a:gd name="T53" fmla="*/ 9 h 93"/>
                <a:gd name="T54" fmla="*/ 6 w 653"/>
                <a:gd name="T55" fmla="*/ 13 h 93"/>
                <a:gd name="T56" fmla="*/ 25 w 653"/>
                <a:gd name="T57" fmla="*/ 23 h 93"/>
                <a:gd name="T58" fmla="*/ 39 w 653"/>
                <a:gd name="T59" fmla="*/ 30 h 93"/>
                <a:gd name="T60" fmla="*/ 56 w 653"/>
                <a:gd name="T61" fmla="*/ 38 h 93"/>
                <a:gd name="T62" fmla="*/ 75 w 653"/>
                <a:gd name="T63" fmla="*/ 46 h 93"/>
                <a:gd name="T64" fmla="*/ 85 w 653"/>
                <a:gd name="T65" fmla="*/ 50 h 93"/>
                <a:gd name="T66" fmla="*/ 96 w 653"/>
                <a:gd name="T67" fmla="*/ 54 h 93"/>
                <a:gd name="T68" fmla="*/ 120 w 653"/>
                <a:gd name="T69" fmla="*/ 62 h 93"/>
                <a:gd name="T70" fmla="*/ 146 w 653"/>
                <a:gd name="T71" fmla="*/ 69 h 93"/>
                <a:gd name="T72" fmla="*/ 203 w 653"/>
                <a:gd name="T73" fmla="*/ 80 h 93"/>
                <a:gd name="T74" fmla="*/ 264 w 653"/>
                <a:gd name="T75" fmla="*/ 87 h 93"/>
                <a:gd name="T76" fmla="*/ 328 w 653"/>
                <a:gd name="T77" fmla="*/ 89 h 93"/>
                <a:gd name="T78" fmla="*/ 391 w 653"/>
                <a:gd name="T79" fmla="*/ 86 h 93"/>
                <a:gd name="T80" fmla="*/ 452 w 653"/>
                <a:gd name="T81" fmla="*/ 77 h 93"/>
                <a:gd name="T82" fmla="*/ 481 w 653"/>
                <a:gd name="T83" fmla="*/ 72 h 93"/>
                <a:gd name="T84" fmla="*/ 509 w 653"/>
                <a:gd name="T85" fmla="*/ 65 h 93"/>
                <a:gd name="T86" fmla="*/ 558 w 653"/>
                <a:gd name="T87" fmla="*/ 49 h 93"/>
                <a:gd name="T88" fmla="*/ 579 w 653"/>
                <a:gd name="T89" fmla="*/ 40 h 93"/>
                <a:gd name="T90" fmla="*/ 589 w 653"/>
                <a:gd name="T91" fmla="*/ 36 h 93"/>
                <a:gd name="T92" fmla="*/ 598 w 653"/>
                <a:gd name="T93" fmla="*/ 31 h 93"/>
                <a:gd name="T94" fmla="*/ 606 w 653"/>
                <a:gd name="T95" fmla="*/ 27 h 93"/>
                <a:gd name="T96" fmla="*/ 614 w 653"/>
                <a:gd name="T97" fmla="*/ 23 h 93"/>
                <a:gd name="T98" fmla="*/ 628 w 653"/>
                <a:gd name="T99" fmla="*/ 15 h 93"/>
                <a:gd name="T100" fmla="*/ 638 w 653"/>
                <a:gd name="T101" fmla="*/ 9 h 93"/>
                <a:gd name="T102" fmla="*/ 646 w 653"/>
                <a:gd name="T103" fmla="*/ 4 h 93"/>
                <a:gd name="T104" fmla="*/ 653 w 653"/>
                <a:gd name="T10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3" h="93">
                  <a:moveTo>
                    <a:pt x="653" y="0"/>
                  </a:moveTo>
                  <a:cubicBezTo>
                    <a:pt x="653" y="0"/>
                    <a:pt x="650" y="1"/>
                    <a:pt x="646" y="4"/>
                  </a:cubicBezTo>
                  <a:cubicBezTo>
                    <a:pt x="644" y="6"/>
                    <a:pt x="642" y="7"/>
                    <a:pt x="639" y="9"/>
                  </a:cubicBezTo>
                  <a:cubicBezTo>
                    <a:pt x="636" y="11"/>
                    <a:pt x="632" y="14"/>
                    <a:pt x="628" y="16"/>
                  </a:cubicBezTo>
                  <a:cubicBezTo>
                    <a:pt x="624" y="19"/>
                    <a:pt x="620" y="21"/>
                    <a:pt x="615" y="24"/>
                  </a:cubicBezTo>
                  <a:cubicBezTo>
                    <a:pt x="612" y="25"/>
                    <a:pt x="610" y="27"/>
                    <a:pt x="607" y="28"/>
                  </a:cubicBezTo>
                  <a:cubicBezTo>
                    <a:pt x="604" y="30"/>
                    <a:pt x="601" y="31"/>
                    <a:pt x="599" y="33"/>
                  </a:cubicBezTo>
                  <a:cubicBezTo>
                    <a:pt x="596" y="34"/>
                    <a:pt x="593" y="36"/>
                    <a:pt x="590" y="37"/>
                  </a:cubicBezTo>
                  <a:cubicBezTo>
                    <a:pt x="586" y="39"/>
                    <a:pt x="583" y="40"/>
                    <a:pt x="580" y="42"/>
                  </a:cubicBezTo>
                  <a:cubicBezTo>
                    <a:pt x="573" y="45"/>
                    <a:pt x="566" y="48"/>
                    <a:pt x="559" y="51"/>
                  </a:cubicBezTo>
                  <a:cubicBezTo>
                    <a:pt x="544" y="56"/>
                    <a:pt x="527" y="62"/>
                    <a:pt x="509" y="67"/>
                  </a:cubicBezTo>
                  <a:cubicBezTo>
                    <a:pt x="501" y="70"/>
                    <a:pt x="491" y="72"/>
                    <a:pt x="482" y="75"/>
                  </a:cubicBezTo>
                  <a:cubicBezTo>
                    <a:pt x="472" y="77"/>
                    <a:pt x="463" y="79"/>
                    <a:pt x="453" y="81"/>
                  </a:cubicBezTo>
                  <a:cubicBezTo>
                    <a:pt x="433" y="85"/>
                    <a:pt x="413" y="88"/>
                    <a:pt x="392" y="90"/>
                  </a:cubicBezTo>
                  <a:cubicBezTo>
                    <a:pt x="371" y="92"/>
                    <a:pt x="349" y="93"/>
                    <a:pt x="328" y="93"/>
                  </a:cubicBezTo>
                  <a:cubicBezTo>
                    <a:pt x="306" y="93"/>
                    <a:pt x="285" y="93"/>
                    <a:pt x="264" y="91"/>
                  </a:cubicBezTo>
                  <a:cubicBezTo>
                    <a:pt x="243" y="89"/>
                    <a:pt x="222" y="87"/>
                    <a:pt x="202" y="84"/>
                  </a:cubicBezTo>
                  <a:cubicBezTo>
                    <a:pt x="182" y="80"/>
                    <a:pt x="163" y="76"/>
                    <a:pt x="145" y="72"/>
                  </a:cubicBezTo>
                  <a:cubicBezTo>
                    <a:pt x="136" y="69"/>
                    <a:pt x="128" y="67"/>
                    <a:pt x="119" y="64"/>
                  </a:cubicBezTo>
                  <a:cubicBezTo>
                    <a:pt x="111" y="61"/>
                    <a:pt x="103" y="59"/>
                    <a:pt x="96" y="56"/>
                  </a:cubicBezTo>
                  <a:cubicBezTo>
                    <a:pt x="92" y="55"/>
                    <a:pt x="88" y="53"/>
                    <a:pt x="85" y="52"/>
                  </a:cubicBezTo>
                  <a:cubicBezTo>
                    <a:pt x="81" y="51"/>
                    <a:pt x="77" y="49"/>
                    <a:pt x="74" y="48"/>
                  </a:cubicBezTo>
                  <a:cubicBezTo>
                    <a:pt x="67" y="45"/>
                    <a:pt x="61" y="42"/>
                    <a:pt x="55" y="39"/>
                  </a:cubicBezTo>
                  <a:cubicBezTo>
                    <a:pt x="49" y="37"/>
                    <a:pt x="44" y="34"/>
                    <a:pt x="39" y="31"/>
                  </a:cubicBezTo>
                  <a:cubicBezTo>
                    <a:pt x="34" y="29"/>
                    <a:pt x="29" y="26"/>
                    <a:pt x="25" y="24"/>
                  </a:cubicBezTo>
                  <a:cubicBezTo>
                    <a:pt x="17" y="20"/>
                    <a:pt x="11" y="16"/>
                    <a:pt x="6" y="13"/>
                  </a:cubicBezTo>
                  <a:cubicBezTo>
                    <a:pt x="2" y="10"/>
                    <a:pt x="0" y="9"/>
                    <a:pt x="0" y="9"/>
                  </a:cubicBezTo>
                  <a:cubicBezTo>
                    <a:pt x="0" y="9"/>
                    <a:pt x="2" y="10"/>
                    <a:pt x="6" y="13"/>
                  </a:cubicBezTo>
                  <a:cubicBezTo>
                    <a:pt x="11" y="15"/>
                    <a:pt x="17" y="19"/>
                    <a:pt x="25" y="23"/>
                  </a:cubicBezTo>
                  <a:cubicBezTo>
                    <a:pt x="29" y="26"/>
                    <a:pt x="34" y="28"/>
                    <a:pt x="39" y="30"/>
                  </a:cubicBezTo>
                  <a:cubicBezTo>
                    <a:pt x="44" y="33"/>
                    <a:pt x="50" y="36"/>
                    <a:pt x="56" y="38"/>
                  </a:cubicBezTo>
                  <a:cubicBezTo>
                    <a:pt x="62" y="41"/>
                    <a:pt x="68" y="44"/>
                    <a:pt x="75" y="46"/>
                  </a:cubicBezTo>
                  <a:cubicBezTo>
                    <a:pt x="78" y="47"/>
                    <a:pt x="82" y="49"/>
                    <a:pt x="85" y="50"/>
                  </a:cubicBezTo>
                  <a:cubicBezTo>
                    <a:pt x="89" y="51"/>
                    <a:pt x="93" y="53"/>
                    <a:pt x="96" y="54"/>
                  </a:cubicBezTo>
                  <a:cubicBezTo>
                    <a:pt x="104" y="57"/>
                    <a:pt x="112" y="59"/>
                    <a:pt x="120" y="62"/>
                  </a:cubicBezTo>
                  <a:cubicBezTo>
                    <a:pt x="129" y="64"/>
                    <a:pt x="137" y="67"/>
                    <a:pt x="146" y="69"/>
                  </a:cubicBezTo>
                  <a:cubicBezTo>
                    <a:pt x="164" y="73"/>
                    <a:pt x="183" y="77"/>
                    <a:pt x="203" y="80"/>
                  </a:cubicBezTo>
                  <a:cubicBezTo>
                    <a:pt x="222" y="84"/>
                    <a:pt x="243" y="86"/>
                    <a:pt x="264" y="87"/>
                  </a:cubicBezTo>
                  <a:cubicBezTo>
                    <a:pt x="285" y="89"/>
                    <a:pt x="306" y="90"/>
                    <a:pt x="328" y="89"/>
                  </a:cubicBezTo>
                  <a:cubicBezTo>
                    <a:pt x="349" y="89"/>
                    <a:pt x="370" y="88"/>
                    <a:pt x="391" y="86"/>
                  </a:cubicBezTo>
                  <a:cubicBezTo>
                    <a:pt x="412" y="84"/>
                    <a:pt x="433" y="81"/>
                    <a:pt x="452" y="77"/>
                  </a:cubicBezTo>
                  <a:cubicBezTo>
                    <a:pt x="462" y="76"/>
                    <a:pt x="472" y="73"/>
                    <a:pt x="481" y="72"/>
                  </a:cubicBezTo>
                  <a:cubicBezTo>
                    <a:pt x="491" y="69"/>
                    <a:pt x="500" y="67"/>
                    <a:pt x="509" y="65"/>
                  </a:cubicBezTo>
                  <a:cubicBezTo>
                    <a:pt x="526" y="60"/>
                    <a:pt x="543" y="54"/>
                    <a:pt x="558" y="49"/>
                  </a:cubicBezTo>
                  <a:cubicBezTo>
                    <a:pt x="565" y="46"/>
                    <a:pt x="572" y="43"/>
                    <a:pt x="579" y="40"/>
                  </a:cubicBezTo>
                  <a:cubicBezTo>
                    <a:pt x="582" y="38"/>
                    <a:pt x="586" y="37"/>
                    <a:pt x="589" y="36"/>
                  </a:cubicBezTo>
                  <a:cubicBezTo>
                    <a:pt x="592" y="34"/>
                    <a:pt x="595" y="33"/>
                    <a:pt x="598" y="31"/>
                  </a:cubicBezTo>
                  <a:cubicBezTo>
                    <a:pt x="601" y="30"/>
                    <a:pt x="604" y="29"/>
                    <a:pt x="606" y="27"/>
                  </a:cubicBezTo>
                  <a:cubicBezTo>
                    <a:pt x="609" y="26"/>
                    <a:pt x="612" y="24"/>
                    <a:pt x="614" y="23"/>
                  </a:cubicBezTo>
                  <a:cubicBezTo>
                    <a:pt x="619" y="20"/>
                    <a:pt x="624" y="18"/>
                    <a:pt x="628" y="15"/>
                  </a:cubicBezTo>
                  <a:cubicBezTo>
                    <a:pt x="632" y="13"/>
                    <a:pt x="635" y="11"/>
                    <a:pt x="638" y="9"/>
                  </a:cubicBezTo>
                  <a:cubicBezTo>
                    <a:pt x="642" y="7"/>
                    <a:pt x="644" y="5"/>
                    <a:pt x="646" y="4"/>
                  </a:cubicBezTo>
                  <a:cubicBezTo>
                    <a:pt x="650" y="1"/>
                    <a:pt x="653" y="0"/>
                    <a:pt x="6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7420" y="3869"/>
              <a:ext cx="582" cy="684"/>
            </a:xfrm>
            <a:custGeom>
              <a:avLst/>
              <a:gdLst>
                <a:gd name="T0" fmla="*/ 97 w 582"/>
                <a:gd name="T1" fmla="*/ 0 h 684"/>
                <a:gd name="T2" fmla="*/ 78 w 582"/>
                <a:gd name="T3" fmla="*/ 12 h 684"/>
                <a:gd name="T4" fmla="*/ 0 w 582"/>
                <a:gd name="T5" fmla="*/ 402 h 684"/>
                <a:gd name="T6" fmla="*/ 485 w 582"/>
                <a:gd name="T7" fmla="*/ 684 h 684"/>
                <a:gd name="T8" fmla="*/ 504 w 582"/>
                <a:gd name="T9" fmla="*/ 672 h 684"/>
                <a:gd name="T10" fmla="*/ 582 w 582"/>
                <a:gd name="T11" fmla="*/ 282 h 684"/>
                <a:gd name="T12" fmla="*/ 97 w 582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684">
                  <a:moveTo>
                    <a:pt x="97" y="0"/>
                  </a:moveTo>
                  <a:lnTo>
                    <a:pt x="78" y="12"/>
                  </a:lnTo>
                  <a:lnTo>
                    <a:pt x="0" y="402"/>
                  </a:lnTo>
                  <a:lnTo>
                    <a:pt x="485" y="684"/>
                  </a:lnTo>
                  <a:lnTo>
                    <a:pt x="504" y="672"/>
                  </a:lnTo>
                  <a:lnTo>
                    <a:pt x="582" y="28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1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7420" y="3869"/>
              <a:ext cx="582" cy="684"/>
            </a:xfrm>
            <a:custGeom>
              <a:avLst/>
              <a:gdLst>
                <a:gd name="T0" fmla="*/ 97 w 582"/>
                <a:gd name="T1" fmla="*/ 0 h 684"/>
                <a:gd name="T2" fmla="*/ 78 w 582"/>
                <a:gd name="T3" fmla="*/ 12 h 684"/>
                <a:gd name="T4" fmla="*/ 0 w 582"/>
                <a:gd name="T5" fmla="*/ 402 h 684"/>
                <a:gd name="T6" fmla="*/ 485 w 582"/>
                <a:gd name="T7" fmla="*/ 684 h 684"/>
                <a:gd name="T8" fmla="*/ 504 w 582"/>
                <a:gd name="T9" fmla="*/ 672 h 684"/>
                <a:gd name="T10" fmla="*/ 582 w 582"/>
                <a:gd name="T11" fmla="*/ 282 h 684"/>
                <a:gd name="T12" fmla="*/ 97 w 582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2" h="684">
                  <a:moveTo>
                    <a:pt x="97" y="0"/>
                  </a:moveTo>
                  <a:lnTo>
                    <a:pt x="78" y="12"/>
                  </a:lnTo>
                  <a:lnTo>
                    <a:pt x="0" y="402"/>
                  </a:lnTo>
                  <a:lnTo>
                    <a:pt x="485" y="684"/>
                  </a:lnTo>
                  <a:lnTo>
                    <a:pt x="504" y="672"/>
                  </a:lnTo>
                  <a:lnTo>
                    <a:pt x="582" y="282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7098" y="4262"/>
              <a:ext cx="826" cy="476"/>
            </a:xfrm>
            <a:custGeom>
              <a:avLst/>
              <a:gdLst>
                <a:gd name="T0" fmla="*/ 485 w 826"/>
                <a:gd name="T1" fmla="*/ 476 h 476"/>
                <a:gd name="T2" fmla="*/ 0 w 826"/>
                <a:gd name="T3" fmla="*/ 196 h 476"/>
                <a:gd name="T4" fmla="*/ 341 w 826"/>
                <a:gd name="T5" fmla="*/ 0 h 476"/>
                <a:gd name="T6" fmla="*/ 826 w 826"/>
                <a:gd name="T7" fmla="*/ 279 h 476"/>
                <a:gd name="T8" fmla="*/ 485 w 826"/>
                <a:gd name="T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476">
                  <a:moveTo>
                    <a:pt x="485" y="476"/>
                  </a:moveTo>
                  <a:lnTo>
                    <a:pt x="0" y="196"/>
                  </a:lnTo>
                  <a:lnTo>
                    <a:pt x="341" y="0"/>
                  </a:lnTo>
                  <a:lnTo>
                    <a:pt x="826" y="279"/>
                  </a:lnTo>
                  <a:lnTo>
                    <a:pt x="485" y="476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7098" y="4262"/>
              <a:ext cx="826" cy="476"/>
            </a:xfrm>
            <a:custGeom>
              <a:avLst/>
              <a:gdLst>
                <a:gd name="T0" fmla="*/ 485 w 826"/>
                <a:gd name="T1" fmla="*/ 476 h 476"/>
                <a:gd name="T2" fmla="*/ 0 w 826"/>
                <a:gd name="T3" fmla="*/ 196 h 476"/>
                <a:gd name="T4" fmla="*/ 341 w 826"/>
                <a:gd name="T5" fmla="*/ 0 h 476"/>
                <a:gd name="T6" fmla="*/ 826 w 826"/>
                <a:gd name="T7" fmla="*/ 279 h 476"/>
                <a:gd name="T8" fmla="*/ 485 w 826"/>
                <a:gd name="T9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6" h="476">
                  <a:moveTo>
                    <a:pt x="485" y="476"/>
                  </a:moveTo>
                  <a:lnTo>
                    <a:pt x="0" y="196"/>
                  </a:lnTo>
                  <a:lnTo>
                    <a:pt x="341" y="0"/>
                  </a:lnTo>
                  <a:lnTo>
                    <a:pt x="826" y="279"/>
                  </a:lnTo>
                  <a:lnTo>
                    <a:pt x="485" y="4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7273" y="4333"/>
              <a:ext cx="542" cy="310"/>
            </a:xfrm>
            <a:custGeom>
              <a:avLst/>
              <a:gdLst>
                <a:gd name="T0" fmla="*/ 381 w 542"/>
                <a:gd name="T1" fmla="*/ 310 h 310"/>
                <a:gd name="T2" fmla="*/ 0 w 542"/>
                <a:gd name="T3" fmla="*/ 90 h 310"/>
                <a:gd name="T4" fmla="*/ 161 w 542"/>
                <a:gd name="T5" fmla="*/ 0 h 310"/>
                <a:gd name="T6" fmla="*/ 542 w 542"/>
                <a:gd name="T7" fmla="*/ 220 h 310"/>
                <a:gd name="T8" fmla="*/ 381 w 542"/>
                <a:gd name="T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310">
                  <a:moveTo>
                    <a:pt x="381" y="310"/>
                  </a:moveTo>
                  <a:lnTo>
                    <a:pt x="0" y="90"/>
                  </a:lnTo>
                  <a:lnTo>
                    <a:pt x="161" y="0"/>
                  </a:lnTo>
                  <a:lnTo>
                    <a:pt x="542" y="220"/>
                  </a:lnTo>
                  <a:lnTo>
                    <a:pt x="381" y="31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7294" y="4342"/>
              <a:ext cx="500" cy="291"/>
            </a:xfrm>
            <a:custGeom>
              <a:avLst/>
              <a:gdLst>
                <a:gd name="T0" fmla="*/ 391 w 500"/>
                <a:gd name="T1" fmla="*/ 258 h 291"/>
                <a:gd name="T2" fmla="*/ 471 w 500"/>
                <a:gd name="T3" fmla="*/ 237 h 291"/>
                <a:gd name="T4" fmla="*/ 490 w 500"/>
                <a:gd name="T5" fmla="*/ 192 h 291"/>
                <a:gd name="T6" fmla="*/ 445 w 500"/>
                <a:gd name="T7" fmla="*/ 166 h 291"/>
                <a:gd name="T8" fmla="*/ 377 w 500"/>
                <a:gd name="T9" fmla="*/ 150 h 291"/>
                <a:gd name="T10" fmla="*/ 346 w 500"/>
                <a:gd name="T11" fmla="*/ 131 h 291"/>
                <a:gd name="T12" fmla="*/ 313 w 500"/>
                <a:gd name="T13" fmla="*/ 90 h 291"/>
                <a:gd name="T14" fmla="*/ 270 w 500"/>
                <a:gd name="T15" fmla="*/ 64 h 291"/>
                <a:gd name="T16" fmla="*/ 201 w 500"/>
                <a:gd name="T17" fmla="*/ 45 h 291"/>
                <a:gd name="T18" fmla="*/ 168 w 500"/>
                <a:gd name="T19" fmla="*/ 26 h 291"/>
                <a:gd name="T20" fmla="*/ 137 w 500"/>
                <a:gd name="T21" fmla="*/ 17 h 291"/>
                <a:gd name="T22" fmla="*/ 57 w 500"/>
                <a:gd name="T23" fmla="*/ 38 h 291"/>
                <a:gd name="T24" fmla="*/ 7 w 500"/>
                <a:gd name="T25" fmla="*/ 67 h 291"/>
                <a:gd name="T26" fmla="*/ 29 w 500"/>
                <a:gd name="T27" fmla="*/ 109 h 291"/>
                <a:gd name="T28" fmla="*/ 97 w 500"/>
                <a:gd name="T29" fmla="*/ 128 h 291"/>
                <a:gd name="T30" fmla="*/ 230 w 500"/>
                <a:gd name="T31" fmla="*/ 204 h 291"/>
                <a:gd name="T32" fmla="*/ 263 w 500"/>
                <a:gd name="T33" fmla="*/ 244 h 291"/>
                <a:gd name="T34" fmla="*/ 308 w 500"/>
                <a:gd name="T35" fmla="*/ 270 h 291"/>
                <a:gd name="T36" fmla="*/ 377 w 500"/>
                <a:gd name="T37" fmla="*/ 291 h 291"/>
                <a:gd name="T38" fmla="*/ 346 w 500"/>
                <a:gd name="T39" fmla="*/ 197 h 291"/>
                <a:gd name="T40" fmla="*/ 369 w 500"/>
                <a:gd name="T41" fmla="*/ 211 h 291"/>
                <a:gd name="T42" fmla="*/ 313 w 500"/>
                <a:gd name="T43" fmla="*/ 178 h 291"/>
                <a:gd name="T44" fmla="*/ 291 w 500"/>
                <a:gd name="T45" fmla="*/ 140 h 291"/>
                <a:gd name="T46" fmla="*/ 263 w 500"/>
                <a:gd name="T47" fmla="*/ 150 h 291"/>
                <a:gd name="T48" fmla="*/ 194 w 500"/>
                <a:gd name="T49" fmla="*/ 109 h 291"/>
                <a:gd name="T50" fmla="*/ 208 w 500"/>
                <a:gd name="T51" fmla="*/ 93 h 291"/>
                <a:gd name="T52" fmla="*/ 137 w 500"/>
                <a:gd name="T53" fmla="*/ 76 h 291"/>
                <a:gd name="T54" fmla="*/ 90 w 500"/>
                <a:gd name="T55" fmla="*/ 81 h 291"/>
                <a:gd name="T56" fmla="*/ 137 w 500"/>
                <a:gd name="T57" fmla="*/ 83 h 291"/>
                <a:gd name="T58" fmla="*/ 206 w 500"/>
                <a:gd name="T59" fmla="*/ 123 h 291"/>
                <a:gd name="T60" fmla="*/ 190 w 500"/>
                <a:gd name="T61" fmla="*/ 140 h 291"/>
                <a:gd name="T62" fmla="*/ 263 w 500"/>
                <a:gd name="T63" fmla="*/ 157 h 291"/>
                <a:gd name="T64" fmla="*/ 284 w 500"/>
                <a:gd name="T65" fmla="*/ 194 h 291"/>
                <a:gd name="T66" fmla="*/ 313 w 500"/>
                <a:gd name="T67" fmla="*/ 187 h 291"/>
                <a:gd name="T68" fmla="*/ 381 w 500"/>
                <a:gd name="T69" fmla="*/ 228 h 291"/>
                <a:gd name="T70" fmla="*/ 436 w 500"/>
                <a:gd name="T71" fmla="*/ 225 h 291"/>
                <a:gd name="T72" fmla="*/ 422 w 500"/>
                <a:gd name="T73" fmla="*/ 183 h 291"/>
                <a:gd name="T74" fmla="*/ 391 w 500"/>
                <a:gd name="T75" fmla="*/ 192 h 291"/>
                <a:gd name="T76" fmla="*/ 369 w 500"/>
                <a:gd name="T77" fmla="*/ 152 h 291"/>
                <a:gd name="T78" fmla="*/ 339 w 500"/>
                <a:gd name="T79" fmla="*/ 135 h 291"/>
                <a:gd name="T80" fmla="*/ 272 w 500"/>
                <a:gd name="T81" fmla="*/ 121 h 291"/>
                <a:gd name="T82" fmla="*/ 263 w 500"/>
                <a:gd name="T83" fmla="*/ 90 h 291"/>
                <a:gd name="T84" fmla="*/ 216 w 500"/>
                <a:gd name="T85" fmla="*/ 88 h 291"/>
                <a:gd name="T86" fmla="*/ 194 w 500"/>
                <a:gd name="T87" fmla="*/ 50 h 291"/>
                <a:gd name="T88" fmla="*/ 161 w 500"/>
                <a:gd name="T89" fmla="*/ 31 h 291"/>
                <a:gd name="T90" fmla="*/ 92 w 500"/>
                <a:gd name="T91" fmla="*/ 50 h 291"/>
                <a:gd name="T92" fmla="*/ 55 w 500"/>
                <a:gd name="T93" fmla="*/ 95 h 291"/>
                <a:gd name="T94" fmla="*/ 83 w 500"/>
                <a:gd name="T95" fmla="*/ 86 h 291"/>
                <a:gd name="T96" fmla="*/ 104 w 500"/>
                <a:gd name="T97" fmla="*/ 123 h 291"/>
                <a:gd name="T98" fmla="*/ 159 w 500"/>
                <a:gd name="T99" fmla="*/ 131 h 291"/>
                <a:gd name="T100" fmla="*/ 180 w 500"/>
                <a:gd name="T101" fmla="*/ 168 h 291"/>
                <a:gd name="T102" fmla="*/ 230 w 500"/>
                <a:gd name="T103" fmla="*/ 197 h 291"/>
                <a:gd name="T104" fmla="*/ 258 w 500"/>
                <a:gd name="T105" fmla="*/ 187 h 291"/>
                <a:gd name="T106" fmla="*/ 282 w 500"/>
                <a:gd name="T107" fmla="*/ 228 h 291"/>
                <a:gd name="T108" fmla="*/ 313 w 500"/>
                <a:gd name="T109" fmla="*/ 244 h 291"/>
                <a:gd name="T110" fmla="*/ 358 w 500"/>
                <a:gd name="T111" fmla="*/ 27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0" h="291">
                  <a:moveTo>
                    <a:pt x="377" y="291"/>
                  </a:moveTo>
                  <a:lnTo>
                    <a:pt x="384" y="287"/>
                  </a:lnTo>
                  <a:lnTo>
                    <a:pt x="362" y="275"/>
                  </a:lnTo>
                  <a:lnTo>
                    <a:pt x="386" y="261"/>
                  </a:lnTo>
                  <a:lnTo>
                    <a:pt x="407" y="275"/>
                  </a:lnTo>
                  <a:lnTo>
                    <a:pt x="414" y="270"/>
                  </a:lnTo>
                  <a:lnTo>
                    <a:pt x="391" y="258"/>
                  </a:lnTo>
                  <a:lnTo>
                    <a:pt x="414" y="244"/>
                  </a:lnTo>
                  <a:lnTo>
                    <a:pt x="436" y="258"/>
                  </a:lnTo>
                  <a:lnTo>
                    <a:pt x="443" y="254"/>
                  </a:lnTo>
                  <a:lnTo>
                    <a:pt x="422" y="242"/>
                  </a:lnTo>
                  <a:lnTo>
                    <a:pt x="443" y="228"/>
                  </a:lnTo>
                  <a:lnTo>
                    <a:pt x="464" y="242"/>
                  </a:lnTo>
                  <a:lnTo>
                    <a:pt x="471" y="237"/>
                  </a:lnTo>
                  <a:lnTo>
                    <a:pt x="450" y="225"/>
                  </a:lnTo>
                  <a:lnTo>
                    <a:pt x="471" y="211"/>
                  </a:lnTo>
                  <a:lnTo>
                    <a:pt x="495" y="225"/>
                  </a:lnTo>
                  <a:lnTo>
                    <a:pt x="500" y="220"/>
                  </a:lnTo>
                  <a:lnTo>
                    <a:pt x="478" y="209"/>
                  </a:lnTo>
                  <a:lnTo>
                    <a:pt x="497" y="197"/>
                  </a:lnTo>
                  <a:lnTo>
                    <a:pt x="490" y="192"/>
                  </a:lnTo>
                  <a:lnTo>
                    <a:pt x="471" y="204"/>
                  </a:lnTo>
                  <a:lnTo>
                    <a:pt x="452" y="192"/>
                  </a:lnTo>
                  <a:lnTo>
                    <a:pt x="471" y="183"/>
                  </a:lnTo>
                  <a:lnTo>
                    <a:pt x="464" y="178"/>
                  </a:lnTo>
                  <a:lnTo>
                    <a:pt x="445" y="190"/>
                  </a:lnTo>
                  <a:lnTo>
                    <a:pt x="426" y="178"/>
                  </a:lnTo>
                  <a:lnTo>
                    <a:pt x="445" y="166"/>
                  </a:lnTo>
                  <a:lnTo>
                    <a:pt x="438" y="164"/>
                  </a:lnTo>
                  <a:lnTo>
                    <a:pt x="422" y="176"/>
                  </a:lnTo>
                  <a:lnTo>
                    <a:pt x="403" y="164"/>
                  </a:lnTo>
                  <a:lnTo>
                    <a:pt x="422" y="152"/>
                  </a:lnTo>
                  <a:lnTo>
                    <a:pt x="414" y="150"/>
                  </a:lnTo>
                  <a:lnTo>
                    <a:pt x="395" y="159"/>
                  </a:lnTo>
                  <a:lnTo>
                    <a:pt x="377" y="150"/>
                  </a:lnTo>
                  <a:lnTo>
                    <a:pt x="395" y="138"/>
                  </a:lnTo>
                  <a:lnTo>
                    <a:pt x="388" y="133"/>
                  </a:lnTo>
                  <a:lnTo>
                    <a:pt x="369" y="145"/>
                  </a:lnTo>
                  <a:lnTo>
                    <a:pt x="350" y="135"/>
                  </a:lnTo>
                  <a:lnTo>
                    <a:pt x="369" y="123"/>
                  </a:lnTo>
                  <a:lnTo>
                    <a:pt x="362" y="119"/>
                  </a:lnTo>
                  <a:lnTo>
                    <a:pt x="346" y="131"/>
                  </a:lnTo>
                  <a:lnTo>
                    <a:pt x="327" y="119"/>
                  </a:lnTo>
                  <a:lnTo>
                    <a:pt x="346" y="109"/>
                  </a:lnTo>
                  <a:lnTo>
                    <a:pt x="339" y="105"/>
                  </a:lnTo>
                  <a:lnTo>
                    <a:pt x="320" y="116"/>
                  </a:lnTo>
                  <a:lnTo>
                    <a:pt x="301" y="105"/>
                  </a:lnTo>
                  <a:lnTo>
                    <a:pt x="320" y="95"/>
                  </a:lnTo>
                  <a:lnTo>
                    <a:pt x="313" y="90"/>
                  </a:lnTo>
                  <a:lnTo>
                    <a:pt x="294" y="100"/>
                  </a:lnTo>
                  <a:lnTo>
                    <a:pt x="277" y="90"/>
                  </a:lnTo>
                  <a:lnTo>
                    <a:pt x="294" y="79"/>
                  </a:lnTo>
                  <a:lnTo>
                    <a:pt x="287" y="76"/>
                  </a:lnTo>
                  <a:lnTo>
                    <a:pt x="270" y="86"/>
                  </a:lnTo>
                  <a:lnTo>
                    <a:pt x="251" y="76"/>
                  </a:lnTo>
                  <a:lnTo>
                    <a:pt x="270" y="64"/>
                  </a:lnTo>
                  <a:lnTo>
                    <a:pt x="263" y="62"/>
                  </a:lnTo>
                  <a:lnTo>
                    <a:pt x="244" y="71"/>
                  </a:lnTo>
                  <a:lnTo>
                    <a:pt x="225" y="60"/>
                  </a:lnTo>
                  <a:lnTo>
                    <a:pt x="244" y="50"/>
                  </a:lnTo>
                  <a:lnTo>
                    <a:pt x="237" y="45"/>
                  </a:lnTo>
                  <a:lnTo>
                    <a:pt x="218" y="57"/>
                  </a:lnTo>
                  <a:lnTo>
                    <a:pt x="201" y="45"/>
                  </a:lnTo>
                  <a:lnTo>
                    <a:pt x="218" y="36"/>
                  </a:lnTo>
                  <a:lnTo>
                    <a:pt x="211" y="31"/>
                  </a:lnTo>
                  <a:lnTo>
                    <a:pt x="194" y="43"/>
                  </a:lnTo>
                  <a:lnTo>
                    <a:pt x="175" y="31"/>
                  </a:lnTo>
                  <a:lnTo>
                    <a:pt x="192" y="22"/>
                  </a:lnTo>
                  <a:lnTo>
                    <a:pt x="187" y="17"/>
                  </a:lnTo>
                  <a:lnTo>
                    <a:pt x="168" y="26"/>
                  </a:lnTo>
                  <a:lnTo>
                    <a:pt x="149" y="17"/>
                  </a:lnTo>
                  <a:lnTo>
                    <a:pt x="168" y="8"/>
                  </a:lnTo>
                  <a:lnTo>
                    <a:pt x="161" y="3"/>
                  </a:lnTo>
                  <a:lnTo>
                    <a:pt x="145" y="12"/>
                  </a:lnTo>
                  <a:lnTo>
                    <a:pt x="123" y="0"/>
                  </a:lnTo>
                  <a:lnTo>
                    <a:pt x="116" y="5"/>
                  </a:lnTo>
                  <a:lnTo>
                    <a:pt x="137" y="17"/>
                  </a:lnTo>
                  <a:lnTo>
                    <a:pt x="116" y="29"/>
                  </a:lnTo>
                  <a:lnTo>
                    <a:pt x="92" y="17"/>
                  </a:lnTo>
                  <a:lnTo>
                    <a:pt x="88" y="22"/>
                  </a:lnTo>
                  <a:lnTo>
                    <a:pt x="109" y="34"/>
                  </a:lnTo>
                  <a:lnTo>
                    <a:pt x="85" y="45"/>
                  </a:lnTo>
                  <a:lnTo>
                    <a:pt x="64" y="34"/>
                  </a:lnTo>
                  <a:lnTo>
                    <a:pt x="57" y="38"/>
                  </a:lnTo>
                  <a:lnTo>
                    <a:pt x="81" y="50"/>
                  </a:lnTo>
                  <a:lnTo>
                    <a:pt x="57" y="62"/>
                  </a:lnTo>
                  <a:lnTo>
                    <a:pt x="36" y="50"/>
                  </a:lnTo>
                  <a:lnTo>
                    <a:pt x="29" y="53"/>
                  </a:lnTo>
                  <a:lnTo>
                    <a:pt x="52" y="67"/>
                  </a:lnTo>
                  <a:lnTo>
                    <a:pt x="29" y="79"/>
                  </a:lnTo>
                  <a:lnTo>
                    <a:pt x="7" y="67"/>
                  </a:lnTo>
                  <a:lnTo>
                    <a:pt x="0" y="69"/>
                  </a:lnTo>
                  <a:lnTo>
                    <a:pt x="24" y="83"/>
                  </a:lnTo>
                  <a:lnTo>
                    <a:pt x="3" y="95"/>
                  </a:lnTo>
                  <a:lnTo>
                    <a:pt x="10" y="100"/>
                  </a:lnTo>
                  <a:lnTo>
                    <a:pt x="29" y="88"/>
                  </a:lnTo>
                  <a:lnTo>
                    <a:pt x="48" y="97"/>
                  </a:lnTo>
                  <a:lnTo>
                    <a:pt x="29" y="109"/>
                  </a:lnTo>
                  <a:lnTo>
                    <a:pt x="36" y="114"/>
                  </a:lnTo>
                  <a:lnTo>
                    <a:pt x="55" y="102"/>
                  </a:lnTo>
                  <a:lnTo>
                    <a:pt x="74" y="114"/>
                  </a:lnTo>
                  <a:lnTo>
                    <a:pt x="55" y="123"/>
                  </a:lnTo>
                  <a:lnTo>
                    <a:pt x="62" y="128"/>
                  </a:lnTo>
                  <a:lnTo>
                    <a:pt x="81" y="116"/>
                  </a:lnTo>
                  <a:lnTo>
                    <a:pt x="97" y="128"/>
                  </a:lnTo>
                  <a:lnTo>
                    <a:pt x="78" y="138"/>
                  </a:lnTo>
                  <a:lnTo>
                    <a:pt x="85" y="142"/>
                  </a:lnTo>
                  <a:lnTo>
                    <a:pt x="104" y="131"/>
                  </a:lnTo>
                  <a:lnTo>
                    <a:pt x="225" y="202"/>
                  </a:lnTo>
                  <a:lnTo>
                    <a:pt x="206" y="211"/>
                  </a:lnTo>
                  <a:lnTo>
                    <a:pt x="213" y="216"/>
                  </a:lnTo>
                  <a:lnTo>
                    <a:pt x="230" y="204"/>
                  </a:lnTo>
                  <a:lnTo>
                    <a:pt x="249" y="216"/>
                  </a:lnTo>
                  <a:lnTo>
                    <a:pt x="232" y="225"/>
                  </a:lnTo>
                  <a:lnTo>
                    <a:pt x="239" y="230"/>
                  </a:lnTo>
                  <a:lnTo>
                    <a:pt x="256" y="220"/>
                  </a:lnTo>
                  <a:lnTo>
                    <a:pt x="275" y="230"/>
                  </a:lnTo>
                  <a:lnTo>
                    <a:pt x="256" y="242"/>
                  </a:lnTo>
                  <a:lnTo>
                    <a:pt x="263" y="244"/>
                  </a:lnTo>
                  <a:lnTo>
                    <a:pt x="282" y="235"/>
                  </a:lnTo>
                  <a:lnTo>
                    <a:pt x="298" y="244"/>
                  </a:lnTo>
                  <a:lnTo>
                    <a:pt x="282" y="256"/>
                  </a:lnTo>
                  <a:lnTo>
                    <a:pt x="289" y="258"/>
                  </a:lnTo>
                  <a:lnTo>
                    <a:pt x="306" y="249"/>
                  </a:lnTo>
                  <a:lnTo>
                    <a:pt x="324" y="261"/>
                  </a:lnTo>
                  <a:lnTo>
                    <a:pt x="308" y="270"/>
                  </a:lnTo>
                  <a:lnTo>
                    <a:pt x="315" y="275"/>
                  </a:lnTo>
                  <a:lnTo>
                    <a:pt x="332" y="263"/>
                  </a:lnTo>
                  <a:lnTo>
                    <a:pt x="350" y="275"/>
                  </a:lnTo>
                  <a:lnTo>
                    <a:pt x="332" y="284"/>
                  </a:lnTo>
                  <a:lnTo>
                    <a:pt x="339" y="289"/>
                  </a:lnTo>
                  <a:lnTo>
                    <a:pt x="358" y="280"/>
                  </a:lnTo>
                  <a:lnTo>
                    <a:pt x="377" y="291"/>
                  </a:lnTo>
                  <a:close/>
                  <a:moveTo>
                    <a:pt x="386" y="254"/>
                  </a:moveTo>
                  <a:lnTo>
                    <a:pt x="367" y="244"/>
                  </a:lnTo>
                  <a:lnTo>
                    <a:pt x="388" y="230"/>
                  </a:lnTo>
                  <a:lnTo>
                    <a:pt x="407" y="242"/>
                  </a:lnTo>
                  <a:lnTo>
                    <a:pt x="386" y="254"/>
                  </a:lnTo>
                  <a:close/>
                  <a:moveTo>
                    <a:pt x="362" y="209"/>
                  </a:moveTo>
                  <a:lnTo>
                    <a:pt x="346" y="197"/>
                  </a:lnTo>
                  <a:lnTo>
                    <a:pt x="367" y="185"/>
                  </a:lnTo>
                  <a:lnTo>
                    <a:pt x="386" y="194"/>
                  </a:lnTo>
                  <a:lnTo>
                    <a:pt x="362" y="209"/>
                  </a:lnTo>
                  <a:close/>
                  <a:moveTo>
                    <a:pt x="391" y="199"/>
                  </a:moveTo>
                  <a:lnTo>
                    <a:pt x="410" y="209"/>
                  </a:lnTo>
                  <a:lnTo>
                    <a:pt x="388" y="223"/>
                  </a:lnTo>
                  <a:lnTo>
                    <a:pt x="369" y="211"/>
                  </a:lnTo>
                  <a:lnTo>
                    <a:pt x="391" y="199"/>
                  </a:lnTo>
                  <a:close/>
                  <a:moveTo>
                    <a:pt x="339" y="192"/>
                  </a:moveTo>
                  <a:lnTo>
                    <a:pt x="320" y="183"/>
                  </a:lnTo>
                  <a:lnTo>
                    <a:pt x="341" y="168"/>
                  </a:lnTo>
                  <a:lnTo>
                    <a:pt x="360" y="180"/>
                  </a:lnTo>
                  <a:lnTo>
                    <a:pt x="339" y="192"/>
                  </a:lnTo>
                  <a:close/>
                  <a:moveTo>
                    <a:pt x="313" y="178"/>
                  </a:moveTo>
                  <a:lnTo>
                    <a:pt x="294" y="168"/>
                  </a:lnTo>
                  <a:lnTo>
                    <a:pt x="317" y="154"/>
                  </a:lnTo>
                  <a:lnTo>
                    <a:pt x="334" y="166"/>
                  </a:lnTo>
                  <a:lnTo>
                    <a:pt x="313" y="178"/>
                  </a:lnTo>
                  <a:close/>
                  <a:moveTo>
                    <a:pt x="289" y="164"/>
                  </a:moveTo>
                  <a:lnTo>
                    <a:pt x="270" y="152"/>
                  </a:lnTo>
                  <a:lnTo>
                    <a:pt x="291" y="140"/>
                  </a:lnTo>
                  <a:lnTo>
                    <a:pt x="310" y="152"/>
                  </a:lnTo>
                  <a:lnTo>
                    <a:pt x="289" y="164"/>
                  </a:lnTo>
                  <a:close/>
                  <a:moveTo>
                    <a:pt x="263" y="150"/>
                  </a:moveTo>
                  <a:lnTo>
                    <a:pt x="244" y="138"/>
                  </a:lnTo>
                  <a:lnTo>
                    <a:pt x="265" y="126"/>
                  </a:lnTo>
                  <a:lnTo>
                    <a:pt x="284" y="135"/>
                  </a:lnTo>
                  <a:lnTo>
                    <a:pt x="263" y="150"/>
                  </a:lnTo>
                  <a:close/>
                  <a:moveTo>
                    <a:pt x="237" y="135"/>
                  </a:moveTo>
                  <a:lnTo>
                    <a:pt x="218" y="123"/>
                  </a:lnTo>
                  <a:lnTo>
                    <a:pt x="242" y="112"/>
                  </a:lnTo>
                  <a:lnTo>
                    <a:pt x="258" y="121"/>
                  </a:lnTo>
                  <a:lnTo>
                    <a:pt x="237" y="135"/>
                  </a:lnTo>
                  <a:close/>
                  <a:moveTo>
                    <a:pt x="211" y="119"/>
                  </a:moveTo>
                  <a:lnTo>
                    <a:pt x="194" y="109"/>
                  </a:lnTo>
                  <a:lnTo>
                    <a:pt x="216" y="95"/>
                  </a:lnTo>
                  <a:lnTo>
                    <a:pt x="235" y="107"/>
                  </a:lnTo>
                  <a:lnTo>
                    <a:pt x="211" y="119"/>
                  </a:lnTo>
                  <a:close/>
                  <a:moveTo>
                    <a:pt x="187" y="105"/>
                  </a:moveTo>
                  <a:lnTo>
                    <a:pt x="168" y="95"/>
                  </a:lnTo>
                  <a:lnTo>
                    <a:pt x="190" y="81"/>
                  </a:lnTo>
                  <a:lnTo>
                    <a:pt x="208" y="93"/>
                  </a:lnTo>
                  <a:lnTo>
                    <a:pt x="187" y="105"/>
                  </a:lnTo>
                  <a:close/>
                  <a:moveTo>
                    <a:pt x="161" y="90"/>
                  </a:moveTo>
                  <a:lnTo>
                    <a:pt x="145" y="79"/>
                  </a:lnTo>
                  <a:lnTo>
                    <a:pt x="166" y="67"/>
                  </a:lnTo>
                  <a:lnTo>
                    <a:pt x="185" y="79"/>
                  </a:lnTo>
                  <a:lnTo>
                    <a:pt x="161" y="90"/>
                  </a:lnTo>
                  <a:close/>
                  <a:moveTo>
                    <a:pt x="137" y="76"/>
                  </a:moveTo>
                  <a:lnTo>
                    <a:pt x="119" y="64"/>
                  </a:lnTo>
                  <a:lnTo>
                    <a:pt x="140" y="53"/>
                  </a:lnTo>
                  <a:lnTo>
                    <a:pt x="159" y="62"/>
                  </a:lnTo>
                  <a:lnTo>
                    <a:pt x="137" y="76"/>
                  </a:lnTo>
                  <a:close/>
                  <a:moveTo>
                    <a:pt x="130" y="79"/>
                  </a:moveTo>
                  <a:lnTo>
                    <a:pt x="109" y="93"/>
                  </a:lnTo>
                  <a:lnTo>
                    <a:pt x="90" y="81"/>
                  </a:lnTo>
                  <a:lnTo>
                    <a:pt x="111" y="69"/>
                  </a:lnTo>
                  <a:lnTo>
                    <a:pt x="130" y="79"/>
                  </a:lnTo>
                  <a:close/>
                  <a:moveTo>
                    <a:pt x="137" y="83"/>
                  </a:moveTo>
                  <a:lnTo>
                    <a:pt x="156" y="95"/>
                  </a:lnTo>
                  <a:lnTo>
                    <a:pt x="133" y="107"/>
                  </a:lnTo>
                  <a:lnTo>
                    <a:pt x="116" y="95"/>
                  </a:lnTo>
                  <a:lnTo>
                    <a:pt x="137" y="83"/>
                  </a:lnTo>
                  <a:close/>
                  <a:moveTo>
                    <a:pt x="161" y="97"/>
                  </a:moveTo>
                  <a:lnTo>
                    <a:pt x="180" y="109"/>
                  </a:lnTo>
                  <a:lnTo>
                    <a:pt x="159" y="121"/>
                  </a:lnTo>
                  <a:lnTo>
                    <a:pt x="140" y="112"/>
                  </a:lnTo>
                  <a:lnTo>
                    <a:pt x="161" y="97"/>
                  </a:lnTo>
                  <a:close/>
                  <a:moveTo>
                    <a:pt x="187" y="114"/>
                  </a:moveTo>
                  <a:lnTo>
                    <a:pt x="206" y="123"/>
                  </a:lnTo>
                  <a:lnTo>
                    <a:pt x="182" y="135"/>
                  </a:lnTo>
                  <a:lnTo>
                    <a:pt x="166" y="126"/>
                  </a:lnTo>
                  <a:lnTo>
                    <a:pt x="187" y="114"/>
                  </a:lnTo>
                  <a:close/>
                  <a:moveTo>
                    <a:pt x="213" y="128"/>
                  </a:moveTo>
                  <a:lnTo>
                    <a:pt x="230" y="138"/>
                  </a:lnTo>
                  <a:lnTo>
                    <a:pt x="208" y="152"/>
                  </a:lnTo>
                  <a:lnTo>
                    <a:pt x="190" y="140"/>
                  </a:lnTo>
                  <a:lnTo>
                    <a:pt x="213" y="128"/>
                  </a:lnTo>
                  <a:close/>
                  <a:moveTo>
                    <a:pt x="237" y="142"/>
                  </a:moveTo>
                  <a:lnTo>
                    <a:pt x="256" y="152"/>
                  </a:lnTo>
                  <a:lnTo>
                    <a:pt x="235" y="166"/>
                  </a:lnTo>
                  <a:lnTo>
                    <a:pt x="216" y="154"/>
                  </a:lnTo>
                  <a:lnTo>
                    <a:pt x="237" y="142"/>
                  </a:lnTo>
                  <a:close/>
                  <a:moveTo>
                    <a:pt x="263" y="157"/>
                  </a:moveTo>
                  <a:lnTo>
                    <a:pt x="282" y="168"/>
                  </a:lnTo>
                  <a:lnTo>
                    <a:pt x="258" y="180"/>
                  </a:lnTo>
                  <a:lnTo>
                    <a:pt x="242" y="171"/>
                  </a:lnTo>
                  <a:lnTo>
                    <a:pt x="263" y="157"/>
                  </a:lnTo>
                  <a:close/>
                  <a:moveTo>
                    <a:pt x="289" y="171"/>
                  </a:moveTo>
                  <a:lnTo>
                    <a:pt x="306" y="183"/>
                  </a:lnTo>
                  <a:lnTo>
                    <a:pt x="284" y="194"/>
                  </a:lnTo>
                  <a:lnTo>
                    <a:pt x="265" y="185"/>
                  </a:lnTo>
                  <a:lnTo>
                    <a:pt x="289" y="171"/>
                  </a:lnTo>
                  <a:close/>
                  <a:moveTo>
                    <a:pt x="313" y="187"/>
                  </a:moveTo>
                  <a:lnTo>
                    <a:pt x="332" y="197"/>
                  </a:lnTo>
                  <a:lnTo>
                    <a:pt x="310" y="211"/>
                  </a:lnTo>
                  <a:lnTo>
                    <a:pt x="291" y="199"/>
                  </a:lnTo>
                  <a:lnTo>
                    <a:pt x="313" y="187"/>
                  </a:lnTo>
                  <a:close/>
                  <a:moveTo>
                    <a:pt x="339" y="202"/>
                  </a:moveTo>
                  <a:lnTo>
                    <a:pt x="358" y="211"/>
                  </a:lnTo>
                  <a:lnTo>
                    <a:pt x="334" y="225"/>
                  </a:lnTo>
                  <a:lnTo>
                    <a:pt x="317" y="213"/>
                  </a:lnTo>
                  <a:lnTo>
                    <a:pt x="339" y="202"/>
                  </a:lnTo>
                  <a:close/>
                  <a:moveTo>
                    <a:pt x="362" y="216"/>
                  </a:moveTo>
                  <a:lnTo>
                    <a:pt x="381" y="228"/>
                  </a:lnTo>
                  <a:lnTo>
                    <a:pt x="360" y="239"/>
                  </a:lnTo>
                  <a:lnTo>
                    <a:pt x="341" y="228"/>
                  </a:lnTo>
                  <a:lnTo>
                    <a:pt x="362" y="216"/>
                  </a:lnTo>
                  <a:close/>
                  <a:moveTo>
                    <a:pt x="414" y="237"/>
                  </a:moveTo>
                  <a:lnTo>
                    <a:pt x="395" y="228"/>
                  </a:lnTo>
                  <a:lnTo>
                    <a:pt x="417" y="213"/>
                  </a:lnTo>
                  <a:lnTo>
                    <a:pt x="436" y="225"/>
                  </a:lnTo>
                  <a:lnTo>
                    <a:pt x="414" y="237"/>
                  </a:lnTo>
                  <a:close/>
                  <a:moveTo>
                    <a:pt x="445" y="197"/>
                  </a:moveTo>
                  <a:lnTo>
                    <a:pt x="464" y="209"/>
                  </a:lnTo>
                  <a:lnTo>
                    <a:pt x="443" y="220"/>
                  </a:lnTo>
                  <a:lnTo>
                    <a:pt x="424" y="209"/>
                  </a:lnTo>
                  <a:lnTo>
                    <a:pt x="445" y="197"/>
                  </a:lnTo>
                  <a:close/>
                  <a:moveTo>
                    <a:pt x="422" y="183"/>
                  </a:moveTo>
                  <a:lnTo>
                    <a:pt x="438" y="192"/>
                  </a:lnTo>
                  <a:lnTo>
                    <a:pt x="417" y="206"/>
                  </a:lnTo>
                  <a:lnTo>
                    <a:pt x="398" y="194"/>
                  </a:lnTo>
                  <a:lnTo>
                    <a:pt x="422" y="183"/>
                  </a:lnTo>
                  <a:close/>
                  <a:moveTo>
                    <a:pt x="395" y="168"/>
                  </a:moveTo>
                  <a:lnTo>
                    <a:pt x="414" y="178"/>
                  </a:lnTo>
                  <a:lnTo>
                    <a:pt x="391" y="192"/>
                  </a:lnTo>
                  <a:lnTo>
                    <a:pt x="374" y="180"/>
                  </a:lnTo>
                  <a:lnTo>
                    <a:pt x="395" y="168"/>
                  </a:lnTo>
                  <a:close/>
                  <a:moveTo>
                    <a:pt x="369" y="152"/>
                  </a:moveTo>
                  <a:lnTo>
                    <a:pt x="388" y="164"/>
                  </a:lnTo>
                  <a:lnTo>
                    <a:pt x="367" y="176"/>
                  </a:lnTo>
                  <a:lnTo>
                    <a:pt x="348" y="166"/>
                  </a:lnTo>
                  <a:lnTo>
                    <a:pt x="369" y="152"/>
                  </a:lnTo>
                  <a:close/>
                  <a:moveTo>
                    <a:pt x="346" y="138"/>
                  </a:moveTo>
                  <a:lnTo>
                    <a:pt x="362" y="150"/>
                  </a:lnTo>
                  <a:lnTo>
                    <a:pt x="341" y="161"/>
                  </a:lnTo>
                  <a:lnTo>
                    <a:pt x="322" y="152"/>
                  </a:lnTo>
                  <a:lnTo>
                    <a:pt x="346" y="138"/>
                  </a:lnTo>
                  <a:close/>
                  <a:moveTo>
                    <a:pt x="320" y="123"/>
                  </a:moveTo>
                  <a:lnTo>
                    <a:pt x="339" y="135"/>
                  </a:lnTo>
                  <a:lnTo>
                    <a:pt x="317" y="147"/>
                  </a:lnTo>
                  <a:lnTo>
                    <a:pt x="298" y="135"/>
                  </a:lnTo>
                  <a:lnTo>
                    <a:pt x="320" y="123"/>
                  </a:lnTo>
                  <a:close/>
                  <a:moveTo>
                    <a:pt x="294" y="109"/>
                  </a:moveTo>
                  <a:lnTo>
                    <a:pt x="313" y="119"/>
                  </a:lnTo>
                  <a:lnTo>
                    <a:pt x="291" y="133"/>
                  </a:lnTo>
                  <a:lnTo>
                    <a:pt x="272" y="121"/>
                  </a:lnTo>
                  <a:lnTo>
                    <a:pt x="294" y="109"/>
                  </a:lnTo>
                  <a:close/>
                  <a:moveTo>
                    <a:pt x="270" y="95"/>
                  </a:moveTo>
                  <a:lnTo>
                    <a:pt x="287" y="105"/>
                  </a:lnTo>
                  <a:lnTo>
                    <a:pt x="265" y="119"/>
                  </a:lnTo>
                  <a:lnTo>
                    <a:pt x="246" y="107"/>
                  </a:lnTo>
                  <a:lnTo>
                    <a:pt x="270" y="95"/>
                  </a:lnTo>
                  <a:close/>
                  <a:moveTo>
                    <a:pt x="263" y="90"/>
                  </a:moveTo>
                  <a:lnTo>
                    <a:pt x="242" y="102"/>
                  </a:lnTo>
                  <a:lnTo>
                    <a:pt x="223" y="93"/>
                  </a:lnTo>
                  <a:lnTo>
                    <a:pt x="244" y="79"/>
                  </a:lnTo>
                  <a:lnTo>
                    <a:pt x="263" y="90"/>
                  </a:lnTo>
                  <a:close/>
                  <a:moveTo>
                    <a:pt x="218" y="64"/>
                  </a:moveTo>
                  <a:lnTo>
                    <a:pt x="237" y="76"/>
                  </a:lnTo>
                  <a:lnTo>
                    <a:pt x="216" y="88"/>
                  </a:lnTo>
                  <a:lnTo>
                    <a:pt x="197" y="79"/>
                  </a:lnTo>
                  <a:lnTo>
                    <a:pt x="218" y="64"/>
                  </a:lnTo>
                  <a:close/>
                  <a:moveTo>
                    <a:pt x="194" y="50"/>
                  </a:moveTo>
                  <a:lnTo>
                    <a:pt x="213" y="60"/>
                  </a:lnTo>
                  <a:lnTo>
                    <a:pt x="190" y="74"/>
                  </a:lnTo>
                  <a:lnTo>
                    <a:pt x="173" y="62"/>
                  </a:lnTo>
                  <a:lnTo>
                    <a:pt x="194" y="50"/>
                  </a:lnTo>
                  <a:close/>
                  <a:moveTo>
                    <a:pt x="168" y="36"/>
                  </a:moveTo>
                  <a:lnTo>
                    <a:pt x="187" y="45"/>
                  </a:lnTo>
                  <a:lnTo>
                    <a:pt x="166" y="60"/>
                  </a:lnTo>
                  <a:lnTo>
                    <a:pt x="147" y="48"/>
                  </a:lnTo>
                  <a:lnTo>
                    <a:pt x="168" y="36"/>
                  </a:lnTo>
                  <a:close/>
                  <a:moveTo>
                    <a:pt x="145" y="22"/>
                  </a:moveTo>
                  <a:lnTo>
                    <a:pt x="161" y="31"/>
                  </a:lnTo>
                  <a:lnTo>
                    <a:pt x="140" y="43"/>
                  </a:lnTo>
                  <a:lnTo>
                    <a:pt x="121" y="34"/>
                  </a:lnTo>
                  <a:lnTo>
                    <a:pt x="145" y="22"/>
                  </a:lnTo>
                  <a:close/>
                  <a:moveTo>
                    <a:pt x="116" y="38"/>
                  </a:moveTo>
                  <a:lnTo>
                    <a:pt x="133" y="48"/>
                  </a:lnTo>
                  <a:lnTo>
                    <a:pt x="111" y="62"/>
                  </a:lnTo>
                  <a:lnTo>
                    <a:pt x="92" y="50"/>
                  </a:lnTo>
                  <a:lnTo>
                    <a:pt x="116" y="38"/>
                  </a:lnTo>
                  <a:close/>
                  <a:moveTo>
                    <a:pt x="85" y="55"/>
                  </a:moveTo>
                  <a:lnTo>
                    <a:pt x="104" y="64"/>
                  </a:lnTo>
                  <a:lnTo>
                    <a:pt x="83" y="79"/>
                  </a:lnTo>
                  <a:lnTo>
                    <a:pt x="64" y="67"/>
                  </a:lnTo>
                  <a:lnTo>
                    <a:pt x="85" y="55"/>
                  </a:lnTo>
                  <a:close/>
                  <a:moveTo>
                    <a:pt x="55" y="95"/>
                  </a:moveTo>
                  <a:lnTo>
                    <a:pt x="36" y="83"/>
                  </a:lnTo>
                  <a:lnTo>
                    <a:pt x="57" y="71"/>
                  </a:lnTo>
                  <a:lnTo>
                    <a:pt x="76" y="81"/>
                  </a:lnTo>
                  <a:lnTo>
                    <a:pt x="55" y="95"/>
                  </a:lnTo>
                  <a:close/>
                  <a:moveTo>
                    <a:pt x="81" y="109"/>
                  </a:moveTo>
                  <a:lnTo>
                    <a:pt x="62" y="97"/>
                  </a:lnTo>
                  <a:lnTo>
                    <a:pt x="83" y="86"/>
                  </a:lnTo>
                  <a:lnTo>
                    <a:pt x="102" y="95"/>
                  </a:lnTo>
                  <a:lnTo>
                    <a:pt x="81" y="109"/>
                  </a:lnTo>
                  <a:close/>
                  <a:moveTo>
                    <a:pt x="104" y="123"/>
                  </a:moveTo>
                  <a:lnTo>
                    <a:pt x="85" y="114"/>
                  </a:lnTo>
                  <a:lnTo>
                    <a:pt x="109" y="100"/>
                  </a:lnTo>
                  <a:lnTo>
                    <a:pt x="126" y="112"/>
                  </a:lnTo>
                  <a:lnTo>
                    <a:pt x="104" y="123"/>
                  </a:lnTo>
                  <a:close/>
                  <a:moveTo>
                    <a:pt x="111" y="128"/>
                  </a:moveTo>
                  <a:lnTo>
                    <a:pt x="133" y="114"/>
                  </a:lnTo>
                  <a:lnTo>
                    <a:pt x="152" y="126"/>
                  </a:lnTo>
                  <a:lnTo>
                    <a:pt x="130" y="138"/>
                  </a:lnTo>
                  <a:lnTo>
                    <a:pt x="111" y="128"/>
                  </a:lnTo>
                  <a:close/>
                  <a:moveTo>
                    <a:pt x="137" y="142"/>
                  </a:moveTo>
                  <a:lnTo>
                    <a:pt x="159" y="131"/>
                  </a:lnTo>
                  <a:lnTo>
                    <a:pt x="178" y="140"/>
                  </a:lnTo>
                  <a:lnTo>
                    <a:pt x="154" y="152"/>
                  </a:lnTo>
                  <a:lnTo>
                    <a:pt x="137" y="142"/>
                  </a:lnTo>
                  <a:close/>
                  <a:moveTo>
                    <a:pt x="161" y="157"/>
                  </a:moveTo>
                  <a:lnTo>
                    <a:pt x="182" y="145"/>
                  </a:lnTo>
                  <a:lnTo>
                    <a:pt x="201" y="154"/>
                  </a:lnTo>
                  <a:lnTo>
                    <a:pt x="180" y="168"/>
                  </a:lnTo>
                  <a:lnTo>
                    <a:pt x="161" y="157"/>
                  </a:lnTo>
                  <a:close/>
                  <a:moveTo>
                    <a:pt x="187" y="171"/>
                  </a:moveTo>
                  <a:lnTo>
                    <a:pt x="208" y="159"/>
                  </a:lnTo>
                  <a:lnTo>
                    <a:pt x="227" y="171"/>
                  </a:lnTo>
                  <a:lnTo>
                    <a:pt x="206" y="183"/>
                  </a:lnTo>
                  <a:lnTo>
                    <a:pt x="187" y="171"/>
                  </a:lnTo>
                  <a:close/>
                  <a:moveTo>
                    <a:pt x="230" y="197"/>
                  </a:moveTo>
                  <a:lnTo>
                    <a:pt x="213" y="187"/>
                  </a:lnTo>
                  <a:lnTo>
                    <a:pt x="235" y="173"/>
                  </a:lnTo>
                  <a:lnTo>
                    <a:pt x="253" y="185"/>
                  </a:lnTo>
                  <a:lnTo>
                    <a:pt x="230" y="197"/>
                  </a:lnTo>
                  <a:close/>
                  <a:moveTo>
                    <a:pt x="256" y="211"/>
                  </a:moveTo>
                  <a:lnTo>
                    <a:pt x="237" y="202"/>
                  </a:lnTo>
                  <a:lnTo>
                    <a:pt x="258" y="187"/>
                  </a:lnTo>
                  <a:lnTo>
                    <a:pt x="277" y="199"/>
                  </a:lnTo>
                  <a:lnTo>
                    <a:pt x="256" y="211"/>
                  </a:lnTo>
                  <a:close/>
                  <a:moveTo>
                    <a:pt x="282" y="228"/>
                  </a:moveTo>
                  <a:lnTo>
                    <a:pt x="263" y="216"/>
                  </a:lnTo>
                  <a:lnTo>
                    <a:pt x="284" y="204"/>
                  </a:lnTo>
                  <a:lnTo>
                    <a:pt x="303" y="213"/>
                  </a:lnTo>
                  <a:lnTo>
                    <a:pt x="282" y="228"/>
                  </a:lnTo>
                  <a:close/>
                  <a:moveTo>
                    <a:pt x="306" y="242"/>
                  </a:moveTo>
                  <a:lnTo>
                    <a:pt x="289" y="230"/>
                  </a:lnTo>
                  <a:lnTo>
                    <a:pt x="310" y="218"/>
                  </a:lnTo>
                  <a:lnTo>
                    <a:pt x="329" y="228"/>
                  </a:lnTo>
                  <a:lnTo>
                    <a:pt x="306" y="242"/>
                  </a:lnTo>
                  <a:close/>
                  <a:moveTo>
                    <a:pt x="332" y="256"/>
                  </a:moveTo>
                  <a:lnTo>
                    <a:pt x="313" y="244"/>
                  </a:lnTo>
                  <a:lnTo>
                    <a:pt x="334" y="232"/>
                  </a:lnTo>
                  <a:lnTo>
                    <a:pt x="353" y="244"/>
                  </a:lnTo>
                  <a:lnTo>
                    <a:pt x="332" y="256"/>
                  </a:lnTo>
                  <a:close/>
                  <a:moveTo>
                    <a:pt x="339" y="261"/>
                  </a:moveTo>
                  <a:lnTo>
                    <a:pt x="360" y="247"/>
                  </a:lnTo>
                  <a:lnTo>
                    <a:pt x="379" y="258"/>
                  </a:lnTo>
                  <a:lnTo>
                    <a:pt x="358" y="270"/>
                  </a:lnTo>
                  <a:lnTo>
                    <a:pt x="339" y="26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7318" y="4515"/>
              <a:ext cx="147" cy="85"/>
            </a:xfrm>
            <a:custGeom>
              <a:avLst/>
              <a:gdLst>
                <a:gd name="T0" fmla="*/ 102 w 147"/>
                <a:gd name="T1" fmla="*/ 85 h 85"/>
                <a:gd name="T2" fmla="*/ 0 w 147"/>
                <a:gd name="T3" fmla="*/ 26 h 85"/>
                <a:gd name="T4" fmla="*/ 42 w 147"/>
                <a:gd name="T5" fmla="*/ 0 h 85"/>
                <a:gd name="T6" fmla="*/ 147 w 147"/>
                <a:gd name="T7" fmla="*/ 59 h 85"/>
                <a:gd name="T8" fmla="*/ 102 w 14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85">
                  <a:moveTo>
                    <a:pt x="102" y="85"/>
                  </a:moveTo>
                  <a:lnTo>
                    <a:pt x="0" y="26"/>
                  </a:lnTo>
                  <a:lnTo>
                    <a:pt x="42" y="0"/>
                  </a:lnTo>
                  <a:lnTo>
                    <a:pt x="147" y="59"/>
                  </a:lnTo>
                  <a:lnTo>
                    <a:pt x="102" y="85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7583" y="4541"/>
              <a:ext cx="341" cy="218"/>
            </a:xfrm>
            <a:custGeom>
              <a:avLst/>
              <a:gdLst>
                <a:gd name="T0" fmla="*/ 341 w 341"/>
                <a:gd name="T1" fmla="*/ 0 h 218"/>
                <a:gd name="T2" fmla="*/ 341 w 341"/>
                <a:gd name="T3" fmla="*/ 21 h 218"/>
                <a:gd name="T4" fmla="*/ 0 w 341"/>
                <a:gd name="T5" fmla="*/ 218 h 218"/>
                <a:gd name="T6" fmla="*/ 0 w 341"/>
                <a:gd name="T7" fmla="*/ 197 h 218"/>
                <a:gd name="T8" fmla="*/ 341 w 341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218">
                  <a:moveTo>
                    <a:pt x="341" y="0"/>
                  </a:moveTo>
                  <a:lnTo>
                    <a:pt x="341" y="21"/>
                  </a:lnTo>
                  <a:lnTo>
                    <a:pt x="0" y="218"/>
                  </a:lnTo>
                  <a:lnTo>
                    <a:pt x="0" y="197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7583" y="4541"/>
              <a:ext cx="341" cy="218"/>
            </a:xfrm>
            <a:custGeom>
              <a:avLst/>
              <a:gdLst>
                <a:gd name="T0" fmla="*/ 341 w 341"/>
                <a:gd name="T1" fmla="*/ 0 h 218"/>
                <a:gd name="T2" fmla="*/ 341 w 341"/>
                <a:gd name="T3" fmla="*/ 21 h 218"/>
                <a:gd name="T4" fmla="*/ 0 w 341"/>
                <a:gd name="T5" fmla="*/ 218 h 218"/>
                <a:gd name="T6" fmla="*/ 0 w 341"/>
                <a:gd name="T7" fmla="*/ 197 h 218"/>
                <a:gd name="T8" fmla="*/ 341 w 341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218">
                  <a:moveTo>
                    <a:pt x="341" y="0"/>
                  </a:moveTo>
                  <a:lnTo>
                    <a:pt x="341" y="21"/>
                  </a:lnTo>
                  <a:lnTo>
                    <a:pt x="0" y="218"/>
                  </a:lnTo>
                  <a:lnTo>
                    <a:pt x="0" y="197"/>
                  </a:lnTo>
                  <a:lnTo>
                    <a:pt x="3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7098" y="4458"/>
              <a:ext cx="485" cy="301"/>
            </a:xfrm>
            <a:custGeom>
              <a:avLst/>
              <a:gdLst>
                <a:gd name="T0" fmla="*/ 485 w 485"/>
                <a:gd name="T1" fmla="*/ 301 h 301"/>
                <a:gd name="T2" fmla="*/ 485 w 485"/>
                <a:gd name="T3" fmla="*/ 280 h 301"/>
                <a:gd name="T4" fmla="*/ 0 w 485"/>
                <a:gd name="T5" fmla="*/ 0 h 301"/>
                <a:gd name="T6" fmla="*/ 0 w 485"/>
                <a:gd name="T7" fmla="*/ 22 h 301"/>
                <a:gd name="T8" fmla="*/ 485 w 485"/>
                <a:gd name="T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301">
                  <a:moveTo>
                    <a:pt x="485" y="301"/>
                  </a:moveTo>
                  <a:lnTo>
                    <a:pt x="485" y="28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85" y="301"/>
                  </a:lnTo>
                  <a:close/>
                </a:path>
              </a:pathLst>
            </a:custGeom>
            <a:solidFill>
              <a:srgbClr val="51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7098" y="4458"/>
              <a:ext cx="485" cy="301"/>
            </a:xfrm>
            <a:custGeom>
              <a:avLst/>
              <a:gdLst>
                <a:gd name="T0" fmla="*/ 485 w 485"/>
                <a:gd name="T1" fmla="*/ 301 h 301"/>
                <a:gd name="T2" fmla="*/ 485 w 485"/>
                <a:gd name="T3" fmla="*/ 280 h 301"/>
                <a:gd name="T4" fmla="*/ 0 w 485"/>
                <a:gd name="T5" fmla="*/ 0 h 301"/>
                <a:gd name="T6" fmla="*/ 0 w 485"/>
                <a:gd name="T7" fmla="*/ 22 h 301"/>
                <a:gd name="T8" fmla="*/ 485 w 485"/>
                <a:gd name="T9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301">
                  <a:moveTo>
                    <a:pt x="485" y="301"/>
                  </a:moveTo>
                  <a:lnTo>
                    <a:pt x="485" y="28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85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7420" y="3881"/>
              <a:ext cx="563" cy="672"/>
            </a:xfrm>
            <a:custGeom>
              <a:avLst/>
              <a:gdLst>
                <a:gd name="T0" fmla="*/ 0 w 563"/>
                <a:gd name="T1" fmla="*/ 390 h 672"/>
                <a:gd name="T2" fmla="*/ 78 w 563"/>
                <a:gd name="T3" fmla="*/ 0 h 672"/>
                <a:gd name="T4" fmla="*/ 563 w 563"/>
                <a:gd name="T5" fmla="*/ 279 h 672"/>
                <a:gd name="T6" fmla="*/ 485 w 563"/>
                <a:gd name="T7" fmla="*/ 672 h 672"/>
                <a:gd name="T8" fmla="*/ 0 w 563"/>
                <a:gd name="T9" fmla="*/ 39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672">
                  <a:moveTo>
                    <a:pt x="0" y="390"/>
                  </a:moveTo>
                  <a:lnTo>
                    <a:pt x="78" y="0"/>
                  </a:lnTo>
                  <a:lnTo>
                    <a:pt x="563" y="279"/>
                  </a:lnTo>
                  <a:lnTo>
                    <a:pt x="485" y="672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7420" y="3881"/>
              <a:ext cx="563" cy="672"/>
            </a:xfrm>
            <a:custGeom>
              <a:avLst/>
              <a:gdLst>
                <a:gd name="T0" fmla="*/ 0 w 563"/>
                <a:gd name="T1" fmla="*/ 390 h 672"/>
                <a:gd name="T2" fmla="*/ 78 w 563"/>
                <a:gd name="T3" fmla="*/ 0 h 672"/>
                <a:gd name="T4" fmla="*/ 563 w 563"/>
                <a:gd name="T5" fmla="*/ 279 h 672"/>
                <a:gd name="T6" fmla="*/ 485 w 563"/>
                <a:gd name="T7" fmla="*/ 672 h 672"/>
                <a:gd name="T8" fmla="*/ 0 w 563"/>
                <a:gd name="T9" fmla="*/ 39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672">
                  <a:moveTo>
                    <a:pt x="0" y="390"/>
                  </a:moveTo>
                  <a:lnTo>
                    <a:pt x="78" y="0"/>
                  </a:lnTo>
                  <a:lnTo>
                    <a:pt x="563" y="279"/>
                  </a:lnTo>
                  <a:lnTo>
                    <a:pt x="485" y="672"/>
                  </a:lnTo>
                  <a:lnTo>
                    <a:pt x="0" y="3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7465" y="3945"/>
              <a:ext cx="473" cy="542"/>
            </a:xfrm>
            <a:custGeom>
              <a:avLst/>
              <a:gdLst>
                <a:gd name="T0" fmla="*/ 0 w 473"/>
                <a:gd name="T1" fmla="*/ 303 h 542"/>
                <a:gd name="T2" fmla="*/ 59 w 473"/>
                <a:gd name="T3" fmla="*/ 0 h 542"/>
                <a:gd name="T4" fmla="*/ 473 w 473"/>
                <a:gd name="T5" fmla="*/ 241 h 542"/>
                <a:gd name="T6" fmla="*/ 414 w 473"/>
                <a:gd name="T7" fmla="*/ 542 h 542"/>
                <a:gd name="T8" fmla="*/ 0 w 473"/>
                <a:gd name="T9" fmla="*/ 303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542">
                  <a:moveTo>
                    <a:pt x="0" y="303"/>
                  </a:moveTo>
                  <a:lnTo>
                    <a:pt x="59" y="0"/>
                  </a:lnTo>
                  <a:lnTo>
                    <a:pt x="473" y="241"/>
                  </a:lnTo>
                  <a:lnTo>
                    <a:pt x="414" y="542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88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7465" y="3945"/>
              <a:ext cx="473" cy="542"/>
            </a:xfrm>
            <a:custGeom>
              <a:avLst/>
              <a:gdLst>
                <a:gd name="T0" fmla="*/ 0 w 473"/>
                <a:gd name="T1" fmla="*/ 303 h 542"/>
                <a:gd name="T2" fmla="*/ 59 w 473"/>
                <a:gd name="T3" fmla="*/ 0 h 542"/>
                <a:gd name="T4" fmla="*/ 473 w 473"/>
                <a:gd name="T5" fmla="*/ 241 h 542"/>
                <a:gd name="T6" fmla="*/ 414 w 473"/>
                <a:gd name="T7" fmla="*/ 542 h 542"/>
                <a:gd name="T8" fmla="*/ 0 w 473"/>
                <a:gd name="T9" fmla="*/ 303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542">
                  <a:moveTo>
                    <a:pt x="0" y="303"/>
                  </a:moveTo>
                  <a:lnTo>
                    <a:pt x="59" y="0"/>
                  </a:lnTo>
                  <a:lnTo>
                    <a:pt x="473" y="241"/>
                  </a:lnTo>
                  <a:lnTo>
                    <a:pt x="414" y="542"/>
                  </a:lnTo>
                  <a:lnTo>
                    <a:pt x="0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7905" y="4151"/>
              <a:ext cx="97" cy="402"/>
            </a:xfrm>
            <a:custGeom>
              <a:avLst/>
              <a:gdLst>
                <a:gd name="T0" fmla="*/ 0 w 97"/>
                <a:gd name="T1" fmla="*/ 402 h 402"/>
                <a:gd name="T2" fmla="*/ 19 w 97"/>
                <a:gd name="T3" fmla="*/ 390 h 402"/>
                <a:gd name="T4" fmla="*/ 97 w 97"/>
                <a:gd name="T5" fmla="*/ 0 h 402"/>
                <a:gd name="T6" fmla="*/ 78 w 97"/>
                <a:gd name="T7" fmla="*/ 9 h 402"/>
                <a:gd name="T8" fmla="*/ 0 w 97"/>
                <a:gd name="T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02">
                  <a:moveTo>
                    <a:pt x="0" y="402"/>
                  </a:moveTo>
                  <a:lnTo>
                    <a:pt x="19" y="390"/>
                  </a:lnTo>
                  <a:lnTo>
                    <a:pt x="97" y="0"/>
                  </a:lnTo>
                  <a:lnTo>
                    <a:pt x="78" y="9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7498" y="3869"/>
              <a:ext cx="504" cy="291"/>
            </a:xfrm>
            <a:custGeom>
              <a:avLst/>
              <a:gdLst>
                <a:gd name="T0" fmla="*/ 485 w 504"/>
                <a:gd name="T1" fmla="*/ 291 h 291"/>
                <a:gd name="T2" fmla="*/ 0 w 504"/>
                <a:gd name="T3" fmla="*/ 12 h 291"/>
                <a:gd name="T4" fmla="*/ 19 w 504"/>
                <a:gd name="T5" fmla="*/ 0 h 291"/>
                <a:gd name="T6" fmla="*/ 504 w 504"/>
                <a:gd name="T7" fmla="*/ 282 h 291"/>
                <a:gd name="T8" fmla="*/ 485 w 504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291">
                  <a:moveTo>
                    <a:pt x="485" y="291"/>
                  </a:moveTo>
                  <a:lnTo>
                    <a:pt x="0" y="12"/>
                  </a:lnTo>
                  <a:lnTo>
                    <a:pt x="19" y="0"/>
                  </a:lnTo>
                  <a:lnTo>
                    <a:pt x="504" y="282"/>
                  </a:lnTo>
                  <a:lnTo>
                    <a:pt x="485" y="291"/>
                  </a:lnTo>
                  <a:close/>
                </a:path>
              </a:pathLst>
            </a:custGeom>
            <a:solidFill>
              <a:srgbClr val="51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7181" y="4567"/>
              <a:ext cx="402" cy="272"/>
            </a:xfrm>
            <a:custGeom>
              <a:avLst/>
              <a:gdLst>
                <a:gd name="T0" fmla="*/ 30 w 170"/>
                <a:gd name="T1" fmla="*/ 0 h 115"/>
                <a:gd name="T2" fmla="*/ 0 w 170"/>
                <a:gd name="T3" fmla="*/ 17 h 115"/>
                <a:gd name="T4" fmla="*/ 132 w 170"/>
                <a:gd name="T5" fmla="*/ 67 h 115"/>
                <a:gd name="T6" fmla="*/ 101 w 170"/>
                <a:gd name="T7" fmla="*/ 111 h 115"/>
                <a:gd name="T8" fmla="*/ 101 w 170"/>
                <a:gd name="T9" fmla="*/ 111 h 115"/>
                <a:gd name="T10" fmla="*/ 114 w 170"/>
                <a:gd name="T11" fmla="*/ 115 h 115"/>
                <a:gd name="T12" fmla="*/ 139 w 170"/>
                <a:gd name="T13" fmla="*/ 69 h 115"/>
                <a:gd name="T14" fmla="*/ 170 w 170"/>
                <a:gd name="T15" fmla="*/ 81 h 115"/>
                <a:gd name="T16" fmla="*/ 142 w 170"/>
                <a:gd name="T17" fmla="*/ 65 h 115"/>
                <a:gd name="T18" fmla="*/ 142 w 170"/>
                <a:gd name="T19" fmla="*/ 64 h 115"/>
                <a:gd name="T20" fmla="*/ 30 w 170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15">
                  <a:moveTo>
                    <a:pt x="3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27" y="74"/>
                    <a:pt x="116" y="91"/>
                    <a:pt x="101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6" y="113"/>
                    <a:pt x="110" y="114"/>
                    <a:pt x="114" y="115"/>
                  </a:cubicBezTo>
                  <a:cubicBezTo>
                    <a:pt x="139" y="69"/>
                    <a:pt x="139" y="69"/>
                    <a:pt x="139" y="69"/>
                  </a:cubicBezTo>
                  <a:cubicBezTo>
                    <a:pt x="170" y="81"/>
                    <a:pt x="170" y="81"/>
                    <a:pt x="170" y="81"/>
                  </a:cubicBezTo>
                  <a:cubicBezTo>
                    <a:pt x="142" y="65"/>
                    <a:pt x="142" y="65"/>
                    <a:pt x="142" y="65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D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7360" y="4835"/>
              <a:ext cx="88" cy="71"/>
            </a:xfrm>
            <a:custGeom>
              <a:avLst/>
              <a:gdLst>
                <a:gd name="T0" fmla="*/ 23 w 37"/>
                <a:gd name="T1" fmla="*/ 0 h 30"/>
                <a:gd name="T2" fmla="*/ 0 w 37"/>
                <a:gd name="T3" fmla="*/ 25 h 30"/>
                <a:gd name="T4" fmla="*/ 13 w 37"/>
                <a:gd name="T5" fmla="*/ 30 h 30"/>
                <a:gd name="T6" fmla="*/ 37 w 37"/>
                <a:gd name="T7" fmla="*/ 4 h 30"/>
                <a:gd name="T8" fmla="*/ 25 w 37"/>
                <a:gd name="T9" fmla="*/ 0 h 30"/>
                <a:gd name="T10" fmla="*/ 23 w 37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0">
                  <a:moveTo>
                    <a:pt x="23" y="0"/>
                  </a:moveTo>
                  <a:cubicBezTo>
                    <a:pt x="16" y="8"/>
                    <a:pt x="9" y="17"/>
                    <a:pt x="0" y="25"/>
                  </a:cubicBezTo>
                  <a:cubicBezTo>
                    <a:pt x="5" y="27"/>
                    <a:pt x="9" y="29"/>
                    <a:pt x="13" y="3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3" y="3"/>
                    <a:pt x="29" y="2"/>
                    <a:pt x="25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solidFill>
              <a:srgbClr val="B1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7415" y="4830"/>
              <a:ext cx="35" cy="14"/>
            </a:xfrm>
            <a:custGeom>
              <a:avLst/>
              <a:gdLst>
                <a:gd name="T0" fmla="*/ 2 w 15"/>
                <a:gd name="T1" fmla="*/ 0 h 6"/>
                <a:gd name="T2" fmla="*/ 0 w 15"/>
                <a:gd name="T3" fmla="*/ 2 h 6"/>
                <a:gd name="T4" fmla="*/ 2 w 15"/>
                <a:gd name="T5" fmla="*/ 2 h 6"/>
                <a:gd name="T6" fmla="*/ 14 w 15"/>
                <a:gd name="T7" fmla="*/ 6 h 6"/>
                <a:gd name="T8" fmla="*/ 15 w 15"/>
                <a:gd name="T9" fmla="*/ 5 h 6"/>
                <a:gd name="T10" fmla="*/ 15 w 15"/>
                <a:gd name="T11" fmla="*/ 4 h 6"/>
                <a:gd name="T12" fmla="*/ 2 w 15"/>
                <a:gd name="T13" fmla="*/ 0 h 6"/>
                <a:gd name="T14" fmla="*/ 2 w 15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6"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6" y="4"/>
                    <a:pt x="10" y="5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1" y="3"/>
                    <a:pt x="7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7529" y="4667"/>
              <a:ext cx="73" cy="47"/>
            </a:xfrm>
            <a:custGeom>
              <a:avLst/>
              <a:gdLst>
                <a:gd name="T0" fmla="*/ 31 w 31"/>
                <a:gd name="T1" fmla="*/ 0 h 20"/>
                <a:gd name="T2" fmla="*/ 31 w 31"/>
                <a:gd name="T3" fmla="*/ 0 h 20"/>
                <a:gd name="T4" fmla="*/ 0 w 31"/>
                <a:gd name="T5" fmla="*/ 17 h 20"/>
                <a:gd name="T6" fmla="*/ 5 w 31"/>
                <a:gd name="T7" fmla="*/ 20 h 20"/>
                <a:gd name="T8" fmla="*/ 31 w 3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0" y="9"/>
                    <a:pt x="8" y="14"/>
                    <a:pt x="0" y="1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21" y="11"/>
                    <a:pt x="31" y="0"/>
                  </a:cubicBezTo>
                </a:path>
              </a:pathLst>
            </a:custGeom>
            <a:solidFill>
              <a:srgbClr val="3C3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7252" y="4567"/>
              <a:ext cx="331" cy="192"/>
            </a:xfrm>
            <a:custGeom>
              <a:avLst/>
              <a:gdLst>
                <a:gd name="T0" fmla="*/ 140 w 140"/>
                <a:gd name="T1" fmla="*/ 81 h 81"/>
                <a:gd name="T2" fmla="*/ 140 w 140"/>
                <a:gd name="T3" fmla="*/ 81 h 81"/>
                <a:gd name="T4" fmla="*/ 0 w 140"/>
                <a:gd name="T5" fmla="*/ 0 h 81"/>
                <a:gd name="T6" fmla="*/ 0 w 140"/>
                <a:gd name="T7" fmla="*/ 0 h 81"/>
                <a:gd name="T8" fmla="*/ 112 w 140"/>
                <a:gd name="T9" fmla="*/ 64 h 81"/>
                <a:gd name="T10" fmla="*/ 122 w 140"/>
                <a:gd name="T11" fmla="*/ 62 h 81"/>
                <a:gd name="T12" fmla="*/ 122 w 140"/>
                <a:gd name="T13" fmla="*/ 62 h 81"/>
                <a:gd name="T14" fmla="*/ 117 w 140"/>
                <a:gd name="T15" fmla="*/ 59 h 81"/>
                <a:gd name="T16" fmla="*/ 106 w 140"/>
                <a:gd name="T17" fmla="*/ 61 h 81"/>
                <a:gd name="T18" fmla="*/ 0 w 140"/>
                <a:gd name="T1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81">
                  <a:moveTo>
                    <a:pt x="140" y="81"/>
                  </a:moveTo>
                  <a:cubicBezTo>
                    <a:pt x="140" y="81"/>
                    <a:pt x="140" y="81"/>
                    <a:pt x="140" y="8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2" y="60"/>
                    <a:pt x="108" y="61"/>
                    <a:pt x="106" y="6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9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7929" y="4186"/>
              <a:ext cx="9" cy="50"/>
            </a:xfrm>
            <a:custGeom>
              <a:avLst/>
              <a:gdLst>
                <a:gd name="T0" fmla="*/ 9 w 9"/>
                <a:gd name="T1" fmla="*/ 0 h 50"/>
                <a:gd name="T2" fmla="*/ 0 w 9"/>
                <a:gd name="T3" fmla="*/ 50 h 50"/>
                <a:gd name="T4" fmla="*/ 0 w 9"/>
                <a:gd name="T5" fmla="*/ 50 h 50"/>
                <a:gd name="T6" fmla="*/ 9 w 9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0">
                  <a:moveTo>
                    <a:pt x="9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5F5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7929" y="4186"/>
              <a:ext cx="9" cy="50"/>
            </a:xfrm>
            <a:custGeom>
              <a:avLst/>
              <a:gdLst>
                <a:gd name="T0" fmla="*/ 9 w 9"/>
                <a:gd name="T1" fmla="*/ 0 h 50"/>
                <a:gd name="T2" fmla="*/ 0 w 9"/>
                <a:gd name="T3" fmla="*/ 50 h 50"/>
                <a:gd name="T4" fmla="*/ 0 w 9"/>
                <a:gd name="T5" fmla="*/ 50 h 50"/>
                <a:gd name="T6" fmla="*/ 9 w 9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0">
                  <a:moveTo>
                    <a:pt x="9" y="0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7583" y="4186"/>
              <a:ext cx="355" cy="156"/>
            </a:xfrm>
            <a:custGeom>
              <a:avLst/>
              <a:gdLst>
                <a:gd name="T0" fmla="*/ 355 w 355"/>
                <a:gd name="T1" fmla="*/ 0 h 156"/>
                <a:gd name="T2" fmla="*/ 0 w 355"/>
                <a:gd name="T3" fmla="*/ 130 h 156"/>
                <a:gd name="T4" fmla="*/ 45 w 355"/>
                <a:gd name="T5" fmla="*/ 156 h 156"/>
                <a:gd name="T6" fmla="*/ 346 w 355"/>
                <a:gd name="T7" fmla="*/ 50 h 156"/>
                <a:gd name="T8" fmla="*/ 355 w 355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6">
                  <a:moveTo>
                    <a:pt x="355" y="0"/>
                  </a:moveTo>
                  <a:lnTo>
                    <a:pt x="0" y="130"/>
                  </a:lnTo>
                  <a:lnTo>
                    <a:pt x="45" y="156"/>
                  </a:lnTo>
                  <a:lnTo>
                    <a:pt x="346" y="50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AC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7583" y="4186"/>
              <a:ext cx="355" cy="156"/>
            </a:xfrm>
            <a:custGeom>
              <a:avLst/>
              <a:gdLst>
                <a:gd name="T0" fmla="*/ 355 w 355"/>
                <a:gd name="T1" fmla="*/ 0 h 156"/>
                <a:gd name="T2" fmla="*/ 0 w 355"/>
                <a:gd name="T3" fmla="*/ 130 h 156"/>
                <a:gd name="T4" fmla="*/ 45 w 355"/>
                <a:gd name="T5" fmla="*/ 156 h 156"/>
                <a:gd name="T6" fmla="*/ 346 w 355"/>
                <a:gd name="T7" fmla="*/ 50 h 156"/>
                <a:gd name="T8" fmla="*/ 355 w 355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156">
                  <a:moveTo>
                    <a:pt x="355" y="0"/>
                  </a:moveTo>
                  <a:lnTo>
                    <a:pt x="0" y="130"/>
                  </a:lnTo>
                  <a:lnTo>
                    <a:pt x="45" y="156"/>
                  </a:lnTo>
                  <a:lnTo>
                    <a:pt x="346" y="50"/>
                  </a:lnTo>
                  <a:lnTo>
                    <a:pt x="3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7680" y="4373"/>
              <a:ext cx="17" cy="10"/>
            </a:xfrm>
            <a:custGeom>
              <a:avLst/>
              <a:gdLst>
                <a:gd name="T0" fmla="*/ 0 w 17"/>
                <a:gd name="T1" fmla="*/ 0 h 10"/>
                <a:gd name="T2" fmla="*/ 0 w 17"/>
                <a:gd name="T3" fmla="*/ 0 h 10"/>
                <a:gd name="T4" fmla="*/ 17 w 17"/>
                <a:gd name="T5" fmla="*/ 10 h 10"/>
                <a:gd name="T6" fmla="*/ 0 w 17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lnTo>
                    <a:pt x="0" y="0"/>
                  </a:lnTo>
                  <a:lnTo>
                    <a:pt x="17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7680" y="4373"/>
              <a:ext cx="17" cy="10"/>
            </a:xfrm>
            <a:custGeom>
              <a:avLst/>
              <a:gdLst>
                <a:gd name="T0" fmla="*/ 0 w 17"/>
                <a:gd name="T1" fmla="*/ 0 h 10"/>
                <a:gd name="T2" fmla="*/ 0 w 17"/>
                <a:gd name="T3" fmla="*/ 0 h 10"/>
                <a:gd name="T4" fmla="*/ 17 w 17"/>
                <a:gd name="T5" fmla="*/ 10 h 10"/>
                <a:gd name="T6" fmla="*/ 0 w 17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lnTo>
                    <a:pt x="0" y="0"/>
                  </a:lnTo>
                  <a:lnTo>
                    <a:pt x="17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7680" y="4290"/>
              <a:ext cx="239" cy="93"/>
            </a:xfrm>
            <a:custGeom>
              <a:avLst/>
              <a:gdLst>
                <a:gd name="T0" fmla="*/ 239 w 239"/>
                <a:gd name="T1" fmla="*/ 0 h 93"/>
                <a:gd name="T2" fmla="*/ 0 w 239"/>
                <a:gd name="T3" fmla="*/ 83 h 93"/>
                <a:gd name="T4" fmla="*/ 17 w 239"/>
                <a:gd name="T5" fmla="*/ 93 h 93"/>
                <a:gd name="T6" fmla="*/ 234 w 239"/>
                <a:gd name="T7" fmla="*/ 17 h 93"/>
                <a:gd name="T8" fmla="*/ 239 w 239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93">
                  <a:moveTo>
                    <a:pt x="239" y="0"/>
                  </a:moveTo>
                  <a:lnTo>
                    <a:pt x="0" y="83"/>
                  </a:lnTo>
                  <a:lnTo>
                    <a:pt x="17" y="93"/>
                  </a:lnTo>
                  <a:lnTo>
                    <a:pt x="234" y="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AC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7680" y="4290"/>
              <a:ext cx="239" cy="93"/>
            </a:xfrm>
            <a:custGeom>
              <a:avLst/>
              <a:gdLst>
                <a:gd name="T0" fmla="*/ 239 w 239"/>
                <a:gd name="T1" fmla="*/ 0 h 93"/>
                <a:gd name="T2" fmla="*/ 0 w 239"/>
                <a:gd name="T3" fmla="*/ 83 h 93"/>
                <a:gd name="T4" fmla="*/ 17 w 239"/>
                <a:gd name="T5" fmla="*/ 93 h 93"/>
                <a:gd name="T6" fmla="*/ 234 w 239"/>
                <a:gd name="T7" fmla="*/ 17 h 93"/>
                <a:gd name="T8" fmla="*/ 239 w 239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93">
                  <a:moveTo>
                    <a:pt x="239" y="0"/>
                  </a:moveTo>
                  <a:lnTo>
                    <a:pt x="0" y="83"/>
                  </a:lnTo>
                  <a:lnTo>
                    <a:pt x="17" y="93"/>
                  </a:lnTo>
                  <a:lnTo>
                    <a:pt x="234" y="17"/>
                  </a:lnTo>
                  <a:lnTo>
                    <a:pt x="2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6563" y="4307"/>
              <a:ext cx="154" cy="480"/>
            </a:xfrm>
            <a:custGeom>
              <a:avLst/>
              <a:gdLst>
                <a:gd name="T0" fmla="*/ 41 w 65"/>
                <a:gd name="T1" fmla="*/ 0 h 203"/>
                <a:gd name="T2" fmla="*/ 64 w 65"/>
                <a:gd name="T3" fmla="*/ 185 h 203"/>
                <a:gd name="T4" fmla="*/ 65 w 65"/>
                <a:gd name="T5" fmla="*/ 185 h 203"/>
                <a:gd name="T6" fmla="*/ 41 w 65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203">
                  <a:moveTo>
                    <a:pt x="41" y="0"/>
                  </a:moveTo>
                  <a:cubicBezTo>
                    <a:pt x="20" y="82"/>
                    <a:pt x="0" y="203"/>
                    <a:pt x="64" y="185"/>
                  </a:cubicBezTo>
                  <a:cubicBezTo>
                    <a:pt x="64" y="185"/>
                    <a:pt x="65" y="185"/>
                    <a:pt x="65" y="185"/>
                  </a:cubicBezTo>
                  <a:cubicBezTo>
                    <a:pt x="39" y="106"/>
                    <a:pt x="35" y="44"/>
                    <a:pt x="41" y="0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7214" y="4359"/>
              <a:ext cx="161" cy="130"/>
            </a:xfrm>
            <a:custGeom>
              <a:avLst/>
              <a:gdLst>
                <a:gd name="T0" fmla="*/ 64 w 68"/>
                <a:gd name="T1" fmla="*/ 24 h 55"/>
                <a:gd name="T2" fmla="*/ 0 w 68"/>
                <a:gd name="T3" fmla="*/ 8 h 55"/>
                <a:gd name="T4" fmla="*/ 23 w 68"/>
                <a:gd name="T5" fmla="*/ 55 h 55"/>
                <a:gd name="T6" fmla="*/ 37 w 68"/>
                <a:gd name="T7" fmla="*/ 47 h 55"/>
                <a:gd name="T8" fmla="*/ 61 w 68"/>
                <a:gd name="T9" fmla="*/ 36 h 55"/>
                <a:gd name="T10" fmla="*/ 64 w 68"/>
                <a:gd name="T11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55">
                  <a:moveTo>
                    <a:pt x="64" y="24"/>
                  </a:moveTo>
                  <a:cubicBezTo>
                    <a:pt x="52" y="14"/>
                    <a:pt x="29" y="0"/>
                    <a:pt x="0" y="8"/>
                  </a:cubicBezTo>
                  <a:cubicBezTo>
                    <a:pt x="10" y="22"/>
                    <a:pt x="20" y="39"/>
                    <a:pt x="23" y="55"/>
                  </a:cubicBezTo>
                  <a:cubicBezTo>
                    <a:pt x="28" y="53"/>
                    <a:pt x="32" y="50"/>
                    <a:pt x="37" y="47"/>
                  </a:cubicBezTo>
                  <a:cubicBezTo>
                    <a:pt x="44" y="42"/>
                    <a:pt x="52" y="38"/>
                    <a:pt x="61" y="36"/>
                  </a:cubicBezTo>
                  <a:cubicBezTo>
                    <a:pt x="66" y="35"/>
                    <a:pt x="68" y="28"/>
                    <a:pt x="64" y="24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6596" y="4080"/>
              <a:ext cx="689" cy="998"/>
            </a:xfrm>
            <a:custGeom>
              <a:avLst/>
              <a:gdLst>
                <a:gd name="T0" fmla="*/ 131 w 291"/>
                <a:gd name="T1" fmla="*/ 27 h 422"/>
                <a:gd name="T2" fmla="*/ 52 w 291"/>
                <a:gd name="T3" fmla="*/ 30 h 422"/>
                <a:gd name="T4" fmla="*/ 78 w 291"/>
                <a:gd name="T5" fmla="*/ 350 h 422"/>
                <a:gd name="T6" fmla="*/ 232 w 291"/>
                <a:gd name="T7" fmla="*/ 350 h 422"/>
                <a:gd name="T8" fmla="*/ 250 w 291"/>
                <a:gd name="T9" fmla="*/ 242 h 422"/>
                <a:gd name="T10" fmla="*/ 283 w 291"/>
                <a:gd name="T11" fmla="*/ 194 h 422"/>
                <a:gd name="T12" fmla="*/ 260 w 291"/>
                <a:gd name="T13" fmla="*/ 119 h 422"/>
                <a:gd name="T14" fmla="*/ 218 w 291"/>
                <a:gd name="T15" fmla="*/ 78 h 422"/>
                <a:gd name="T16" fmla="*/ 131 w 291"/>
                <a:gd name="T17" fmla="*/ 27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422">
                  <a:moveTo>
                    <a:pt x="131" y="27"/>
                  </a:moveTo>
                  <a:cubicBezTo>
                    <a:pt x="131" y="27"/>
                    <a:pt x="78" y="0"/>
                    <a:pt x="52" y="30"/>
                  </a:cubicBezTo>
                  <a:cubicBezTo>
                    <a:pt x="22" y="65"/>
                    <a:pt x="0" y="176"/>
                    <a:pt x="78" y="350"/>
                  </a:cubicBezTo>
                  <a:cubicBezTo>
                    <a:pt x="78" y="350"/>
                    <a:pt x="157" y="422"/>
                    <a:pt x="232" y="350"/>
                  </a:cubicBezTo>
                  <a:cubicBezTo>
                    <a:pt x="250" y="242"/>
                    <a:pt x="250" y="242"/>
                    <a:pt x="250" y="242"/>
                  </a:cubicBezTo>
                  <a:cubicBezTo>
                    <a:pt x="250" y="242"/>
                    <a:pt x="268" y="229"/>
                    <a:pt x="283" y="194"/>
                  </a:cubicBezTo>
                  <a:cubicBezTo>
                    <a:pt x="291" y="174"/>
                    <a:pt x="275" y="142"/>
                    <a:pt x="260" y="119"/>
                  </a:cubicBezTo>
                  <a:cubicBezTo>
                    <a:pt x="250" y="102"/>
                    <a:pt x="235" y="88"/>
                    <a:pt x="218" y="78"/>
                  </a:cubicBezTo>
                  <a:lnTo>
                    <a:pt x="131" y="27"/>
                  </a:lnTo>
                  <a:close/>
                </a:path>
              </a:pathLst>
            </a:custGeom>
            <a:solidFill>
              <a:srgbClr val="7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6771" y="4402"/>
              <a:ext cx="388" cy="676"/>
            </a:xfrm>
            <a:custGeom>
              <a:avLst/>
              <a:gdLst>
                <a:gd name="T0" fmla="*/ 158 w 164"/>
                <a:gd name="T1" fmla="*/ 214 h 286"/>
                <a:gd name="T2" fmla="*/ 164 w 164"/>
                <a:gd name="T3" fmla="*/ 177 h 286"/>
                <a:gd name="T4" fmla="*/ 112 w 164"/>
                <a:gd name="T5" fmla="*/ 0 h 286"/>
                <a:gd name="T6" fmla="*/ 110 w 164"/>
                <a:gd name="T7" fmla="*/ 174 h 286"/>
                <a:gd name="T8" fmla="*/ 71 w 164"/>
                <a:gd name="T9" fmla="*/ 224 h 286"/>
                <a:gd name="T10" fmla="*/ 48 w 164"/>
                <a:gd name="T11" fmla="*/ 222 h 286"/>
                <a:gd name="T12" fmla="*/ 0 w 164"/>
                <a:gd name="T13" fmla="*/ 205 h 286"/>
                <a:gd name="T14" fmla="*/ 4 w 164"/>
                <a:gd name="T15" fmla="*/ 214 h 286"/>
                <a:gd name="T16" fmla="*/ 158 w 164"/>
                <a:gd name="T17" fmla="*/ 21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86">
                  <a:moveTo>
                    <a:pt x="158" y="214"/>
                  </a:moveTo>
                  <a:cubicBezTo>
                    <a:pt x="164" y="177"/>
                    <a:pt x="164" y="177"/>
                    <a:pt x="164" y="177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92" y="66"/>
                    <a:pt x="110" y="174"/>
                  </a:cubicBezTo>
                  <a:cubicBezTo>
                    <a:pt x="115" y="199"/>
                    <a:pt x="97" y="223"/>
                    <a:pt x="71" y="224"/>
                  </a:cubicBezTo>
                  <a:cubicBezTo>
                    <a:pt x="64" y="224"/>
                    <a:pt x="57" y="224"/>
                    <a:pt x="48" y="222"/>
                  </a:cubicBezTo>
                  <a:cubicBezTo>
                    <a:pt x="23" y="219"/>
                    <a:pt x="9" y="212"/>
                    <a:pt x="0" y="205"/>
                  </a:cubicBezTo>
                  <a:cubicBezTo>
                    <a:pt x="2" y="208"/>
                    <a:pt x="3" y="211"/>
                    <a:pt x="4" y="214"/>
                  </a:cubicBezTo>
                  <a:cubicBezTo>
                    <a:pt x="4" y="214"/>
                    <a:pt x="83" y="286"/>
                    <a:pt x="158" y="214"/>
                  </a:cubicBezTo>
                  <a:close/>
                </a:path>
              </a:pathLst>
            </a:custGeom>
            <a:solidFill>
              <a:srgbClr val="19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6627" y="4307"/>
              <a:ext cx="90" cy="442"/>
            </a:xfrm>
            <a:custGeom>
              <a:avLst/>
              <a:gdLst>
                <a:gd name="T0" fmla="*/ 14 w 38"/>
                <a:gd name="T1" fmla="*/ 0 h 187"/>
                <a:gd name="T2" fmla="*/ 0 w 38"/>
                <a:gd name="T3" fmla="*/ 65 h 187"/>
                <a:gd name="T4" fmla="*/ 23 w 38"/>
                <a:gd name="T5" fmla="*/ 187 h 187"/>
                <a:gd name="T6" fmla="*/ 37 w 38"/>
                <a:gd name="T7" fmla="*/ 185 h 187"/>
                <a:gd name="T8" fmla="*/ 38 w 38"/>
                <a:gd name="T9" fmla="*/ 185 h 187"/>
                <a:gd name="T10" fmla="*/ 14 w 38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87">
                  <a:moveTo>
                    <a:pt x="14" y="0"/>
                  </a:moveTo>
                  <a:cubicBezTo>
                    <a:pt x="9" y="20"/>
                    <a:pt x="4" y="43"/>
                    <a:pt x="0" y="65"/>
                  </a:cubicBezTo>
                  <a:cubicBezTo>
                    <a:pt x="1" y="99"/>
                    <a:pt x="8" y="140"/>
                    <a:pt x="23" y="187"/>
                  </a:cubicBezTo>
                  <a:cubicBezTo>
                    <a:pt x="27" y="187"/>
                    <a:pt x="32" y="187"/>
                    <a:pt x="37" y="185"/>
                  </a:cubicBezTo>
                  <a:cubicBezTo>
                    <a:pt x="37" y="185"/>
                    <a:pt x="38" y="185"/>
                    <a:pt x="38" y="185"/>
                  </a:cubicBezTo>
                  <a:cubicBezTo>
                    <a:pt x="12" y="106"/>
                    <a:pt x="8" y="44"/>
                    <a:pt x="14" y="0"/>
                  </a:cubicBezTo>
                  <a:close/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6854" y="4134"/>
              <a:ext cx="206" cy="145"/>
            </a:xfrm>
            <a:custGeom>
              <a:avLst/>
              <a:gdLst>
                <a:gd name="T0" fmla="*/ 70 w 87"/>
                <a:gd name="T1" fmla="*/ 11 h 61"/>
                <a:gd name="T2" fmla="*/ 87 w 87"/>
                <a:gd name="T3" fmla="*/ 43 h 61"/>
                <a:gd name="T4" fmla="*/ 42 w 87"/>
                <a:gd name="T5" fmla="*/ 56 h 61"/>
                <a:gd name="T6" fmla="*/ 6 w 87"/>
                <a:gd name="T7" fmla="*/ 21 h 61"/>
                <a:gd name="T8" fmla="*/ 14 w 87"/>
                <a:gd name="T9" fmla="*/ 0 h 61"/>
                <a:gd name="T10" fmla="*/ 70 w 87"/>
                <a:gd name="T11" fmla="*/ 1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1">
                  <a:moveTo>
                    <a:pt x="70" y="11"/>
                  </a:moveTo>
                  <a:cubicBezTo>
                    <a:pt x="70" y="11"/>
                    <a:pt x="66" y="24"/>
                    <a:pt x="87" y="43"/>
                  </a:cubicBezTo>
                  <a:cubicBezTo>
                    <a:pt x="87" y="43"/>
                    <a:pt x="65" y="61"/>
                    <a:pt x="42" y="56"/>
                  </a:cubicBezTo>
                  <a:cubicBezTo>
                    <a:pt x="19" y="50"/>
                    <a:pt x="0" y="32"/>
                    <a:pt x="6" y="21"/>
                  </a:cubicBezTo>
                  <a:cubicBezTo>
                    <a:pt x="11" y="10"/>
                    <a:pt x="14" y="0"/>
                    <a:pt x="14" y="0"/>
                  </a:cubicBezTo>
                  <a:lnTo>
                    <a:pt x="70" y="11"/>
                  </a:ln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6882" y="4134"/>
              <a:ext cx="164" cy="85"/>
            </a:xfrm>
            <a:custGeom>
              <a:avLst/>
              <a:gdLst>
                <a:gd name="T0" fmla="*/ 34 w 69"/>
                <a:gd name="T1" fmla="*/ 29 h 36"/>
                <a:gd name="T2" fmla="*/ 69 w 69"/>
                <a:gd name="T3" fmla="*/ 36 h 36"/>
                <a:gd name="T4" fmla="*/ 58 w 69"/>
                <a:gd name="T5" fmla="*/ 11 h 36"/>
                <a:gd name="T6" fmla="*/ 2 w 69"/>
                <a:gd name="T7" fmla="*/ 0 h 36"/>
                <a:gd name="T8" fmla="*/ 0 w 69"/>
                <a:gd name="T9" fmla="*/ 7 h 36"/>
                <a:gd name="T10" fmla="*/ 34 w 69"/>
                <a:gd name="T11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6">
                  <a:moveTo>
                    <a:pt x="34" y="29"/>
                  </a:moveTo>
                  <a:cubicBezTo>
                    <a:pt x="46" y="33"/>
                    <a:pt x="58" y="35"/>
                    <a:pt x="69" y="36"/>
                  </a:cubicBezTo>
                  <a:cubicBezTo>
                    <a:pt x="55" y="21"/>
                    <a:pt x="58" y="11"/>
                    <a:pt x="58" y="1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3"/>
                    <a:pt x="0" y="7"/>
                  </a:cubicBezTo>
                  <a:cubicBezTo>
                    <a:pt x="9" y="17"/>
                    <a:pt x="20" y="24"/>
                    <a:pt x="34" y="29"/>
                  </a:cubicBezTo>
                  <a:close/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6762" y="3600"/>
              <a:ext cx="464" cy="570"/>
            </a:xfrm>
            <a:custGeom>
              <a:avLst/>
              <a:gdLst>
                <a:gd name="T0" fmla="*/ 185 w 196"/>
                <a:gd name="T1" fmla="*/ 82 h 241"/>
                <a:gd name="T2" fmla="*/ 93 w 196"/>
                <a:gd name="T3" fmla="*/ 0 h 241"/>
                <a:gd name="T4" fmla="*/ 0 w 196"/>
                <a:gd name="T5" fmla="*/ 92 h 241"/>
                <a:gd name="T6" fmla="*/ 0 w 196"/>
                <a:gd name="T7" fmla="*/ 94 h 241"/>
                <a:gd name="T8" fmla="*/ 0 w 196"/>
                <a:gd name="T9" fmla="*/ 94 h 241"/>
                <a:gd name="T10" fmla="*/ 0 w 196"/>
                <a:gd name="T11" fmla="*/ 146 h 241"/>
                <a:gd name="T12" fmla="*/ 60 w 196"/>
                <a:gd name="T13" fmla="*/ 233 h 241"/>
                <a:gd name="T14" fmla="*/ 116 w 196"/>
                <a:gd name="T15" fmla="*/ 241 h 241"/>
                <a:gd name="T16" fmla="*/ 133 w 196"/>
                <a:gd name="T17" fmla="*/ 235 h 241"/>
                <a:gd name="T18" fmla="*/ 185 w 196"/>
                <a:gd name="T19" fmla="*/ 8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41">
                  <a:moveTo>
                    <a:pt x="185" y="82"/>
                  </a:moveTo>
                  <a:cubicBezTo>
                    <a:pt x="178" y="36"/>
                    <a:pt x="141" y="0"/>
                    <a:pt x="93" y="0"/>
                  </a:cubicBezTo>
                  <a:cubicBezTo>
                    <a:pt x="42" y="0"/>
                    <a:pt x="0" y="41"/>
                    <a:pt x="0" y="92"/>
                  </a:cubicBezTo>
                  <a:cubicBezTo>
                    <a:pt x="0" y="93"/>
                    <a:pt x="0" y="93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84"/>
                    <a:pt x="24" y="220"/>
                    <a:pt x="60" y="233"/>
                  </a:cubicBezTo>
                  <a:cubicBezTo>
                    <a:pt x="83" y="241"/>
                    <a:pt x="104" y="241"/>
                    <a:pt x="116" y="241"/>
                  </a:cubicBezTo>
                  <a:cubicBezTo>
                    <a:pt x="122" y="241"/>
                    <a:pt x="128" y="239"/>
                    <a:pt x="133" y="235"/>
                  </a:cubicBezTo>
                  <a:cubicBezTo>
                    <a:pt x="175" y="202"/>
                    <a:pt x="196" y="152"/>
                    <a:pt x="185" y="82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6700" y="3571"/>
              <a:ext cx="490" cy="589"/>
            </a:xfrm>
            <a:custGeom>
              <a:avLst/>
              <a:gdLst>
                <a:gd name="T0" fmla="*/ 203 w 207"/>
                <a:gd name="T1" fmla="*/ 67 h 249"/>
                <a:gd name="T2" fmla="*/ 143 w 207"/>
                <a:gd name="T3" fmla="*/ 144 h 249"/>
                <a:gd name="T4" fmla="*/ 114 w 207"/>
                <a:gd name="T5" fmla="*/ 210 h 249"/>
                <a:gd name="T6" fmla="*/ 62 w 207"/>
                <a:gd name="T7" fmla="*/ 239 h 249"/>
                <a:gd name="T8" fmla="*/ 0 w 207"/>
                <a:gd name="T9" fmla="*/ 136 h 249"/>
                <a:gd name="T10" fmla="*/ 119 w 207"/>
                <a:gd name="T11" fmla="*/ 0 h 249"/>
                <a:gd name="T12" fmla="*/ 203 w 207"/>
                <a:gd name="T13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49">
                  <a:moveTo>
                    <a:pt x="203" y="67"/>
                  </a:moveTo>
                  <a:cubicBezTo>
                    <a:pt x="203" y="67"/>
                    <a:pt x="207" y="118"/>
                    <a:pt x="143" y="144"/>
                  </a:cubicBezTo>
                  <a:cubicBezTo>
                    <a:pt x="143" y="144"/>
                    <a:pt x="119" y="172"/>
                    <a:pt x="114" y="210"/>
                  </a:cubicBezTo>
                  <a:cubicBezTo>
                    <a:pt x="112" y="235"/>
                    <a:pt x="85" y="249"/>
                    <a:pt x="62" y="239"/>
                  </a:cubicBezTo>
                  <a:cubicBezTo>
                    <a:pt x="31" y="225"/>
                    <a:pt x="0" y="196"/>
                    <a:pt x="0" y="136"/>
                  </a:cubicBezTo>
                  <a:cubicBezTo>
                    <a:pt x="0" y="20"/>
                    <a:pt x="82" y="0"/>
                    <a:pt x="119" y="0"/>
                  </a:cubicBezTo>
                  <a:cubicBezTo>
                    <a:pt x="159" y="0"/>
                    <a:pt x="203" y="23"/>
                    <a:pt x="203" y="67"/>
                  </a:cubicBezTo>
                  <a:close/>
                </a:path>
              </a:pathLst>
            </a:custGeom>
            <a:solidFill>
              <a:srgbClr val="5D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6489" y="3751"/>
              <a:ext cx="289" cy="442"/>
            </a:xfrm>
            <a:custGeom>
              <a:avLst/>
              <a:gdLst>
                <a:gd name="T0" fmla="*/ 121 w 122"/>
                <a:gd name="T1" fmla="*/ 48 h 187"/>
                <a:gd name="T2" fmla="*/ 93 w 122"/>
                <a:gd name="T3" fmla="*/ 8 h 187"/>
                <a:gd name="T4" fmla="*/ 39 w 122"/>
                <a:gd name="T5" fmla="*/ 82 h 187"/>
                <a:gd name="T6" fmla="*/ 0 w 122"/>
                <a:gd name="T7" fmla="*/ 168 h 187"/>
                <a:gd name="T8" fmla="*/ 121 w 122"/>
                <a:gd name="T9" fmla="*/ 4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87">
                  <a:moveTo>
                    <a:pt x="121" y="48"/>
                  </a:moveTo>
                  <a:cubicBezTo>
                    <a:pt x="122" y="29"/>
                    <a:pt x="112" y="11"/>
                    <a:pt x="93" y="8"/>
                  </a:cubicBezTo>
                  <a:cubicBezTo>
                    <a:pt x="47" y="0"/>
                    <a:pt x="42" y="62"/>
                    <a:pt x="39" y="82"/>
                  </a:cubicBezTo>
                  <a:cubicBezTo>
                    <a:pt x="30" y="130"/>
                    <a:pt x="0" y="168"/>
                    <a:pt x="0" y="168"/>
                  </a:cubicBezTo>
                  <a:cubicBezTo>
                    <a:pt x="73" y="187"/>
                    <a:pt x="117" y="109"/>
                    <a:pt x="121" y="48"/>
                  </a:cubicBezTo>
                  <a:close/>
                </a:path>
              </a:pathLst>
            </a:custGeom>
            <a:solidFill>
              <a:srgbClr val="523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7398" y="5828"/>
              <a:ext cx="377" cy="258"/>
            </a:xfrm>
            <a:custGeom>
              <a:avLst/>
              <a:gdLst>
                <a:gd name="T0" fmla="*/ 154 w 159"/>
                <a:gd name="T1" fmla="*/ 53 h 109"/>
                <a:gd name="T2" fmla="*/ 119 w 159"/>
                <a:gd name="T3" fmla="*/ 50 h 109"/>
                <a:gd name="T4" fmla="*/ 115 w 159"/>
                <a:gd name="T5" fmla="*/ 52 h 109"/>
                <a:gd name="T6" fmla="*/ 61 w 159"/>
                <a:gd name="T7" fmla="*/ 42 h 109"/>
                <a:gd name="T8" fmla="*/ 25 w 159"/>
                <a:gd name="T9" fmla="*/ 0 h 109"/>
                <a:gd name="T10" fmla="*/ 14 w 159"/>
                <a:gd name="T11" fmla="*/ 50 h 109"/>
                <a:gd name="T12" fmla="*/ 24 w 159"/>
                <a:gd name="T13" fmla="*/ 104 h 109"/>
                <a:gd name="T14" fmla="*/ 35 w 159"/>
                <a:gd name="T15" fmla="*/ 104 h 109"/>
                <a:gd name="T16" fmla="*/ 35 w 159"/>
                <a:gd name="T17" fmla="*/ 63 h 109"/>
                <a:gd name="T18" fmla="*/ 80 w 159"/>
                <a:gd name="T19" fmla="*/ 88 h 109"/>
                <a:gd name="T20" fmla="*/ 106 w 159"/>
                <a:gd name="T21" fmla="*/ 88 h 109"/>
                <a:gd name="T22" fmla="*/ 156 w 159"/>
                <a:gd name="T23" fmla="*/ 59 h 109"/>
                <a:gd name="T24" fmla="*/ 154 w 159"/>
                <a:gd name="T25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09">
                  <a:moveTo>
                    <a:pt x="154" y="53"/>
                  </a:moveTo>
                  <a:cubicBezTo>
                    <a:pt x="119" y="50"/>
                    <a:pt x="119" y="50"/>
                    <a:pt x="119" y="50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97" y="60"/>
                    <a:pt x="75" y="56"/>
                    <a:pt x="61" y="42"/>
                  </a:cubicBezTo>
                  <a:cubicBezTo>
                    <a:pt x="61" y="42"/>
                    <a:pt x="24" y="2"/>
                    <a:pt x="25" y="0"/>
                  </a:cubicBezTo>
                  <a:cubicBezTo>
                    <a:pt x="25" y="0"/>
                    <a:pt x="0" y="14"/>
                    <a:pt x="14" y="50"/>
                  </a:cubicBezTo>
                  <a:cubicBezTo>
                    <a:pt x="27" y="87"/>
                    <a:pt x="24" y="104"/>
                    <a:pt x="24" y="104"/>
                  </a:cubicBezTo>
                  <a:cubicBezTo>
                    <a:pt x="24" y="104"/>
                    <a:pt x="29" y="109"/>
                    <a:pt x="35" y="104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8" y="93"/>
                    <a:pt x="98" y="93"/>
                    <a:pt x="106" y="88"/>
                  </a:cubicBezTo>
                  <a:cubicBezTo>
                    <a:pt x="156" y="59"/>
                    <a:pt x="156" y="59"/>
                    <a:pt x="156" y="59"/>
                  </a:cubicBezTo>
                  <a:cubicBezTo>
                    <a:pt x="159" y="58"/>
                    <a:pt x="158" y="54"/>
                    <a:pt x="154" y="53"/>
                  </a:cubicBezTo>
                </a:path>
              </a:pathLst>
            </a:custGeom>
            <a:solidFill>
              <a:srgbClr val="0D6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7029" y="4307"/>
              <a:ext cx="653" cy="821"/>
            </a:xfrm>
            <a:custGeom>
              <a:avLst/>
              <a:gdLst>
                <a:gd name="T0" fmla="*/ 45 w 276"/>
                <a:gd name="T1" fmla="*/ 0 h 347"/>
                <a:gd name="T2" fmla="*/ 0 w 276"/>
                <a:gd name="T3" fmla="*/ 67 h 347"/>
                <a:gd name="T4" fmla="*/ 82 w 276"/>
                <a:gd name="T5" fmla="*/ 298 h 347"/>
                <a:gd name="T6" fmla="*/ 199 w 276"/>
                <a:gd name="T7" fmla="*/ 172 h 347"/>
                <a:gd name="T8" fmla="*/ 252 w 276"/>
                <a:gd name="T9" fmla="*/ 140 h 347"/>
                <a:gd name="T10" fmla="*/ 271 w 276"/>
                <a:gd name="T11" fmla="*/ 122 h 347"/>
                <a:gd name="T12" fmla="*/ 271 w 276"/>
                <a:gd name="T13" fmla="*/ 110 h 347"/>
                <a:gd name="T14" fmla="*/ 176 w 276"/>
                <a:gd name="T15" fmla="*/ 151 h 347"/>
                <a:gd name="T16" fmla="*/ 86 w 276"/>
                <a:gd name="T17" fmla="*/ 214 h 347"/>
                <a:gd name="T18" fmla="*/ 79 w 276"/>
                <a:gd name="T19" fmla="*/ 210 h 347"/>
                <a:gd name="T20" fmla="*/ 45 w 276"/>
                <a:gd name="T2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" h="347">
                  <a:moveTo>
                    <a:pt x="45" y="0"/>
                  </a:moveTo>
                  <a:cubicBezTo>
                    <a:pt x="30" y="0"/>
                    <a:pt x="0" y="9"/>
                    <a:pt x="0" y="67"/>
                  </a:cubicBezTo>
                  <a:cubicBezTo>
                    <a:pt x="0" y="125"/>
                    <a:pt x="10" y="347"/>
                    <a:pt x="82" y="298"/>
                  </a:cubicBezTo>
                  <a:cubicBezTo>
                    <a:pt x="155" y="250"/>
                    <a:pt x="199" y="172"/>
                    <a:pt x="199" y="172"/>
                  </a:cubicBezTo>
                  <a:cubicBezTo>
                    <a:pt x="199" y="172"/>
                    <a:pt x="234" y="167"/>
                    <a:pt x="252" y="140"/>
                  </a:cubicBezTo>
                  <a:cubicBezTo>
                    <a:pt x="257" y="133"/>
                    <a:pt x="264" y="127"/>
                    <a:pt x="271" y="122"/>
                  </a:cubicBezTo>
                  <a:cubicBezTo>
                    <a:pt x="276" y="119"/>
                    <a:pt x="276" y="112"/>
                    <a:pt x="271" y="110"/>
                  </a:cubicBezTo>
                  <a:cubicBezTo>
                    <a:pt x="250" y="101"/>
                    <a:pt x="205" y="92"/>
                    <a:pt x="176" y="151"/>
                  </a:cubicBezTo>
                  <a:cubicBezTo>
                    <a:pt x="86" y="214"/>
                    <a:pt x="86" y="214"/>
                    <a:pt x="86" y="214"/>
                  </a:cubicBezTo>
                  <a:cubicBezTo>
                    <a:pt x="83" y="216"/>
                    <a:pt x="78" y="214"/>
                    <a:pt x="79" y="210"/>
                  </a:cubicBezTo>
                  <a:cubicBezTo>
                    <a:pt x="82" y="166"/>
                    <a:pt x="88" y="0"/>
                    <a:pt x="45" y="0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7029" y="4335"/>
              <a:ext cx="452" cy="793"/>
            </a:xfrm>
            <a:custGeom>
              <a:avLst/>
              <a:gdLst>
                <a:gd name="T0" fmla="*/ 90 w 191"/>
                <a:gd name="T1" fmla="*/ 268 h 335"/>
                <a:gd name="T2" fmla="*/ 9 w 191"/>
                <a:gd name="T3" fmla="*/ 41 h 335"/>
                <a:gd name="T4" fmla="*/ 17 w 191"/>
                <a:gd name="T5" fmla="*/ 0 h 335"/>
                <a:gd name="T6" fmla="*/ 0 w 191"/>
                <a:gd name="T7" fmla="*/ 55 h 335"/>
                <a:gd name="T8" fmla="*/ 82 w 191"/>
                <a:gd name="T9" fmla="*/ 286 h 335"/>
                <a:gd name="T10" fmla="*/ 191 w 191"/>
                <a:gd name="T11" fmla="*/ 172 h 335"/>
                <a:gd name="T12" fmla="*/ 90 w 191"/>
                <a:gd name="T13" fmla="*/ 2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335">
                  <a:moveTo>
                    <a:pt x="90" y="268"/>
                  </a:moveTo>
                  <a:cubicBezTo>
                    <a:pt x="17" y="316"/>
                    <a:pt x="9" y="100"/>
                    <a:pt x="9" y="41"/>
                  </a:cubicBezTo>
                  <a:cubicBezTo>
                    <a:pt x="9" y="23"/>
                    <a:pt x="12" y="10"/>
                    <a:pt x="17" y="0"/>
                  </a:cubicBezTo>
                  <a:cubicBezTo>
                    <a:pt x="7" y="10"/>
                    <a:pt x="0" y="26"/>
                    <a:pt x="0" y="55"/>
                  </a:cubicBezTo>
                  <a:cubicBezTo>
                    <a:pt x="0" y="113"/>
                    <a:pt x="10" y="335"/>
                    <a:pt x="82" y="286"/>
                  </a:cubicBezTo>
                  <a:cubicBezTo>
                    <a:pt x="137" y="250"/>
                    <a:pt x="176" y="196"/>
                    <a:pt x="191" y="172"/>
                  </a:cubicBezTo>
                  <a:cubicBezTo>
                    <a:pt x="172" y="199"/>
                    <a:pt x="136" y="237"/>
                    <a:pt x="90" y="268"/>
                  </a:cubicBezTo>
                  <a:close/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auto">
            <a:xfrm>
              <a:off x="6953" y="3902"/>
              <a:ext cx="107" cy="109"/>
            </a:xfrm>
            <a:prstGeom prst="ellipse">
              <a:avLst/>
            </a:pr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05" name="Picture 10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" y="5130"/>
              <a:ext cx="131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9238" y="4435"/>
              <a:ext cx="116" cy="392"/>
            </a:xfrm>
            <a:custGeom>
              <a:avLst/>
              <a:gdLst>
                <a:gd name="T0" fmla="*/ 37 w 49"/>
                <a:gd name="T1" fmla="*/ 0 h 166"/>
                <a:gd name="T2" fmla="*/ 13 w 49"/>
                <a:gd name="T3" fmla="*/ 14 h 166"/>
                <a:gd name="T4" fmla="*/ 0 w 49"/>
                <a:gd name="T5" fmla="*/ 156 h 166"/>
                <a:gd name="T6" fmla="*/ 37 w 49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66">
                  <a:moveTo>
                    <a:pt x="37" y="0"/>
                  </a:moveTo>
                  <a:cubicBezTo>
                    <a:pt x="29" y="7"/>
                    <a:pt x="21" y="11"/>
                    <a:pt x="13" y="14"/>
                  </a:cubicBezTo>
                  <a:cubicBezTo>
                    <a:pt x="13" y="13"/>
                    <a:pt x="10" y="103"/>
                    <a:pt x="0" y="156"/>
                  </a:cubicBezTo>
                  <a:cubicBezTo>
                    <a:pt x="49" y="166"/>
                    <a:pt x="47" y="77"/>
                    <a:pt x="37" y="0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9238" y="4456"/>
              <a:ext cx="73" cy="350"/>
            </a:xfrm>
            <a:custGeom>
              <a:avLst/>
              <a:gdLst>
                <a:gd name="T0" fmla="*/ 25 w 31"/>
                <a:gd name="T1" fmla="*/ 2 h 148"/>
                <a:gd name="T2" fmla="*/ 24 w 31"/>
                <a:gd name="T3" fmla="*/ 0 h 148"/>
                <a:gd name="T4" fmla="*/ 13 w 31"/>
                <a:gd name="T5" fmla="*/ 5 h 148"/>
                <a:gd name="T6" fmla="*/ 0 w 31"/>
                <a:gd name="T7" fmla="*/ 147 h 148"/>
                <a:gd name="T8" fmla="*/ 16 w 31"/>
                <a:gd name="T9" fmla="*/ 146 h 148"/>
                <a:gd name="T10" fmla="*/ 25 w 31"/>
                <a:gd name="T11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48">
                  <a:moveTo>
                    <a:pt x="25" y="2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1" y="2"/>
                    <a:pt x="17" y="4"/>
                    <a:pt x="13" y="5"/>
                  </a:cubicBezTo>
                  <a:cubicBezTo>
                    <a:pt x="13" y="4"/>
                    <a:pt x="10" y="94"/>
                    <a:pt x="0" y="147"/>
                  </a:cubicBezTo>
                  <a:cubicBezTo>
                    <a:pt x="6" y="148"/>
                    <a:pt x="11" y="148"/>
                    <a:pt x="16" y="146"/>
                  </a:cubicBezTo>
                  <a:cubicBezTo>
                    <a:pt x="31" y="103"/>
                    <a:pt x="25" y="2"/>
                    <a:pt x="25" y="2"/>
                  </a:cubicBezTo>
                  <a:close/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8677" y="4080"/>
              <a:ext cx="662" cy="1119"/>
            </a:xfrm>
            <a:custGeom>
              <a:avLst/>
              <a:gdLst>
                <a:gd name="T0" fmla="*/ 280 w 280"/>
                <a:gd name="T1" fmla="*/ 147 h 473"/>
                <a:gd name="T2" fmla="*/ 264 w 280"/>
                <a:gd name="T3" fmla="*/ 56 h 473"/>
                <a:gd name="T4" fmla="*/ 189 w 280"/>
                <a:gd name="T5" fmla="*/ 4 h 473"/>
                <a:gd name="T6" fmla="*/ 188 w 280"/>
                <a:gd name="T7" fmla="*/ 4 h 473"/>
                <a:gd name="T8" fmla="*/ 188 w 280"/>
                <a:gd name="T9" fmla="*/ 4 h 473"/>
                <a:gd name="T10" fmla="*/ 52 w 280"/>
                <a:gd name="T11" fmla="*/ 77 h 473"/>
                <a:gd name="T12" fmla="*/ 27 w 280"/>
                <a:gd name="T13" fmla="*/ 104 h 473"/>
                <a:gd name="T14" fmla="*/ 1 w 280"/>
                <a:gd name="T15" fmla="*/ 255 h 473"/>
                <a:gd name="T16" fmla="*/ 20 w 280"/>
                <a:gd name="T17" fmla="*/ 262 h 473"/>
                <a:gd name="T18" fmla="*/ 20 w 280"/>
                <a:gd name="T19" fmla="*/ 401 h 473"/>
                <a:gd name="T20" fmla="*/ 225 w 280"/>
                <a:gd name="T21" fmla="*/ 395 h 473"/>
                <a:gd name="T22" fmla="*/ 232 w 280"/>
                <a:gd name="T23" fmla="*/ 384 h 473"/>
                <a:gd name="T24" fmla="*/ 250 w 280"/>
                <a:gd name="T25" fmla="*/ 164 h 473"/>
                <a:gd name="T26" fmla="*/ 250 w 280"/>
                <a:gd name="T27" fmla="*/ 164 h 473"/>
                <a:gd name="T28" fmla="*/ 280 w 280"/>
                <a:gd name="T29" fmla="*/ 147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473">
                  <a:moveTo>
                    <a:pt x="280" y="147"/>
                  </a:moveTo>
                  <a:cubicBezTo>
                    <a:pt x="275" y="109"/>
                    <a:pt x="268" y="75"/>
                    <a:pt x="264" y="56"/>
                  </a:cubicBezTo>
                  <a:cubicBezTo>
                    <a:pt x="251" y="0"/>
                    <a:pt x="203" y="0"/>
                    <a:pt x="189" y="4"/>
                  </a:cubicBezTo>
                  <a:cubicBezTo>
                    <a:pt x="188" y="4"/>
                    <a:pt x="188" y="4"/>
                    <a:pt x="188" y="4"/>
                  </a:cubicBezTo>
                  <a:cubicBezTo>
                    <a:pt x="188" y="4"/>
                    <a:pt x="188" y="4"/>
                    <a:pt x="188" y="4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39" y="86"/>
                    <a:pt x="32" y="95"/>
                    <a:pt x="27" y="104"/>
                  </a:cubicBezTo>
                  <a:cubicBezTo>
                    <a:pt x="6" y="127"/>
                    <a:pt x="0" y="201"/>
                    <a:pt x="1" y="255"/>
                  </a:cubicBezTo>
                  <a:cubicBezTo>
                    <a:pt x="6" y="258"/>
                    <a:pt x="13" y="261"/>
                    <a:pt x="20" y="262"/>
                  </a:cubicBezTo>
                  <a:cubicBezTo>
                    <a:pt x="20" y="401"/>
                    <a:pt x="20" y="401"/>
                    <a:pt x="20" y="401"/>
                  </a:cubicBezTo>
                  <a:cubicBezTo>
                    <a:pt x="117" y="473"/>
                    <a:pt x="203" y="413"/>
                    <a:pt x="225" y="395"/>
                  </a:cubicBezTo>
                  <a:cubicBezTo>
                    <a:pt x="228" y="392"/>
                    <a:pt x="231" y="388"/>
                    <a:pt x="232" y="384"/>
                  </a:cubicBezTo>
                  <a:cubicBezTo>
                    <a:pt x="256" y="304"/>
                    <a:pt x="251" y="227"/>
                    <a:pt x="250" y="164"/>
                  </a:cubicBezTo>
                  <a:cubicBezTo>
                    <a:pt x="250" y="164"/>
                    <a:pt x="250" y="164"/>
                    <a:pt x="250" y="164"/>
                  </a:cubicBezTo>
                  <a:cubicBezTo>
                    <a:pt x="259" y="164"/>
                    <a:pt x="268" y="160"/>
                    <a:pt x="280" y="147"/>
                  </a:cubicBezTo>
                </a:path>
              </a:pathLst>
            </a:custGeom>
            <a:solidFill>
              <a:srgbClr val="B43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9122" y="4080"/>
              <a:ext cx="217" cy="388"/>
            </a:xfrm>
            <a:custGeom>
              <a:avLst/>
              <a:gdLst>
                <a:gd name="T0" fmla="*/ 33 w 92"/>
                <a:gd name="T1" fmla="*/ 29 h 164"/>
                <a:gd name="T2" fmla="*/ 62 w 92"/>
                <a:gd name="T3" fmla="*/ 164 h 164"/>
                <a:gd name="T4" fmla="*/ 92 w 92"/>
                <a:gd name="T5" fmla="*/ 147 h 164"/>
                <a:gd name="T6" fmla="*/ 76 w 92"/>
                <a:gd name="T7" fmla="*/ 56 h 164"/>
                <a:gd name="T8" fmla="*/ 1 w 92"/>
                <a:gd name="T9" fmla="*/ 4 h 164"/>
                <a:gd name="T10" fmla="*/ 0 w 92"/>
                <a:gd name="T11" fmla="*/ 4 h 164"/>
                <a:gd name="T12" fmla="*/ 33 w 92"/>
                <a:gd name="T13" fmla="*/ 2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64">
                  <a:moveTo>
                    <a:pt x="33" y="29"/>
                  </a:moveTo>
                  <a:cubicBezTo>
                    <a:pt x="48" y="47"/>
                    <a:pt x="61" y="97"/>
                    <a:pt x="62" y="164"/>
                  </a:cubicBezTo>
                  <a:cubicBezTo>
                    <a:pt x="71" y="164"/>
                    <a:pt x="80" y="160"/>
                    <a:pt x="92" y="147"/>
                  </a:cubicBezTo>
                  <a:cubicBezTo>
                    <a:pt x="87" y="109"/>
                    <a:pt x="80" y="75"/>
                    <a:pt x="76" y="56"/>
                  </a:cubicBezTo>
                  <a:cubicBezTo>
                    <a:pt x="63" y="0"/>
                    <a:pt x="15" y="0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3"/>
                    <a:pt x="12" y="4"/>
                    <a:pt x="33" y="29"/>
                  </a:cubicBezTo>
                  <a:close/>
                </a:path>
              </a:pathLst>
            </a:custGeom>
            <a:solidFill>
              <a:srgbClr val="128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8624" y="5899"/>
              <a:ext cx="419" cy="242"/>
            </a:xfrm>
            <a:custGeom>
              <a:avLst/>
              <a:gdLst>
                <a:gd name="T0" fmla="*/ 145 w 177"/>
                <a:gd name="T1" fmla="*/ 84 h 102"/>
                <a:gd name="T2" fmla="*/ 32 w 177"/>
                <a:gd name="T3" fmla="*/ 84 h 102"/>
                <a:gd name="T4" fmla="*/ 32 w 177"/>
                <a:gd name="T5" fmla="*/ 18 h 102"/>
                <a:gd name="T6" fmla="*/ 145 w 177"/>
                <a:gd name="T7" fmla="*/ 18 h 102"/>
                <a:gd name="T8" fmla="*/ 145 w 177"/>
                <a:gd name="T9" fmla="*/ 8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02">
                  <a:moveTo>
                    <a:pt x="145" y="84"/>
                  </a:moveTo>
                  <a:cubicBezTo>
                    <a:pt x="114" y="102"/>
                    <a:pt x="63" y="102"/>
                    <a:pt x="32" y="84"/>
                  </a:cubicBezTo>
                  <a:cubicBezTo>
                    <a:pt x="0" y="66"/>
                    <a:pt x="0" y="36"/>
                    <a:pt x="32" y="18"/>
                  </a:cubicBezTo>
                  <a:cubicBezTo>
                    <a:pt x="63" y="0"/>
                    <a:pt x="114" y="0"/>
                    <a:pt x="145" y="18"/>
                  </a:cubicBezTo>
                  <a:cubicBezTo>
                    <a:pt x="177" y="36"/>
                    <a:pt x="177" y="66"/>
                    <a:pt x="145" y="84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8641" y="5989"/>
              <a:ext cx="192" cy="47"/>
            </a:xfrm>
            <a:custGeom>
              <a:avLst/>
              <a:gdLst>
                <a:gd name="T0" fmla="*/ 81 w 81"/>
                <a:gd name="T1" fmla="*/ 0 h 20"/>
                <a:gd name="T2" fmla="*/ 5 w 81"/>
                <a:gd name="T3" fmla="*/ 0 h 20"/>
                <a:gd name="T4" fmla="*/ 2 w 81"/>
                <a:gd name="T5" fmla="*/ 20 h 20"/>
                <a:gd name="T6" fmla="*/ 81 w 81"/>
                <a:gd name="T7" fmla="*/ 20 h 20"/>
                <a:gd name="T8" fmla="*/ 81 w 8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0">
                  <a:moveTo>
                    <a:pt x="8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6"/>
                    <a:pt x="0" y="13"/>
                    <a:pt x="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solidFill>
              <a:srgbClr val="D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8793" y="5596"/>
              <a:ext cx="82" cy="443"/>
            </a:xfrm>
            <a:custGeom>
              <a:avLst/>
              <a:gdLst>
                <a:gd name="T0" fmla="*/ 0 w 35"/>
                <a:gd name="T1" fmla="*/ 0 h 187"/>
                <a:gd name="T2" fmla="*/ 0 w 35"/>
                <a:gd name="T3" fmla="*/ 176 h 187"/>
                <a:gd name="T4" fmla="*/ 5 w 35"/>
                <a:gd name="T5" fmla="*/ 183 h 187"/>
                <a:gd name="T6" fmla="*/ 30 w 35"/>
                <a:gd name="T7" fmla="*/ 183 h 187"/>
                <a:gd name="T8" fmla="*/ 35 w 35"/>
                <a:gd name="T9" fmla="*/ 176 h 187"/>
                <a:gd name="T10" fmla="*/ 35 w 35"/>
                <a:gd name="T11" fmla="*/ 0 h 187"/>
                <a:gd name="T12" fmla="*/ 0 w 35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87">
                  <a:moveTo>
                    <a:pt x="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9"/>
                    <a:pt x="2" y="181"/>
                    <a:pt x="5" y="183"/>
                  </a:cubicBezTo>
                  <a:cubicBezTo>
                    <a:pt x="12" y="187"/>
                    <a:pt x="23" y="187"/>
                    <a:pt x="30" y="183"/>
                  </a:cubicBezTo>
                  <a:cubicBezTo>
                    <a:pt x="33" y="181"/>
                    <a:pt x="35" y="179"/>
                    <a:pt x="35" y="176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8643" y="6020"/>
              <a:ext cx="382" cy="151"/>
            </a:xfrm>
            <a:custGeom>
              <a:avLst/>
              <a:gdLst>
                <a:gd name="T0" fmla="*/ 137 w 161"/>
                <a:gd name="T1" fmla="*/ 33 h 64"/>
                <a:gd name="T2" fmla="*/ 24 w 161"/>
                <a:gd name="T3" fmla="*/ 33 h 64"/>
                <a:gd name="T4" fmla="*/ 0 w 161"/>
                <a:gd name="T5" fmla="*/ 0 h 64"/>
                <a:gd name="T6" fmla="*/ 0 w 161"/>
                <a:gd name="T7" fmla="*/ 13 h 64"/>
                <a:gd name="T8" fmla="*/ 24 w 161"/>
                <a:gd name="T9" fmla="*/ 46 h 64"/>
                <a:gd name="T10" fmla="*/ 137 w 161"/>
                <a:gd name="T11" fmla="*/ 46 h 64"/>
                <a:gd name="T12" fmla="*/ 161 w 161"/>
                <a:gd name="T13" fmla="*/ 13 h 64"/>
                <a:gd name="T14" fmla="*/ 161 w 161"/>
                <a:gd name="T15" fmla="*/ 0 h 64"/>
                <a:gd name="T16" fmla="*/ 137 w 161"/>
                <a:gd name="T17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64">
                  <a:moveTo>
                    <a:pt x="137" y="33"/>
                  </a:moveTo>
                  <a:cubicBezTo>
                    <a:pt x="106" y="51"/>
                    <a:pt x="55" y="51"/>
                    <a:pt x="24" y="33"/>
                  </a:cubicBezTo>
                  <a:cubicBezTo>
                    <a:pt x="8" y="24"/>
                    <a:pt x="0" y="12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5"/>
                    <a:pt x="8" y="37"/>
                    <a:pt x="24" y="46"/>
                  </a:cubicBezTo>
                  <a:cubicBezTo>
                    <a:pt x="55" y="64"/>
                    <a:pt x="106" y="64"/>
                    <a:pt x="137" y="46"/>
                  </a:cubicBezTo>
                  <a:cubicBezTo>
                    <a:pt x="153" y="37"/>
                    <a:pt x="161" y="25"/>
                    <a:pt x="161" y="13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12"/>
                    <a:pt x="153" y="24"/>
                    <a:pt x="137" y="33"/>
                  </a:cubicBez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8445" y="5010"/>
              <a:ext cx="778" cy="449"/>
            </a:xfrm>
            <a:custGeom>
              <a:avLst/>
              <a:gdLst>
                <a:gd name="T0" fmla="*/ 270 w 329"/>
                <a:gd name="T1" fmla="*/ 156 h 190"/>
                <a:gd name="T2" fmla="*/ 59 w 329"/>
                <a:gd name="T3" fmla="*/ 156 h 190"/>
                <a:gd name="T4" fmla="*/ 59 w 329"/>
                <a:gd name="T5" fmla="*/ 34 h 190"/>
                <a:gd name="T6" fmla="*/ 270 w 329"/>
                <a:gd name="T7" fmla="*/ 34 h 190"/>
                <a:gd name="T8" fmla="*/ 270 w 329"/>
                <a:gd name="T9" fmla="*/ 1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90">
                  <a:moveTo>
                    <a:pt x="270" y="156"/>
                  </a:moveTo>
                  <a:cubicBezTo>
                    <a:pt x="212" y="190"/>
                    <a:pt x="117" y="190"/>
                    <a:pt x="59" y="156"/>
                  </a:cubicBezTo>
                  <a:cubicBezTo>
                    <a:pt x="0" y="122"/>
                    <a:pt x="0" y="68"/>
                    <a:pt x="59" y="34"/>
                  </a:cubicBezTo>
                  <a:cubicBezTo>
                    <a:pt x="117" y="0"/>
                    <a:pt x="212" y="0"/>
                    <a:pt x="270" y="34"/>
                  </a:cubicBezTo>
                  <a:cubicBezTo>
                    <a:pt x="329" y="68"/>
                    <a:pt x="329" y="122"/>
                    <a:pt x="270" y="156"/>
                  </a:cubicBezTo>
                </a:path>
              </a:pathLst>
            </a:custGeom>
            <a:solidFill>
              <a:srgbClr val="B2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8487" y="5159"/>
              <a:ext cx="684" cy="239"/>
            </a:xfrm>
            <a:custGeom>
              <a:avLst/>
              <a:gdLst>
                <a:gd name="T0" fmla="*/ 285 w 289"/>
                <a:gd name="T1" fmla="*/ 0 h 101"/>
                <a:gd name="T2" fmla="*/ 247 w 289"/>
                <a:gd name="T3" fmla="*/ 52 h 101"/>
                <a:gd name="T4" fmla="*/ 141 w 289"/>
                <a:gd name="T5" fmla="*/ 87 h 101"/>
                <a:gd name="T6" fmla="*/ 0 w 289"/>
                <a:gd name="T7" fmla="*/ 34 h 101"/>
                <a:gd name="T8" fmla="*/ 43 w 289"/>
                <a:gd name="T9" fmla="*/ 78 h 101"/>
                <a:gd name="T10" fmla="*/ 136 w 289"/>
                <a:gd name="T11" fmla="*/ 101 h 101"/>
                <a:gd name="T12" fmla="*/ 256 w 289"/>
                <a:gd name="T13" fmla="*/ 63 h 101"/>
                <a:gd name="T14" fmla="*/ 289 w 289"/>
                <a:gd name="T15" fmla="*/ 7 h 101"/>
                <a:gd name="T16" fmla="*/ 285 w 289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101">
                  <a:moveTo>
                    <a:pt x="285" y="0"/>
                  </a:moveTo>
                  <a:cubicBezTo>
                    <a:pt x="278" y="20"/>
                    <a:pt x="266" y="39"/>
                    <a:pt x="247" y="52"/>
                  </a:cubicBezTo>
                  <a:cubicBezTo>
                    <a:pt x="212" y="75"/>
                    <a:pt x="177" y="87"/>
                    <a:pt x="141" y="87"/>
                  </a:cubicBezTo>
                  <a:cubicBezTo>
                    <a:pt x="98" y="87"/>
                    <a:pt x="53" y="71"/>
                    <a:pt x="0" y="34"/>
                  </a:cubicBezTo>
                  <a:cubicBezTo>
                    <a:pt x="6" y="57"/>
                    <a:pt x="26" y="68"/>
                    <a:pt x="43" y="78"/>
                  </a:cubicBezTo>
                  <a:cubicBezTo>
                    <a:pt x="68" y="93"/>
                    <a:pt x="102" y="101"/>
                    <a:pt x="136" y="101"/>
                  </a:cubicBezTo>
                  <a:cubicBezTo>
                    <a:pt x="178" y="101"/>
                    <a:pt x="222" y="89"/>
                    <a:pt x="256" y="63"/>
                  </a:cubicBezTo>
                  <a:cubicBezTo>
                    <a:pt x="275" y="49"/>
                    <a:pt x="286" y="27"/>
                    <a:pt x="289" y="7"/>
                  </a:cubicBezTo>
                  <a:cubicBezTo>
                    <a:pt x="288" y="4"/>
                    <a:pt x="287" y="2"/>
                    <a:pt x="285" y="0"/>
                  </a:cubicBezTo>
                </a:path>
              </a:pathLst>
            </a:custGeom>
            <a:solidFill>
              <a:srgbClr val="A0C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8480" y="5234"/>
              <a:ext cx="708" cy="407"/>
            </a:xfrm>
            <a:custGeom>
              <a:avLst/>
              <a:gdLst>
                <a:gd name="T0" fmla="*/ 255 w 299"/>
                <a:gd name="T1" fmla="*/ 61 h 172"/>
                <a:gd name="T2" fmla="*/ 44 w 299"/>
                <a:gd name="T3" fmla="*/ 61 h 172"/>
                <a:gd name="T4" fmla="*/ 0 w 299"/>
                <a:gd name="T5" fmla="*/ 0 h 172"/>
                <a:gd name="T6" fmla="*/ 0 w 299"/>
                <a:gd name="T7" fmla="*/ 77 h 172"/>
                <a:gd name="T8" fmla="*/ 44 w 299"/>
                <a:gd name="T9" fmla="*/ 138 h 172"/>
                <a:gd name="T10" fmla="*/ 255 w 299"/>
                <a:gd name="T11" fmla="*/ 138 h 172"/>
                <a:gd name="T12" fmla="*/ 299 w 299"/>
                <a:gd name="T13" fmla="*/ 77 h 172"/>
                <a:gd name="T14" fmla="*/ 299 w 299"/>
                <a:gd name="T15" fmla="*/ 0 h 172"/>
                <a:gd name="T16" fmla="*/ 255 w 299"/>
                <a:gd name="T17" fmla="*/ 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" h="172">
                  <a:moveTo>
                    <a:pt x="255" y="61"/>
                  </a:moveTo>
                  <a:cubicBezTo>
                    <a:pt x="197" y="95"/>
                    <a:pt x="102" y="95"/>
                    <a:pt x="44" y="61"/>
                  </a:cubicBezTo>
                  <a:cubicBezTo>
                    <a:pt x="15" y="44"/>
                    <a:pt x="0" y="22"/>
                    <a:pt x="0" y="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99"/>
                    <a:pt x="15" y="121"/>
                    <a:pt x="44" y="138"/>
                  </a:cubicBezTo>
                  <a:cubicBezTo>
                    <a:pt x="102" y="172"/>
                    <a:pt x="197" y="172"/>
                    <a:pt x="255" y="138"/>
                  </a:cubicBezTo>
                  <a:cubicBezTo>
                    <a:pt x="284" y="121"/>
                    <a:pt x="299" y="99"/>
                    <a:pt x="299" y="77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22"/>
                    <a:pt x="284" y="44"/>
                    <a:pt x="255" y="61"/>
                  </a:cubicBezTo>
                </a:path>
              </a:pathLst>
            </a:custGeom>
            <a:solidFill>
              <a:srgbClr val="88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9155" y="5286"/>
              <a:ext cx="21" cy="34"/>
            </a:xfrm>
            <a:custGeom>
              <a:avLst/>
              <a:gdLst>
                <a:gd name="T0" fmla="*/ 9 w 9"/>
                <a:gd name="T1" fmla="*/ 0 h 14"/>
                <a:gd name="T2" fmla="*/ 9 w 9"/>
                <a:gd name="T3" fmla="*/ 0 h 14"/>
                <a:gd name="T4" fmla="*/ 0 w 9"/>
                <a:gd name="T5" fmla="*/ 14 h 14"/>
                <a:gd name="T6" fmla="*/ 9 w 9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4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5"/>
                    <a:pt x="4" y="9"/>
                    <a:pt x="0" y="14"/>
                  </a:cubicBezTo>
                  <a:cubicBezTo>
                    <a:pt x="4" y="9"/>
                    <a:pt x="7" y="5"/>
                    <a:pt x="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8497" y="5296"/>
              <a:ext cx="16" cy="24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  <a:gd name="T6" fmla="*/ 0 w 7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4" y="7"/>
                    <a:pt x="7" y="10"/>
                  </a:cubicBezTo>
                  <a:cubicBezTo>
                    <a:pt x="4" y="7"/>
                    <a:pt x="2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8497" y="5286"/>
              <a:ext cx="679" cy="152"/>
            </a:xfrm>
            <a:custGeom>
              <a:avLst/>
              <a:gdLst>
                <a:gd name="T0" fmla="*/ 287 w 287"/>
                <a:gd name="T1" fmla="*/ 0 h 64"/>
                <a:gd name="T2" fmla="*/ 285 w 287"/>
                <a:gd name="T3" fmla="*/ 3 h 64"/>
                <a:gd name="T4" fmla="*/ 280 w 287"/>
                <a:gd name="T5" fmla="*/ 12 h 64"/>
                <a:gd name="T6" fmla="*/ 252 w 287"/>
                <a:gd name="T7" fmla="*/ 35 h 64"/>
                <a:gd name="T8" fmla="*/ 241 w 287"/>
                <a:gd name="T9" fmla="*/ 41 h 64"/>
                <a:gd name="T10" fmla="*/ 236 w 287"/>
                <a:gd name="T11" fmla="*/ 43 h 64"/>
                <a:gd name="T12" fmla="*/ 230 w 287"/>
                <a:gd name="T13" fmla="*/ 46 h 64"/>
                <a:gd name="T14" fmla="*/ 224 w 287"/>
                <a:gd name="T15" fmla="*/ 48 h 64"/>
                <a:gd name="T16" fmla="*/ 217 w 287"/>
                <a:gd name="T17" fmla="*/ 50 h 64"/>
                <a:gd name="T18" fmla="*/ 204 w 287"/>
                <a:gd name="T19" fmla="*/ 54 h 64"/>
                <a:gd name="T20" fmla="*/ 190 w 287"/>
                <a:gd name="T21" fmla="*/ 57 h 64"/>
                <a:gd name="T22" fmla="*/ 175 w 287"/>
                <a:gd name="T23" fmla="*/ 59 h 64"/>
                <a:gd name="T24" fmla="*/ 145 w 287"/>
                <a:gd name="T25" fmla="*/ 61 h 64"/>
                <a:gd name="T26" fmla="*/ 142 w 287"/>
                <a:gd name="T27" fmla="*/ 61 h 64"/>
                <a:gd name="T28" fmla="*/ 130 w 287"/>
                <a:gd name="T29" fmla="*/ 61 h 64"/>
                <a:gd name="T30" fmla="*/ 115 w 287"/>
                <a:gd name="T31" fmla="*/ 60 h 64"/>
                <a:gd name="T32" fmla="*/ 100 w 287"/>
                <a:gd name="T33" fmla="*/ 58 h 64"/>
                <a:gd name="T34" fmla="*/ 86 w 287"/>
                <a:gd name="T35" fmla="*/ 55 h 64"/>
                <a:gd name="T36" fmla="*/ 72 w 287"/>
                <a:gd name="T37" fmla="*/ 52 h 64"/>
                <a:gd name="T38" fmla="*/ 60 w 287"/>
                <a:gd name="T39" fmla="*/ 48 h 64"/>
                <a:gd name="T40" fmla="*/ 48 w 287"/>
                <a:gd name="T41" fmla="*/ 43 h 64"/>
                <a:gd name="T42" fmla="*/ 37 w 287"/>
                <a:gd name="T43" fmla="*/ 37 h 64"/>
                <a:gd name="T44" fmla="*/ 8 w 287"/>
                <a:gd name="T45" fmla="*/ 15 h 64"/>
                <a:gd name="T46" fmla="*/ 2 w 287"/>
                <a:gd name="T47" fmla="*/ 7 h 64"/>
                <a:gd name="T48" fmla="*/ 0 w 287"/>
                <a:gd name="T49" fmla="*/ 4 h 64"/>
                <a:gd name="T50" fmla="*/ 7 w 287"/>
                <a:gd name="T51" fmla="*/ 14 h 64"/>
                <a:gd name="T52" fmla="*/ 37 w 287"/>
                <a:gd name="T53" fmla="*/ 39 h 64"/>
                <a:gd name="T54" fmla="*/ 143 w 287"/>
                <a:gd name="T55" fmla="*/ 64 h 64"/>
                <a:gd name="T56" fmla="*/ 248 w 287"/>
                <a:gd name="T57" fmla="*/ 39 h 64"/>
                <a:gd name="T58" fmla="*/ 278 w 287"/>
                <a:gd name="T59" fmla="*/ 14 h 64"/>
                <a:gd name="T60" fmla="*/ 278 w 287"/>
                <a:gd name="T61" fmla="*/ 14 h 64"/>
                <a:gd name="T62" fmla="*/ 278 w 287"/>
                <a:gd name="T63" fmla="*/ 14 h 64"/>
                <a:gd name="T64" fmla="*/ 287 w 287"/>
                <a:gd name="T6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64">
                  <a:moveTo>
                    <a:pt x="287" y="0"/>
                  </a:moveTo>
                  <a:cubicBezTo>
                    <a:pt x="287" y="0"/>
                    <a:pt x="287" y="1"/>
                    <a:pt x="285" y="3"/>
                  </a:cubicBezTo>
                  <a:cubicBezTo>
                    <a:pt x="284" y="5"/>
                    <a:pt x="282" y="8"/>
                    <a:pt x="280" y="12"/>
                  </a:cubicBezTo>
                  <a:cubicBezTo>
                    <a:pt x="274" y="19"/>
                    <a:pt x="265" y="27"/>
                    <a:pt x="252" y="35"/>
                  </a:cubicBezTo>
                  <a:cubicBezTo>
                    <a:pt x="248" y="37"/>
                    <a:pt x="245" y="39"/>
                    <a:pt x="241" y="41"/>
                  </a:cubicBezTo>
                  <a:cubicBezTo>
                    <a:pt x="239" y="42"/>
                    <a:pt x="237" y="42"/>
                    <a:pt x="236" y="43"/>
                  </a:cubicBezTo>
                  <a:cubicBezTo>
                    <a:pt x="234" y="44"/>
                    <a:pt x="232" y="45"/>
                    <a:pt x="230" y="46"/>
                  </a:cubicBezTo>
                  <a:cubicBezTo>
                    <a:pt x="228" y="47"/>
                    <a:pt x="226" y="47"/>
                    <a:pt x="224" y="48"/>
                  </a:cubicBezTo>
                  <a:cubicBezTo>
                    <a:pt x="221" y="49"/>
                    <a:pt x="219" y="50"/>
                    <a:pt x="217" y="50"/>
                  </a:cubicBezTo>
                  <a:cubicBezTo>
                    <a:pt x="213" y="52"/>
                    <a:pt x="208" y="53"/>
                    <a:pt x="204" y="54"/>
                  </a:cubicBezTo>
                  <a:cubicBezTo>
                    <a:pt x="199" y="55"/>
                    <a:pt x="194" y="56"/>
                    <a:pt x="190" y="57"/>
                  </a:cubicBezTo>
                  <a:cubicBezTo>
                    <a:pt x="185" y="58"/>
                    <a:pt x="180" y="59"/>
                    <a:pt x="175" y="59"/>
                  </a:cubicBezTo>
                  <a:cubicBezTo>
                    <a:pt x="165" y="61"/>
                    <a:pt x="155" y="61"/>
                    <a:pt x="145" y="61"/>
                  </a:cubicBezTo>
                  <a:cubicBezTo>
                    <a:pt x="144" y="61"/>
                    <a:pt x="143" y="61"/>
                    <a:pt x="142" y="61"/>
                  </a:cubicBezTo>
                  <a:cubicBezTo>
                    <a:pt x="138" y="61"/>
                    <a:pt x="134" y="61"/>
                    <a:pt x="130" y="61"/>
                  </a:cubicBezTo>
                  <a:cubicBezTo>
                    <a:pt x="125" y="61"/>
                    <a:pt x="120" y="60"/>
                    <a:pt x="115" y="60"/>
                  </a:cubicBezTo>
                  <a:cubicBezTo>
                    <a:pt x="110" y="59"/>
                    <a:pt x="105" y="59"/>
                    <a:pt x="100" y="58"/>
                  </a:cubicBezTo>
                  <a:cubicBezTo>
                    <a:pt x="95" y="57"/>
                    <a:pt x="90" y="56"/>
                    <a:pt x="86" y="55"/>
                  </a:cubicBezTo>
                  <a:cubicBezTo>
                    <a:pt x="81" y="54"/>
                    <a:pt x="77" y="53"/>
                    <a:pt x="72" y="52"/>
                  </a:cubicBezTo>
                  <a:cubicBezTo>
                    <a:pt x="68" y="50"/>
                    <a:pt x="64" y="49"/>
                    <a:pt x="60" y="48"/>
                  </a:cubicBezTo>
                  <a:cubicBezTo>
                    <a:pt x="56" y="46"/>
                    <a:pt x="52" y="44"/>
                    <a:pt x="48" y="43"/>
                  </a:cubicBezTo>
                  <a:cubicBezTo>
                    <a:pt x="44" y="41"/>
                    <a:pt x="41" y="39"/>
                    <a:pt x="37" y="37"/>
                  </a:cubicBezTo>
                  <a:cubicBezTo>
                    <a:pt x="24" y="30"/>
                    <a:pt x="14" y="22"/>
                    <a:pt x="8" y="15"/>
                  </a:cubicBezTo>
                  <a:cubicBezTo>
                    <a:pt x="5" y="12"/>
                    <a:pt x="3" y="9"/>
                    <a:pt x="2" y="7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2" y="7"/>
                    <a:pt x="4" y="11"/>
                    <a:pt x="7" y="14"/>
                  </a:cubicBezTo>
                  <a:cubicBezTo>
                    <a:pt x="14" y="23"/>
                    <a:pt x="24" y="32"/>
                    <a:pt x="37" y="39"/>
                  </a:cubicBezTo>
                  <a:cubicBezTo>
                    <a:pt x="66" y="56"/>
                    <a:pt x="104" y="64"/>
                    <a:pt x="143" y="64"/>
                  </a:cubicBezTo>
                  <a:cubicBezTo>
                    <a:pt x="181" y="64"/>
                    <a:pt x="219" y="56"/>
                    <a:pt x="248" y="39"/>
                  </a:cubicBezTo>
                  <a:cubicBezTo>
                    <a:pt x="261" y="32"/>
                    <a:pt x="271" y="23"/>
                    <a:pt x="278" y="14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82" y="9"/>
                    <a:pt x="285" y="5"/>
                    <a:pt x="287" y="0"/>
                  </a:cubicBezTo>
                </a:path>
              </a:pathLst>
            </a:custGeom>
            <a:solidFill>
              <a:srgbClr val="D1E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8497" y="5286"/>
              <a:ext cx="679" cy="159"/>
            </a:xfrm>
            <a:custGeom>
              <a:avLst/>
              <a:gdLst>
                <a:gd name="T0" fmla="*/ 287 w 287"/>
                <a:gd name="T1" fmla="*/ 0 h 67"/>
                <a:gd name="T2" fmla="*/ 287 w 287"/>
                <a:gd name="T3" fmla="*/ 0 h 67"/>
                <a:gd name="T4" fmla="*/ 278 w 287"/>
                <a:gd name="T5" fmla="*/ 14 h 67"/>
                <a:gd name="T6" fmla="*/ 278 w 287"/>
                <a:gd name="T7" fmla="*/ 14 h 67"/>
                <a:gd name="T8" fmla="*/ 278 w 287"/>
                <a:gd name="T9" fmla="*/ 14 h 67"/>
                <a:gd name="T10" fmla="*/ 248 w 287"/>
                <a:gd name="T11" fmla="*/ 39 h 67"/>
                <a:gd name="T12" fmla="*/ 143 w 287"/>
                <a:gd name="T13" fmla="*/ 64 h 67"/>
                <a:gd name="T14" fmla="*/ 37 w 287"/>
                <a:gd name="T15" fmla="*/ 39 h 67"/>
                <a:gd name="T16" fmla="*/ 7 w 287"/>
                <a:gd name="T17" fmla="*/ 14 h 67"/>
                <a:gd name="T18" fmla="*/ 0 w 287"/>
                <a:gd name="T19" fmla="*/ 4 h 67"/>
                <a:gd name="T20" fmla="*/ 0 w 287"/>
                <a:gd name="T21" fmla="*/ 4 h 67"/>
                <a:gd name="T22" fmla="*/ 2 w 287"/>
                <a:gd name="T23" fmla="*/ 7 h 67"/>
                <a:gd name="T24" fmla="*/ 7 w 287"/>
                <a:gd name="T25" fmla="*/ 16 h 67"/>
                <a:gd name="T26" fmla="*/ 19 w 287"/>
                <a:gd name="T27" fmla="*/ 28 h 67"/>
                <a:gd name="T28" fmla="*/ 36 w 287"/>
                <a:gd name="T29" fmla="*/ 40 h 67"/>
                <a:gd name="T30" fmla="*/ 46 w 287"/>
                <a:gd name="T31" fmla="*/ 46 h 67"/>
                <a:gd name="T32" fmla="*/ 58 w 287"/>
                <a:gd name="T33" fmla="*/ 51 h 67"/>
                <a:gd name="T34" fmla="*/ 71 w 287"/>
                <a:gd name="T35" fmla="*/ 56 h 67"/>
                <a:gd name="T36" fmla="*/ 85 w 287"/>
                <a:gd name="T37" fmla="*/ 60 h 67"/>
                <a:gd name="T38" fmla="*/ 99 w 287"/>
                <a:gd name="T39" fmla="*/ 63 h 67"/>
                <a:gd name="T40" fmla="*/ 114 w 287"/>
                <a:gd name="T41" fmla="*/ 65 h 67"/>
                <a:gd name="T42" fmla="*/ 129 w 287"/>
                <a:gd name="T43" fmla="*/ 67 h 67"/>
                <a:gd name="T44" fmla="*/ 143 w 287"/>
                <a:gd name="T45" fmla="*/ 67 h 67"/>
                <a:gd name="T46" fmla="*/ 145 w 287"/>
                <a:gd name="T47" fmla="*/ 67 h 67"/>
                <a:gd name="T48" fmla="*/ 176 w 287"/>
                <a:gd name="T49" fmla="*/ 65 h 67"/>
                <a:gd name="T50" fmla="*/ 191 w 287"/>
                <a:gd name="T51" fmla="*/ 62 h 67"/>
                <a:gd name="T52" fmla="*/ 205 w 287"/>
                <a:gd name="T53" fmla="*/ 59 h 67"/>
                <a:gd name="T54" fmla="*/ 219 w 287"/>
                <a:gd name="T55" fmla="*/ 55 h 67"/>
                <a:gd name="T56" fmla="*/ 225 w 287"/>
                <a:gd name="T57" fmla="*/ 52 h 67"/>
                <a:gd name="T58" fmla="*/ 231 w 287"/>
                <a:gd name="T59" fmla="*/ 50 h 67"/>
                <a:gd name="T60" fmla="*/ 237 w 287"/>
                <a:gd name="T61" fmla="*/ 47 h 67"/>
                <a:gd name="T62" fmla="*/ 243 w 287"/>
                <a:gd name="T63" fmla="*/ 44 h 67"/>
                <a:gd name="T64" fmla="*/ 253 w 287"/>
                <a:gd name="T65" fmla="*/ 38 h 67"/>
                <a:gd name="T66" fmla="*/ 280 w 287"/>
                <a:gd name="T67" fmla="*/ 12 h 67"/>
                <a:gd name="T68" fmla="*/ 286 w 287"/>
                <a:gd name="T69" fmla="*/ 3 h 67"/>
                <a:gd name="T70" fmla="*/ 287 w 287"/>
                <a:gd name="T7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7" h="67">
                  <a:moveTo>
                    <a:pt x="287" y="0"/>
                  </a:moveTo>
                  <a:cubicBezTo>
                    <a:pt x="287" y="0"/>
                    <a:pt x="287" y="0"/>
                    <a:pt x="287" y="0"/>
                  </a:cubicBezTo>
                  <a:cubicBezTo>
                    <a:pt x="285" y="5"/>
                    <a:pt x="282" y="9"/>
                    <a:pt x="278" y="14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1" y="23"/>
                    <a:pt x="261" y="32"/>
                    <a:pt x="248" y="39"/>
                  </a:cubicBezTo>
                  <a:cubicBezTo>
                    <a:pt x="219" y="56"/>
                    <a:pt x="181" y="64"/>
                    <a:pt x="143" y="64"/>
                  </a:cubicBezTo>
                  <a:cubicBezTo>
                    <a:pt x="104" y="64"/>
                    <a:pt x="66" y="56"/>
                    <a:pt x="37" y="39"/>
                  </a:cubicBezTo>
                  <a:cubicBezTo>
                    <a:pt x="24" y="32"/>
                    <a:pt x="14" y="23"/>
                    <a:pt x="7" y="14"/>
                  </a:cubicBezTo>
                  <a:cubicBezTo>
                    <a:pt x="4" y="11"/>
                    <a:pt x="2" y="7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2" y="7"/>
                  </a:cubicBezTo>
                  <a:cubicBezTo>
                    <a:pt x="3" y="9"/>
                    <a:pt x="5" y="12"/>
                    <a:pt x="7" y="16"/>
                  </a:cubicBezTo>
                  <a:cubicBezTo>
                    <a:pt x="10" y="19"/>
                    <a:pt x="14" y="23"/>
                    <a:pt x="19" y="28"/>
                  </a:cubicBezTo>
                  <a:cubicBezTo>
                    <a:pt x="23" y="32"/>
                    <a:pt x="29" y="36"/>
                    <a:pt x="36" y="40"/>
                  </a:cubicBezTo>
                  <a:cubicBezTo>
                    <a:pt x="39" y="42"/>
                    <a:pt x="43" y="44"/>
                    <a:pt x="46" y="46"/>
                  </a:cubicBezTo>
                  <a:cubicBezTo>
                    <a:pt x="50" y="48"/>
                    <a:pt x="54" y="50"/>
                    <a:pt x="58" y="51"/>
                  </a:cubicBezTo>
                  <a:cubicBezTo>
                    <a:pt x="62" y="53"/>
                    <a:pt x="66" y="55"/>
                    <a:pt x="71" y="56"/>
                  </a:cubicBezTo>
                  <a:cubicBezTo>
                    <a:pt x="75" y="58"/>
                    <a:pt x="80" y="59"/>
                    <a:pt x="85" y="60"/>
                  </a:cubicBezTo>
                  <a:cubicBezTo>
                    <a:pt x="89" y="61"/>
                    <a:pt x="94" y="62"/>
                    <a:pt x="99" y="63"/>
                  </a:cubicBezTo>
                  <a:cubicBezTo>
                    <a:pt x="104" y="64"/>
                    <a:pt x="109" y="65"/>
                    <a:pt x="114" y="65"/>
                  </a:cubicBezTo>
                  <a:cubicBezTo>
                    <a:pt x="119" y="66"/>
                    <a:pt x="124" y="66"/>
                    <a:pt x="129" y="67"/>
                  </a:cubicBezTo>
                  <a:cubicBezTo>
                    <a:pt x="134" y="67"/>
                    <a:pt x="139" y="67"/>
                    <a:pt x="143" y="67"/>
                  </a:cubicBezTo>
                  <a:cubicBezTo>
                    <a:pt x="144" y="67"/>
                    <a:pt x="144" y="67"/>
                    <a:pt x="145" y="67"/>
                  </a:cubicBezTo>
                  <a:cubicBezTo>
                    <a:pt x="155" y="67"/>
                    <a:pt x="166" y="66"/>
                    <a:pt x="176" y="65"/>
                  </a:cubicBezTo>
                  <a:cubicBezTo>
                    <a:pt x="181" y="64"/>
                    <a:pt x="186" y="63"/>
                    <a:pt x="191" y="62"/>
                  </a:cubicBezTo>
                  <a:cubicBezTo>
                    <a:pt x="195" y="61"/>
                    <a:pt x="200" y="60"/>
                    <a:pt x="205" y="59"/>
                  </a:cubicBezTo>
                  <a:cubicBezTo>
                    <a:pt x="210" y="58"/>
                    <a:pt x="214" y="56"/>
                    <a:pt x="219" y="55"/>
                  </a:cubicBezTo>
                  <a:cubicBezTo>
                    <a:pt x="221" y="54"/>
                    <a:pt x="223" y="53"/>
                    <a:pt x="225" y="52"/>
                  </a:cubicBezTo>
                  <a:cubicBezTo>
                    <a:pt x="227" y="51"/>
                    <a:pt x="229" y="50"/>
                    <a:pt x="231" y="50"/>
                  </a:cubicBezTo>
                  <a:cubicBezTo>
                    <a:pt x="233" y="49"/>
                    <a:pt x="235" y="48"/>
                    <a:pt x="237" y="47"/>
                  </a:cubicBezTo>
                  <a:cubicBezTo>
                    <a:pt x="239" y="46"/>
                    <a:pt x="241" y="45"/>
                    <a:pt x="243" y="44"/>
                  </a:cubicBezTo>
                  <a:cubicBezTo>
                    <a:pt x="246" y="42"/>
                    <a:pt x="250" y="40"/>
                    <a:pt x="253" y="38"/>
                  </a:cubicBezTo>
                  <a:cubicBezTo>
                    <a:pt x="266" y="29"/>
                    <a:pt x="275" y="20"/>
                    <a:pt x="280" y="12"/>
                  </a:cubicBezTo>
                  <a:cubicBezTo>
                    <a:pt x="283" y="8"/>
                    <a:pt x="285" y="5"/>
                    <a:pt x="286" y="3"/>
                  </a:cubicBezTo>
                  <a:cubicBezTo>
                    <a:pt x="287" y="1"/>
                    <a:pt x="287" y="0"/>
                    <a:pt x="287" y="0"/>
                  </a:cubicBezTo>
                </a:path>
              </a:pathLst>
            </a:custGeom>
            <a:solidFill>
              <a:srgbClr val="B8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8523" y="4612"/>
              <a:ext cx="156" cy="107"/>
            </a:xfrm>
            <a:custGeom>
              <a:avLst/>
              <a:gdLst>
                <a:gd name="T0" fmla="*/ 66 w 66"/>
                <a:gd name="T1" fmla="*/ 0 h 45"/>
                <a:gd name="T2" fmla="*/ 0 w 66"/>
                <a:gd name="T3" fmla="*/ 38 h 45"/>
                <a:gd name="T4" fmla="*/ 10 w 66"/>
                <a:gd name="T5" fmla="*/ 45 h 45"/>
                <a:gd name="T6" fmla="*/ 66 w 66"/>
                <a:gd name="T7" fmla="*/ 12 h 45"/>
                <a:gd name="T8" fmla="*/ 66 w 66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5">
                  <a:moveTo>
                    <a:pt x="66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8"/>
                    <a:pt x="66" y="4"/>
                    <a:pt x="66" y="0"/>
                  </a:cubicBezTo>
                </a:path>
              </a:pathLst>
            </a:custGeom>
            <a:solidFill>
              <a:srgbClr val="D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8679" y="4612"/>
              <a:ext cx="0" cy="29"/>
            </a:xfrm>
            <a:custGeom>
              <a:avLst/>
              <a:gdLst>
                <a:gd name="T0" fmla="*/ 0 h 12"/>
                <a:gd name="T1" fmla="*/ 0 h 12"/>
                <a:gd name="T2" fmla="*/ 12 h 12"/>
                <a:gd name="T3" fmla="*/ 12 h 12"/>
                <a:gd name="T4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8187" y="4368"/>
              <a:ext cx="331" cy="467"/>
            </a:xfrm>
            <a:custGeom>
              <a:avLst/>
              <a:gdLst>
                <a:gd name="T0" fmla="*/ 20 w 140"/>
                <a:gd name="T1" fmla="*/ 0 h 197"/>
                <a:gd name="T2" fmla="*/ 20 w 140"/>
                <a:gd name="T3" fmla="*/ 0 h 197"/>
                <a:gd name="T4" fmla="*/ 5 w 140"/>
                <a:gd name="T5" fmla="*/ 8 h 197"/>
                <a:gd name="T6" fmla="*/ 3 w 140"/>
                <a:gd name="T7" fmla="*/ 17 h 197"/>
                <a:gd name="T8" fmla="*/ 37 w 140"/>
                <a:gd name="T9" fmla="*/ 58 h 197"/>
                <a:gd name="T10" fmla="*/ 62 w 140"/>
                <a:gd name="T11" fmla="*/ 135 h 197"/>
                <a:gd name="T12" fmla="*/ 92 w 140"/>
                <a:gd name="T13" fmla="*/ 155 h 197"/>
                <a:gd name="T14" fmla="*/ 115 w 140"/>
                <a:gd name="T15" fmla="*/ 197 h 197"/>
                <a:gd name="T16" fmla="*/ 138 w 140"/>
                <a:gd name="T17" fmla="*/ 190 h 197"/>
                <a:gd name="T18" fmla="*/ 140 w 140"/>
                <a:gd name="T19" fmla="*/ 189 h 197"/>
                <a:gd name="T20" fmla="*/ 116 w 140"/>
                <a:gd name="T21" fmla="*/ 151 h 197"/>
                <a:gd name="T22" fmla="*/ 70 w 140"/>
                <a:gd name="T23" fmla="*/ 86 h 197"/>
                <a:gd name="T24" fmla="*/ 78 w 140"/>
                <a:gd name="T25" fmla="*/ 78 h 197"/>
                <a:gd name="T26" fmla="*/ 21 w 140"/>
                <a:gd name="T27" fmla="*/ 4 h 197"/>
                <a:gd name="T28" fmla="*/ 20 w 140"/>
                <a:gd name="T29" fmla="*/ 0 h 197"/>
                <a:gd name="T30" fmla="*/ 20 w 140"/>
                <a:gd name="T3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" h="197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" y="9"/>
                    <a:pt x="0" y="14"/>
                    <a:pt x="3" y="17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22" y="109"/>
                    <a:pt x="62" y="135"/>
                  </a:cubicBezTo>
                  <a:cubicBezTo>
                    <a:pt x="83" y="150"/>
                    <a:pt x="90" y="154"/>
                    <a:pt x="92" y="155"/>
                  </a:cubicBezTo>
                  <a:cubicBezTo>
                    <a:pt x="115" y="197"/>
                    <a:pt x="115" y="197"/>
                    <a:pt x="115" y="197"/>
                  </a:cubicBezTo>
                  <a:cubicBezTo>
                    <a:pt x="123" y="195"/>
                    <a:pt x="131" y="192"/>
                    <a:pt x="138" y="190"/>
                  </a:cubicBezTo>
                  <a:cubicBezTo>
                    <a:pt x="139" y="189"/>
                    <a:pt x="139" y="189"/>
                    <a:pt x="140" y="189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D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8525" y="4894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2 h 2"/>
                <a:gd name="T4" fmla="*/ 6 w 6"/>
                <a:gd name="T5" fmla="*/ 0 h 2"/>
                <a:gd name="T6" fmla="*/ 6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8539" y="4889"/>
              <a:ext cx="10" cy="5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4 w 4"/>
                <a:gd name="T7" fmla="*/ 1 h 2"/>
                <a:gd name="T8" fmla="*/ 4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4B5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8480" y="4913"/>
              <a:ext cx="7" cy="4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8461" y="4818"/>
              <a:ext cx="102" cy="99"/>
            </a:xfrm>
            <a:custGeom>
              <a:avLst/>
              <a:gdLst>
                <a:gd name="T0" fmla="*/ 25 w 43"/>
                <a:gd name="T1" fmla="*/ 0 h 42"/>
                <a:gd name="T2" fmla="*/ 23 w 43"/>
                <a:gd name="T3" fmla="*/ 2 h 42"/>
                <a:gd name="T4" fmla="*/ 0 w 43"/>
                <a:gd name="T5" fmla="*/ 10 h 42"/>
                <a:gd name="T6" fmla="*/ 7 w 43"/>
                <a:gd name="T7" fmla="*/ 42 h 42"/>
                <a:gd name="T8" fmla="*/ 8 w 43"/>
                <a:gd name="T9" fmla="*/ 41 h 42"/>
                <a:gd name="T10" fmla="*/ 8 w 43"/>
                <a:gd name="T11" fmla="*/ 41 h 42"/>
                <a:gd name="T12" fmla="*/ 8 w 43"/>
                <a:gd name="T13" fmla="*/ 41 h 42"/>
                <a:gd name="T14" fmla="*/ 8 w 43"/>
                <a:gd name="T15" fmla="*/ 42 h 42"/>
                <a:gd name="T16" fmla="*/ 11 w 43"/>
                <a:gd name="T17" fmla="*/ 40 h 42"/>
                <a:gd name="T18" fmla="*/ 27 w 43"/>
                <a:gd name="T19" fmla="*/ 34 h 42"/>
                <a:gd name="T20" fmla="*/ 37 w 43"/>
                <a:gd name="T21" fmla="*/ 30 h 42"/>
                <a:gd name="T22" fmla="*/ 37 w 43"/>
                <a:gd name="T23" fmla="*/ 30 h 42"/>
                <a:gd name="T24" fmla="*/ 43 w 43"/>
                <a:gd name="T25" fmla="*/ 28 h 42"/>
                <a:gd name="T26" fmla="*/ 25 w 43"/>
                <a:gd name="T2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2">
                  <a:moveTo>
                    <a:pt x="25" y="0"/>
                  </a:moveTo>
                  <a:cubicBezTo>
                    <a:pt x="24" y="1"/>
                    <a:pt x="24" y="1"/>
                    <a:pt x="23" y="2"/>
                  </a:cubicBezTo>
                  <a:cubicBezTo>
                    <a:pt x="15" y="4"/>
                    <a:pt x="8" y="7"/>
                    <a:pt x="0" y="1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1"/>
                    <a:pt x="10" y="41"/>
                    <a:pt x="11" y="40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3"/>
                    <a:pt x="34" y="32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9" y="29"/>
                    <a:pt x="41" y="28"/>
                    <a:pt x="43" y="28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B1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8459" y="4816"/>
              <a:ext cx="61" cy="26"/>
            </a:xfrm>
            <a:custGeom>
              <a:avLst/>
              <a:gdLst>
                <a:gd name="T0" fmla="*/ 25 w 26"/>
                <a:gd name="T1" fmla="*/ 0 h 11"/>
                <a:gd name="T2" fmla="*/ 23 w 26"/>
                <a:gd name="T3" fmla="*/ 1 h 11"/>
                <a:gd name="T4" fmla="*/ 0 w 26"/>
                <a:gd name="T5" fmla="*/ 8 h 11"/>
                <a:gd name="T6" fmla="*/ 1 w 26"/>
                <a:gd name="T7" fmla="*/ 10 h 11"/>
                <a:gd name="T8" fmla="*/ 1 w 26"/>
                <a:gd name="T9" fmla="*/ 11 h 11"/>
                <a:gd name="T10" fmla="*/ 24 w 26"/>
                <a:gd name="T11" fmla="*/ 3 h 11"/>
                <a:gd name="T12" fmla="*/ 26 w 26"/>
                <a:gd name="T13" fmla="*/ 1 h 11"/>
                <a:gd name="T14" fmla="*/ 25 w 26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">
                  <a:moveTo>
                    <a:pt x="25" y="0"/>
                  </a:moveTo>
                  <a:cubicBezTo>
                    <a:pt x="24" y="0"/>
                    <a:pt x="24" y="0"/>
                    <a:pt x="23" y="1"/>
                  </a:cubicBezTo>
                  <a:cubicBezTo>
                    <a:pt x="16" y="3"/>
                    <a:pt x="8" y="6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9" y="8"/>
                    <a:pt x="16" y="5"/>
                    <a:pt x="24" y="3"/>
                  </a:cubicBezTo>
                  <a:cubicBezTo>
                    <a:pt x="25" y="2"/>
                    <a:pt x="25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8234" y="4182"/>
              <a:ext cx="525" cy="539"/>
            </a:xfrm>
            <a:custGeom>
              <a:avLst/>
              <a:gdLst>
                <a:gd name="T0" fmla="*/ 222 w 222"/>
                <a:gd name="T1" fmla="*/ 145 h 228"/>
                <a:gd name="T2" fmla="*/ 222 w 222"/>
                <a:gd name="T3" fmla="*/ 145 h 228"/>
                <a:gd name="T4" fmla="*/ 221 w 222"/>
                <a:gd name="T5" fmla="*/ 141 h 228"/>
                <a:gd name="T6" fmla="*/ 121 w 222"/>
                <a:gd name="T7" fmla="*/ 3 h 228"/>
                <a:gd name="T8" fmla="*/ 113 w 222"/>
                <a:gd name="T9" fmla="*/ 1 h 228"/>
                <a:gd name="T10" fmla="*/ 3 w 222"/>
                <a:gd name="T11" fmla="*/ 59 h 228"/>
                <a:gd name="T12" fmla="*/ 0 w 222"/>
                <a:gd name="T13" fmla="*/ 64 h 228"/>
                <a:gd name="T14" fmla="*/ 0 w 222"/>
                <a:gd name="T15" fmla="*/ 64 h 228"/>
                <a:gd name="T16" fmla="*/ 0 w 222"/>
                <a:gd name="T17" fmla="*/ 79 h 228"/>
                <a:gd name="T18" fmla="*/ 0 w 222"/>
                <a:gd name="T19" fmla="*/ 79 h 228"/>
                <a:gd name="T20" fmla="*/ 1 w 222"/>
                <a:gd name="T21" fmla="*/ 83 h 228"/>
                <a:gd name="T22" fmla="*/ 76 w 222"/>
                <a:gd name="T23" fmla="*/ 181 h 228"/>
                <a:gd name="T24" fmla="*/ 76 w 222"/>
                <a:gd name="T25" fmla="*/ 181 h 228"/>
                <a:gd name="T26" fmla="*/ 104 w 222"/>
                <a:gd name="T27" fmla="*/ 224 h 228"/>
                <a:gd name="T28" fmla="*/ 112 w 222"/>
                <a:gd name="T29" fmla="*/ 226 h 228"/>
                <a:gd name="T30" fmla="*/ 219 w 222"/>
                <a:gd name="T31" fmla="*/ 165 h 228"/>
                <a:gd name="T32" fmla="*/ 222 w 222"/>
                <a:gd name="T33" fmla="*/ 159 h 228"/>
                <a:gd name="T34" fmla="*/ 222 w 222"/>
                <a:gd name="T35" fmla="*/ 159 h 228"/>
                <a:gd name="T36" fmla="*/ 222 w 222"/>
                <a:gd name="T37" fmla="*/ 145 h 228"/>
                <a:gd name="T38" fmla="*/ 222 w 222"/>
                <a:gd name="T39" fmla="*/ 14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28">
                  <a:moveTo>
                    <a:pt x="222" y="145"/>
                  </a:moveTo>
                  <a:cubicBezTo>
                    <a:pt x="222" y="145"/>
                    <a:pt x="222" y="145"/>
                    <a:pt x="222" y="145"/>
                  </a:cubicBezTo>
                  <a:cubicBezTo>
                    <a:pt x="222" y="143"/>
                    <a:pt x="221" y="142"/>
                    <a:pt x="221" y="141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19" y="0"/>
                    <a:pt x="115" y="0"/>
                    <a:pt x="113" y="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" y="60"/>
                    <a:pt x="0" y="62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0" y="82"/>
                    <a:pt x="1" y="83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104" y="224"/>
                    <a:pt x="104" y="224"/>
                    <a:pt x="104" y="224"/>
                  </a:cubicBezTo>
                  <a:cubicBezTo>
                    <a:pt x="106" y="227"/>
                    <a:pt x="110" y="228"/>
                    <a:pt x="112" y="226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21" y="164"/>
                    <a:pt x="222" y="161"/>
                    <a:pt x="222" y="159"/>
                  </a:cubicBezTo>
                  <a:cubicBezTo>
                    <a:pt x="222" y="159"/>
                    <a:pt x="222" y="159"/>
                    <a:pt x="222" y="159"/>
                  </a:cubicBezTo>
                  <a:cubicBezTo>
                    <a:pt x="222" y="145"/>
                    <a:pt x="222" y="145"/>
                    <a:pt x="222" y="145"/>
                  </a:cubicBezTo>
                  <a:cubicBezTo>
                    <a:pt x="222" y="145"/>
                    <a:pt x="222" y="145"/>
                    <a:pt x="222" y="145"/>
                  </a:cubicBezTo>
                </a:path>
              </a:pathLst>
            </a:custGeom>
            <a:solidFill>
              <a:srgbClr val="51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7992" y="5738"/>
              <a:ext cx="462" cy="339"/>
            </a:xfrm>
            <a:custGeom>
              <a:avLst/>
              <a:gdLst>
                <a:gd name="T0" fmla="*/ 174 w 195"/>
                <a:gd name="T1" fmla="*/ 75 h 143"/>
                <a:gd name="T2" fmla="*/ 171 w 195"/>
                <a:gd name="T3" fmla="*/ 127 h 143"/>
                <a:gd name="T4" fmla="*/ 82 w 195"/>
                <a:gd name="T5" fmla="*/ 118 h 143"/>
                <a:gd name="T6" fmla="*/ 0 w 195"/>
                <a:gd name="T7" fmla="*/ 43 h 143"/>
                <a:gd name="T8" fmla="*/ 79 w 195"/>
                <a:gd name="T9" fmla="*/ 22 h 143"/>
                <a:gd name="T10" fmla="*/ 174 w 195"/>
                <a:gd name="T11" fmla="*/ 7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143">
                  <a:moveTo>
                    <a:pt x="174" y="75"/>
                  </a:moveTo>
                  <a:cubicBezTo>
                    <a:pt x="174" y="75"/>
                    <a:pt x="195" y="113"/>
                    <a:pt x="171" y="127"/>
                  </a:cubicBezTo>
                  <a:cubicBezTo>
                    <a:pt x="146" y="141"/>
                    <a:pt x="118" y="143"/>
                    <a:pt x="82" y="118"/>
                  </a:cubicBezTo>
                  <a:cubicBezTo>
                    <a:pt x="47" y="92"/>
                    <a:pt x="0" y="73"/>
                    <a:pt x="0" y="43"/>
                  </a:cubicBezTo>
                  <a:cubicBezTo>
                    <a:pt x="0" y="13"/>
                    <a:pt x="40" y="0"/>
                    <a:pt x="79" y="22"/>
                  </a:cubicBezTo>
                  <a:cubicBezTo>
                    <a:pt x="118" y="44"/>
                    <a:pt x="174" y="75"/>
                    <a:pt x="174" y="75"/>
                  </a:cubicBezTo>
                  <a:close/>
                </a:path>
              </a:pathLst>
            </a:custGeom>
            <a:solidFill>
              <a:srgbClr val="12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8362" y="4787"/>
              <a:ext cx="866" cy="625"/>
            </a:xfrm>
            <a:custGeom>
              <a:avLst/>
              <a:gdLst>
                <a:gd name="T0" fmla="*/ 345 w 366"/>
                <a:gd name="T1" fmla="*/ 45 h 264"/>
                <a:gd name="T2" fmla="*/ 171 w 366"/>
                <a:gd name="T3" fmla="*/ 51 h 264"/>
                <a:gd name="T4" fmla="*/ 163 w 366"/>
                <a:gd name="T5" fmla="*/ 2 h 264"/>
                <a:gd name="T6" fmla="*/ 163 w 366"/>
                <a:gd name="T7" fmla="*/ 2 h 264"/>
                <a:gd name="T8" fmla="*/ 158 w 366"/>
                <a:gd name="T9" fmla="*/ 0 h 264"/>
                <a:gd name="T10" fmla="*/ 129 w 366"/>
                <a:gd name="T11" fmla="*/ 19 h 264"/>
                <a:gd name="T12" fmla="*/ 79 w 366"/>
                <a:gd name="T13" fmla="*/ 43 h 264"/>
                <a:gd name="T14" fmla="*/ 153 w 366"/>
                <a:gd name="T15" fmla="*/ 102 h 264"/>
                <a:gd name="T16" fmla="*/ 50 w 366"/>
                <a:gd name="T17" fmla="*/ 55 h 264"/>
                <a:gd name="T18" fmla="*/ 50 w 366"/>
                <a:gd name="T19" fmla="*/ 54 h 264"/>
                <a:gd name="T20" fmla="*/ 29 w 366"/>
                <a:gd name="T21" fmla="*/ 62 h 264"/>
                <a:gd name="T22" fmla="*/ 25 w 366"/>
                <a:gd name="T23" fmla="*/ 171 h 264"/>
                <a:gd name="T24" fmla="*/ 300 w 366"/>
                <a:gd name="T25" fmla="*/ 209 h 264"/>
                <a:gd name="T26" fmla="*/ 345 w 366"/>
                <a:gd name="T27" fmla="*/ 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6" h="264">
                  <a:moveTo>
                    <a:pt x="345" y="45"/>
                  </a:moveTo>
                  <a:cubicBezTo>
                    <a:pt x="344" y="46"/>
                    <a:pt x="246" y="122"/>
                    <a:pt x="171" y="51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9" y="6"/>
                    <a:pt x="139" y="12"/>
                    <a:pt x="129" y="19"/>
                  </a:cubicBezTo>
                  <a:cubicBezTo>
                    <a:pt x="113" y="28"/>
                    <a:pt x="96" y="36"/>
                    <a:pt x="79" y="43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43" y="57"/>
                    <a:pt x="36" y="59"/>
                    <a:pt x="29" y="62"/>
                  </a:cubicBezTo>
                  <a:cubicBezTo>
                    <a:pt x="0" y="115"/>
                    <a:pt x="25" y="171"/>
                    <a:pt x="25" y="171"/>
                  </a:cubicBezTo>
                  <a:cubicBezTo>
                    <a:pt x="138" y="258"/>
                    <a:pt x="217" y="264"/>
                    <a:pt x="300" y="209"/>
                  </a:cubicBezTo>
                  <a:cubicBezTo>
                    <a:pt x="366" y="165"/>
                    <a:pt x="345" y="45"/>
                    <a:pt x="345" y="45"/>
                  </a:cubicBezTo>
                </a:path>
              </a:pathLst>
            </a:custGeom>
            <a:solidFill>
              <a:srgbClr val="535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8445" y="4917"/>
              <a:ext cx="33" cy="12"/>
            </a:xfrm>
            <a:custGeom>
              <a:avLst/>
              <a:gdLst>
                <a:gd name="T0" fmla="*/ 14 w 14"/>
                <a:gd name="T1" fmla="*/ 0 h 5"/>
                <a:gd name="T2" fmla="*/ 0 w 14"/>
                <a:gd name="T3" fmla="*/ 5 h 5"/>
                <a:gd name="T4" fmla="*/ 0 w 14"/>
                <a:gd name="T5" fmla="*/ 5 h 5"/>
                <a:gd name="T6" fmla="*/ 0 w 14"/>
                <a:gd name="T7" fmla="*/ 5 h 5"/>
                <a:gd name="T8" fmla="*/ 14 w 14"/>
                <a:gd name="T9" fmla="*/ 0 h 5"/>
                <a:gd name="T10" fmla="*/ 14 w 1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5">
                  <a:moveTo>
                    <a:pt x="14" y="0"/>
                  </a:moveTo>
                  <a:cubicBezTo>
                    <a:pt x="10" y="1"/>
                    <a:pt x="5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3"/>
                    <a:pt x="10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B1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8478" y="4915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9FA1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8880" y="4917"/>
              <a:ext cx="263" cy="62"/>
            </a:xfrm>
            <a:custGeom>
              <a:avLst/>
              <a:gdLst>
                <a:gd name="T0" fmla="*/ 111 w 111"/>
                <a:gd name="T1" fmla="*/ 0 h 26"/>
                <a:gd name="T2" fmla="*/ 27 w 111"/>
                <a:gd name="T3" fmla="*/ 26 h 26"/>
                <a:gd name="T4" fmla="*/ 0 w 111"/>
                <a:gd name="T5" fmla="*/ 23 h 26"/>
                <a:gd name="T6" fmla="*/ 0 w 111"/>
                <a:gd name="T7" fmla="*/ 23 h 26"/>
                <a:gd name="T8" fmla="*/ 26 w 111"/>
                <a:gd name="T9" fmla="*/ 26 h 26"/>
                <a:gd name="T10" fmla="*/ 111 w 111"/>
                <a:gd name="T11" fmla="*/ 0 h 26"/>
                <a:gd name="T12" fmla="*/ 111 w 11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6">
                  <a:moveTo>
                    <a:pt x="111" y="0"/>
                  </a:moveTo>
                  <a:cubicBezTo>
                    <a:pt x="94" y="11"/>
                    <a:pt x="62" y="26"/>
                    <a:pt x="27" y="26"/>
                  </a:cubicBezTo>
                  <a:cubicBezTo>
                    <a:pt x="18" y="26"/>
                    <a:pt x="9" y="25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9" y="25"/>
                    <a:pt x="18" y="26"/>
                    <a:pt x="26" y="26"/>
                  </a:cubicBezTo>
                  <a:cubicBezTo>
                    <a:pt x="62" y="26"/>
                    <a:pt x="93" y="1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A2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8445" y="4915"/>
              <a:ext cx="745" cy="232"/>
            </a:xfrm>
            <a:custGeom>
              <a:avLst/>
              <a:gdLst>
                <a:gd name="T0" fmla="*/ 15 w 315"/>
                <a:gd name="T1" fmla="*/ 0 h 98"/>
                <a:gd name="T2" fmla="*/ 14 w 315"/>
                <a:gd name="T3" fmla="*/ 1 h 98"/>
                <a:gd name="T4" fmla="*/ 0 w 315"/>
                <a:gd name="T5" fmla="*/ 6 h 98"/>
                <a:gd name="T6" fmla="*/ 92 w 315"/>
                <a:gd name="T7" fmla="*/ 51 h 98"/>
                <a:gd name="T8" fmla="*/ 150 w 315"/>
                <a:gd name="T9" fmla="*/ 79 h 98"/>
                <a:gd name="T10" fmla="*/ 216 w 315"/>
                <a:gd name="T11" fmla="*/ 98 h 98"/>
                <a:gd name="T12" fmla="*/ 311 w 315"/>
                <a:gd name="T13" fmla="*/ 69 h 98"/>
                <a:gd name="T14" fmla="*/ 312 w 315"/>
                <a:gd name="T15" fmla="*/ 5 h 98"/>
                <a:gd name="T16" fmla="*/ 295 w 315"/>
                <a:gd name="T17" fmla="*/ 1 h 98"/>
                <a:gd name="T18" fmla="*/ 210 w 315"/>
                <a:gd name="T19" fmla="*/ 27 h 98"/>
                <a:gd name="T20" fmla="*/ 184 w 315"/>
                <a:gd name="T21" fmla="*/ 24 h 98"/>
                <a:gd name="T22" fmla="*/ 133 w 315"/>
                <a:gd name="T23" fmla="*/ 58 h 98"/>
                <a:gd name="T24" fmla="*/ 118 w 315"/>
                <a:gd name="T25" fmla="*/ 48 h 98"/>
                <a:gd name="T26" fmla="*/ 118 w 315"/>
                <a:gd name="T27" fmla="*/ 48 h 98"/>
                <a:gd name="T28" fmla="*/ 39 w 315"/>
                <a:gd name="T29" fmla="*/ 12 h 98"/>
                <a:gd name="T30" fmla="*/ 15 w 315"/>
                <a:gd name="T31" fmla="*/ 1 h 98"/>
                <a:gd name="T32" fmla="*/ 15 w 315"/>
                <a:gd name="T3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98">
                  <a:moveTo>
                    <a:pt x="15" y="0"/>
                  </a:moveTo>
                  <a:cubicBezTo>
                    <a:pt x="15" y="0"/>
                    <a:pt x="15" y="0"/>
                    <a:pt x="14" y="1"/>
                  </a:cubicBezTo>
                  <a:cubicBezTo>
                    <a:pt x="10" y="2"/>
                    <a:pt x="5" y="4"/>
                    <a:pt x="0" y="6"/>
                  </a:cubicBezTo>
                  <a:cubicBezTo>
                    <a:pt x="32" y="28"/>
                    <a:pt x="65" y="43"/>
                    <a:pt x="92" y="51"/>
                  </a:cubicBezTo>
                  <a:cubicBezTo>
                    <a:pt x="112" y="58"/>
                    <a:pt x="131" y="68"/>
                    <a:pt x="150" y="79"/>
                  </a:cubicBezTo>
                  <a:cubicBezTo>
                    <a:pt x="164" y="88"/>
                    <a:pt x="187" y="98"/>
                    <a:pt x="216" y="98"/>
                  </a:cubicBezTo>
                  <a:cubicBezTo>
                    <a:pt x="243" y="98"/>
                    <a:pt x="274" y="90"/>
                    <a:pt x="311" y="69"/>
                  </a:cubicBezTo>
                  <a:cubicBezTo>
                    <a:pt x="315" y="44"/>
                    <a:pt x="313" y="19"/>
                    <a:pt x="312" y="5"/>
                  </a:cubicBezTo>
                  <a:cubicBezTo>
                    <a:pt x="295" y="1"/>
                    <a:pt x="295" y="1"/>
                    <a:pt x="295" y="1"/>
                  </a:cubicBezTo>
                  <a:cubicBezTo>
                    <a:pt x="277" y="12"/>
                    <a:pt x="246" y="27"/>
                    <a:pt x="210" y="27"/>
                  </a:cubicBezTo>
                  <a:cubicBezTo>
                    <a:pt x="202" y="27"/>
                    <a:pt x="193" y="26"/>
                    <a:pt x="184" y="24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8" y="55"/>
                    <a:pt x="123" y="52"/>
                    <a:pt x="118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4B5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35"/>
            <p:cNvSpPr>
              <a:spLocks/>
            </p:cNvSpPr>
            <p:nvPr/>
          </p:nvSpPr>
          <p:spPr bwMode="auto">
            <a:xfrm>
              <a:off x="8217" y="4906"/>
              <a:ext cx="263" cy="1071"/>
            </a:xfrm>
            <a:custGeom>
              <a:avLst/>
              <a:gdLst>
                <a:gd name="T0" fmla="*/ 98 w 111"/>
                <a:gd name="T1" fmla="*/ 121 h 453"/>
                <a:gd name="T2" fmla="*/ 98 w 111"/>
                <a:gd name="T3" fmla="*/ 422 h 453"/>
                <a:gd name="T4" fmla="*/ 0 w 111"/>
                <a:gd name="T5" fmla="*/ 422 h 453"/>
                <a:gd name="T6" fmla="*/ 0 w 111"/>
                <a:gd name="T7" fmla="*/ 86 h 453"/>
                <a:gd name="T8" fmla="*/ 111 w 111"/>
                <a:gd name="T9" fmla="*/ 5 h 453"/>
                <a:gd name="T10" fmla="*/ 98 w 111"/>
                <a:gd name="T11" fmla="*/ 12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453">
                  <a:moveTo>
                    <a:pt x="98" y="121"/>
                  </a:moveTo>
                  <a:cubicBezTo>
                    <a:pt x="98" y="422"/>
                    <a:pt x="98" y="422"/>
                    <a:pt x="98" y="422"/>
                  </a:cubicBezTo>
                  <a:cubicBezTo>
                    <a:pt x="98" y="422"/>
                    <a:pt x="48" y="453"/>
                    <a:pt x="0" y="42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6"/>
                    <a:pt x="51" y="0"/>
                    <a:pt x="111" y="5"/>
                  </a:cubicBezTo>
                  <a:lnTo>
                    <a:pt x="98" y="121"/>
                  </a:lnTo>
                  <a:close/>
                </a:path>
              </a:pathLst>
            </a:custGeom>
            <a:solidFill>
              <a:srgbClr val="535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8232" y="4182"/>
              <a:ext cx="530" cy="504"/>
            </a:xfrm>
            <a:custGeom>
              <a:avLst/>
              <a:gdLst>
                <a:gd name="T0" fmla="*/ 77 w 224"/>
                <a:gd name="T1" fmla="*/ 167 h 213"/>
                <a:gd name="T2" fmla="*/ 2 w 224"/>
                <a:gd name="T3" fmla="*/ 68 h 213"/>
                <a:gd name="T4" fmla="*/ 4 w 224"/>
                <a:gd name="T5" fmla="*/ 59 h 213"/>
                <a:gd name="T6" fmla="*/ 114 w 224"/>
                <a:gd name="T7" fmla="*/ 1 h 213"/>
                <a:gd name="T8" fmla="*/ 122 w 224"/>
                <a:gd name="T9" fmla="*/ 3 h 213"/>
                <a:gd name="T10" fmla="*/ 222 w 224"/>
                <a:gd name="T11" fmla="*/ 141 h 213"/>
                <a:gd name="T12" fmla="*/ 220 w 224"/>
                <a:gd name="T13" fmla="*/ 150 h 213"/>
                <a:gd name="T14" fmla="*/ 113 w 224"/>
                <a:gd name="T15" fmla="*/ 211 h 213"/>
                <a:gd name="T16" fmla="*/ 105 w 224"/>
                <a:gd name="T17" fmla="*/ 210 h 213"/>
                <a:gd name="T18" fmla="*/ 77 w 224"/>
                <a:gd name="T19" fmla="*/ 167 h 213"/>
                <a:gd name="T20" fmla="*/ 77 w 224"/>
                <a:gd name="T21" fmla="*/ 16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3">
                  <a:moveTo>
                    <a:pt x="77" y="167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0" y="65"/>
                    <a:pt x="1" y="61"/>
                    <a:pt x="4" y="59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20" y="0"/>
                    <a:pt x="122" y="3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4" y="144"/>
                    <a:pt x="223" y="148"/>
                    <a:pt x="220" y="150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111" y="213"/>
                    <a:pt x="107" y="212"/>
                    <a:pt x="105" y="210"/>
                  </a:cubicBezTo>
                  <a:cubicBezTo>
                    <a:pt x="77" y="167"/>
                    <a:pt x="77" y="167"/>
                    <a:pt x="77" y="167"/>
                  </a:cubicBezTo>
                  <a:cubicBezTo>
                    <a:pt x="77" y="167"/>
                    <a:pt x="77" y="167"/>
                    <a:pt x="77" y="167"/>
                  </a:cubicBezTo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37"/>
            <p:cNvSpPr>
              <a:spLocks/>
            </p:cNvSpPr>
            <p:nvPr/>
          </p:nvSpPr>
          <p:spPr bwMode="auto">
            <a:xfrm>
              <a:off x="8265" y="4208"/>
              <a:ext cx="464" cy="442"/>
            </a:xfrm>
            <a:custGeom>
              <a:avLst/>
              <a:gdLst>
                <a:gd name="T0" fmla="*/ 67 w 196"/>
                <a:gd name="T1" fmla="*/ 147 h 187"/>
                <a:gd name="T2" fmla="*/ 2 w 196"/>
                <a:gd name="T3" fmla="*/ 60 h 187"/>
                <a:gd name="T4" fmla="*/ 3 w 196"/>
                <a:gd name="T5" fmla="*/ 52 h 187"/>
                <a:gd name="T6" fmla="*/ 99 w 196"/>
                <a:gd name="T7" fmla="*/ 2 h 187"/>
                <a:gd name="T8" fmla="*/ 106 w 196"/>
                <a:gd name="T9" fmla="*/ 3 h 187"/>
                <a:gd name="T10" fmla="*/ 194 w 196"/>
                <a:gd name="T11" fmla="*/ 124 h 187"/>
                <a:gd name="T12" fmla="*/ 192 w 196"/>
                <a:gd name="T13" fmla="*/ 132 h 187"/>
                <a:gd name="T14" fmla="*/ 99 w 196"/>
                <a:gd name="T15" fmla="*/ 186 h 187"/>
                <a:gd name="T16" fmla="*/ 92 w 196"/>
                <a:gd name="T17" fmla="*/ 184 h 187"/>
                <a:gd name="T18" fmla="*/ 67 w 196"/>
                <a:gd name="T19" fmla="*/ 147 h 187"/>
                <a:gd name="T20" fmla="*/ 67 w 196"/>
                <a:gd name="T21" fmla="*/ 1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187">
                  <a:moveTo>
                    <a:pt x="67" y="147"/>
                  </a:move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1" y="54"/>
                    <a:pt x="3" y="52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02" y="0"/>
                    <a:pt x="105" y="1"/>
                    <a:pt x="106" y="3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6" y="127"/>
                    <a:pt x="195" y="131"/>
                    <a:pt x="192" y="132"/>
                  </a:cubicBezTo>
                  <a:cubicBezTo>
                    <a:pt x="99" y="186"/>
                    <a:pt x="99" y="186"/>
                    <a:pt x="99" y="186"/>
                  </a:cubicBezTo>
                  <a:cubicBezTo>
                    <a:pt x="97" y="187"/>
                    <a:pt x="94" y="187"/>
                    <a:pt x="92" y="184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</a:path>
              </a:pathLst>
            </a:custGeom>
            <a:solidFill>
              <a:srgbClr val="88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38"/>
            <p:cNvSpPr>
              <a:spLocks/>
            </p:cNvSpPr>
            <p:nvPr/>
          </p:nvSpPr>
          <p:spPr bwMode="auto">
            <a:xfrm>
              <a:off x="8232" y="4182"/>
              <a:ext cx="530" cy="504"/>
            </a:xfrm>
            <a:custGeom>
              <a:avLst/>
              <a:gdLst>
                <a:gd name="T0" fmla="*/ 77 w 224"/>
                <a:gd name="T1" fmla="*/ 167 h 213"/>
                <a:gd name="T2" fmla="*/ 2 w 224"/>
                <a:gd name="T3" fmla="*/ 68 h 213"/>
                <a:gd name="T4" fmla="*/ 4 w 224"/>
                <a:gd name="T5" fmla="*/ 59 h 213"/>
                <a:gd name="T6" fmla="*/ 114 w 224"/>
                <a:gd name="T7" fmla="*/ 1 h 213"/>
                <a:gd name="T8" fmla="*/ 122 w 224"/>
                <a:gd name="T9" fmla="*/ 3 h 213"/>
                <a:gd name="T10" fmla="*/ 222 w 224"/>
                <a:gd name="T11" fmla="*/ 141 h 213"/>
                <a:gd name="T12" fmla="*/ 220 w 224"/>
                <a:gd name="T13" fmla="*/ 150 h 213"/>
                <a:gd name="T14" fmla="*/ 113 w 224"/>
                <a:gd name="T15" fmla="*/ 211 h 213"/>
                <a:gd name="T16" fmla="*/ 105 w 224"/>
                <a:gd name="T17" fmla="*/ 210 h 213"/>
                <a:gd name="T18" fmla="*/ 77 w 224"/>
                <a:gd name="T19" fmla="*/ 167 h 213"/>
                <a:gd name="T20" fmla="*/ 77 w 224"/>
                <a:gd name="T21" fmla="*/ 16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13">
                  <a:moveTo>
                    <a:pt x="77" y="167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0" y="65"/>
                    <a:pt x="1" y="61"/>
                    <a:pt x="4" y="59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20" y="0"/>
                    <a:pt x="122" y="3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4" y="144"/>
                    <a:pt x="223" y="148"/>
                    <a:pt x="220" y="150"/>
                  </a:cubicBezTo>
                  <a:cubicBezTo>
                    <a:pt x="113" y="211"/>
                    <a:pt x="113" y="211"/>
                    <a:pt x="113" y="211"/>
                  </a:cubicBezTo>
                  <a:cubicBezTo>
                    <a:pt x="111" y="213"/>
                    <a:pt x="107" y="212"/>
                    <a:pt x="105" y="210"/>
                  </a:cubicBezTo>
                  <a:cubicBezTo>
                    <a:pt x="77" y="167"/>
                    <a:pt x="77" y="167"/>
                    <a:pt x="77" y="167"/>
                  </a:cubicBezTo>
                  <a:cubicBezTo>
                    <a:pt x="77" y="167"/>
                    <a:pt x="77" y="167"/>
                    <a:pt x="77" y="167"/>
                  </a:cubicBezTo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8265" y="4208"/>
              <a:ext cx="464" cy="442"/>
            </a:xfrm>
            <a:custGeom>
              <a:avLst/>
              <a:gdLst>
                <a:gd name="T0" fmla="*/ 67 w 196"/>
                <a:gd name="T1" fmla="*/ 147 h 187"/>
                <a:gd name="T2" fmla="*/ 2 w 196"/>
                <a:gd name="T3" fmla="*/ 60 h 187"/>
                <a:gd name="T4" fmla="*/ 3 w 196"/>
                <a:gd name="T5" fmla="*/ 52 h 187"/>
                <a:gd name="T6" fmla="*/ 99 w 196"/>
                <a:gd name="T7" fmla="*/ 2 h 187"/>
                <a:gd name="T8" fmla="*/ 106 w 196"/>
                <a:gd name="T9" fmla="*/ 3 h 187"/>
                <a:gd name="T10" fmla="*/ 194 w 196"/>
                <a:gd name="T11" fmla="*/ 124 h 187"/>
                <a:gd name="T12" fmla="*/ 192 w 196"/>
                <a:gd name="T13" fmla="*/ 132 h 187"/>
                <a:gd name="T14" fmla="*/ 99 w 196"/>
                <a:gd name="T15" fmla="*/ 186 h 187"/>
                <a:gd name="T16" fmla="*/ 92 w 196"/>
                <a:gd name="T17" fmla="*/ 184 h 187"/>
                <a:gd name="T18" fmla="*/ 67 w 196"/>
                <a:gd name="T19" fmla="*/ 147 h 187"/>
                <a:gd name="T20" fmla="*/ 67 w 196"/>
                <a:gd name="T21" fmla="*/ 1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187">
                  <a:moveTo>
                    <a:pt x="67" y="147"/>
                  </a:move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1" y="54"/>
                    <a:pt x="3" y="52"/>
                  </a:cubicBezTo>
                  <a:cubicBezTo>
                    <a:pt x="99" y="2"/>
                    <a:pt x="99" y="2"/>
                    <a:pt x="99" y="2"/>
                  </a:cubicBezTo>
                  <a:cubicBezTo>
                    <a:pt x="102" y="0"/>
                    <a:pt x="105" y="1"/>
                    <a:pt x="106" y="3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6" y="127"/>
                    <a:pt x="195" y="131"/>
                    <a:pt x="192" y="132"/>
                  </a:cubicBezTo>
                  <a:cubicBezTo>
                    <a:pt x="99" y="186"/>
                    <a:pt x="99" y="186"/>
                    <a:pt x="99" y="186"/>
                  </a:cubicBezTo>
                  <a:cubicBezTo>
                    <a:pt x="97" y="187"/>
                    <a:pt x="94" y="187"/>
                    <a:pt x="92" y="184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7" y="147"/>
                    <a:pt x="67" y="147"/>
                    <a:pt x="67" y="147"/>
                  </a:cubicBezTo>
                </a:path>
              </a:pathLst>
            </a:custGeom>
            <a:solidFill>
              <a:srgbClr val="88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8712" y="4454"/>
              <a:ext cx="14" cy="19"/>
            </a:xfrm>
            <a:custGeom>
              <a:avLst/>
              <a:gdLst>
                <a:gd name="T0" fmla="*/ 0 w 14"/>
                <a:gd name="T1" fmla="*/ 0 h 19"/>
                <a:gd name="T2" fmla="*/ 12 w 14"/>
                <a:gd name="T3" fmla="*/ 19 h 19"/>
                <a:gd name="T4" fmla="*/ 14 w 14"/>
                <a:gd name="T5" fmla="*/ 9 h 19"/>
                <a:gd name="T6" fmla="*/ 0 w 1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9">
                  <a:moveTo>
                    <a:pt x="0" y="0"/>
                  </a:moveTo>
                  <a:lnTo>
                    <a:pt x="12" y="19"/>
                  </a:lnTo>
                  <a:lnTo>
                    <a:pt x="1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3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8712" y="4454"/>
              <a:ext cx="14" cy="19"/>
            </a:xfrm>
            <a:custGeom>
              <a:avLst/>
              <a:gdLst>
                <a:gd name="T0" fmla="*/ 0 w 14"/>
                <a:gd name="T1" fmla="*/ 0 h 19"/>
                <a:gd name="T2" fmla="*/ 12 w 14"/>
                <a:gd name="T3" fmla="*/ 19 h 19"/>
                <a:gd name="T4" fmla="*/ 14 w 14"/>
                <a:gd name="T5" fmla="*/ 9 h 19"/>
                <a:gd name="T6" fmla="*/ 0 w 1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9">
                  <a:moveTo>
                    <a:pt x="0" y="0"/>
                  </a:moveTo>
                  <a:lnTo>
                    <a:pt x="12" y="19"/>
                  </a:lnTo>
                  <a:lnTo>
                    <a:pt x="14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8712" y="4454"/>
              <a:ext cx="12" cy="19"/>
            </a:xfrm>
            <a:custGeom>
              <a:avLst/>
              <a:gdLst>
                <a:gd name="T0" fmla="*/ 0 w 12"/>
                <a:gd name="T1" fmla="*/ 0 h 19"/>
                <a:gd name="T2" fmla="*/ 12 w 12"/>
                <a:gd name="T3" fmla="*/ 19 h 19"/>
                <a:gd name="T4" fmla="*/ 12 w 12"/>
                <a:gd name="T5" fmla="*/ 19 h 19"/>
                <a:gd name="T6" fmla="*/ 0 w 12"/>
                <a:gd name="T7" fmla="*/ 0 h 19"/>
                <a:gd name="T8" fmla="*/ 0 w 1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0" y="0"/>
                  </a:moveTo>
                  <a:lnTo>
                    <a:pt x="12" y="19"/>
                  </a:lnTo>
                  <a:lnTo>
                    <a:pt x="12" y="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8712" y="4454"/>
              <a:ext cx="12" cy="19"/>
            </a:xfrm>
            <a:custGeom>
              <a:avLst/>
              <a:gdLst>
                <a:gd name="T0" fmla="*/ 0 w 12"/>
                <a:gd name="T1" fmla="*/ 0 h 19"/>
                <a:gd name="T2" fmla="*/ 12 w 12"/>
                <a:gd name="T3" fmla="*/ 19 h 19"/>
                <a:gd name="T4" fmla="*/ 12 w 12"/>
                <a:gd name="T5" fmla="*/ 19 h 19"/>
                <a:gd name="T6" fmla="*/ 0 w 12"/>
                <a:gd name="T7" fmla="*/ 0 h 19"/>
                <a:gd name="T8" fmla="*/ 0 w 1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9">
                  <a:moveTo>
                    <a:pt x="0" y="0"/>
                  </a:moveTo>
                  <a:lnTo>
                    <a:pt x="12" y="19"/>
                  </a:lnTo>
                  <a:lnTo>
                    <a:pt x="12" y="1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44"/>
            <p:cNvSpPr>
              <a:spLocks/>
            </p:cNvSpPr>
            <p:nvPr/>
          </p:nvSpPr>
          <p:spPr bwMode="auto">
            <a:xfrm>
              <a:off x="8667" y="4425"/>
              <a:ext cx="57" cy="69"/>
            </a:xfrm>
            <a:custGeom>
              <a:avLst/>
              <a:gdLst>
                <a:gd name="T0" fmla="*/ 0 w 57"/>
                <a:gd name="T1" fmla="*/ 0 h 69"/>
                <a:gd name="T2" fmla="*/ 52 w 57"/>
                <a:gd name="T3" fmla="*/ 69 h 69"/>
                <a:gd name="T4" fmla="*/ 57 w 57"/>
                <a:gd name="T5" fmla="*/ 48 h 69"/>
                <a:gd name="T6" fmla="*/ 45 w 57"/>
                <a:gd name="T7" fmla="*/ 29 h 69"/>
                <a:gd name="T8" fmla="*/ 0 w 5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9">
                  <a:moveTo>
                    <a:pt x="0" y="0"/>
                  </a:moveTo>
                  <a:lnTo>
                    <a:pt x="52" y="69"/>
                  </a:lnTo>
                  <a:lnTo>
                    <a:pt x="57" y="48"/>
                  </a:lnTo>
                  <a:lnTo>
                    <a:pt x="4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8667" y="4425"/>
              <a:ext cx="57" cy="69"/>
            </a:xfrm>
            <a:custGeom>
              <a:avLst/>
              <a:gdLst>
                <a:gd name="T0" fmla="*/ 0 w 57"/>
                <a:gd name="T1" fmla="*/ 0 h 69"/>
                <a:gd name="T2" fmla="*/ 52 w 57"/>
                <a:gd name="T3" fmla="*/ 69 h 69"/>
                <a:gd name="T4" fmla="*/ 57 w 57"/>
                <a:gd name="T5" fmla="*/ 48 h 69"/>
                <a:gd name="T6" fmla="*/ 45 w 57"/>
                <a:gd name="T7" fmla="*/ 29 h 69"/>
                <a:gd name="T8" fmla="*/ 0 w 57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9">
                  <a:moveTo>
                    <a:pt x="0" y="0"/>
                  </a:moveTo>
                  <a:lnTo>
                    <a:pt x="52" y="69"/>
                  </a:lnTo>
                  <a:lnTo>
                    <a:pt x="57" y="48"/>
                  </a:lnTo>
                  <a:lnTo>
                    <a:pt x="45" y="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8601" y="4378"/>
              <a:ext cx="118" cy="118"/>
            </a:xfrm>
            <a:custGeom>
              <a:avLst/>
              <a:gdLst>
                <a:gd name="T0" fmla="*/ 0 w 50"/>
                <a:gd name="T1" fmla="*/ 0 h 50"/>
                <a:gd name="T2" fmla="*/ 17 w 50"/>
                <a:gd name="T3" fmla="*/ 29 h 50"/>
                <a:gd name="T4" fmla="*/ 50 w 50"/>
                <a:gd name="T5" fmla="*/ 50 h 50"/>
                <a:gd name="T6" fmla="*/ 50 w 50"/>
                <a:gd name="T7" fmla="*/ 49 h 50"/>
                <a:gd name="T8" fmla="*/ 28 w 50"/>
                <a:gd name="T9" fmla="*/ 20 h 50"/>
                <a:gd name="T10" fmla="*/ 0 w 50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0" y="0"/>
                  </a:moveTo>
                  <a:cubicBezTo>
                    <a:pt x="0" y="0"/>
                    <a:pt x="1" y="16"/>
                    <a:pt x="17" y="29"/>
                  </a:cubicBezTo>
                  <a:cubicBezTo>
                    <a:pt x="33" y="43"/>
                    <a:pt x="50" y="50"/>
                    <a:pt x="50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A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8572" y="4314"/>
              <a:ext cx="187" cy="163"/>
            </a:xfrm>
            <a:custGeom>
              <a:avLst/>
              <a:gdLst>
                <a:gd name="T0" fmla="*/ 56 w 79"/>
                <a:gd name="T1" fmla="*/ 69 h 69"/>
                <a:gd name="T2" fmla="*/ 15 w 79"/>
                <a:gd name="T3" fmla="*/ 33 h 69"/>
                <a:gd name="T4" fmla="*/ 43 w 79"/>
                <a:gd name="T5" fmla="*/ 37 h 69"/>
                <a:gd name="T6" fmla="*/ 18 w 79"/>
                <a:gd name="T7" fmla="*/ 3 h 69"/>
                <a:gd name="T8" fmla="*/ 79 w 79"/>
                <a:gd name="T9" fmla="*/ 59 h 69"/>
                <a:gd name="T10" fmla="*/ 56 w 79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69">
                  <a:moveTo>
                    <a:pt x="56" y="69"/>
                  </a:moveTo>
                  <a:cubicBezTo>
                    <a:pt x="56" y="69"/>
                    <a:pt x="29" y="53"/>
                    <a:pt x="15" y="33"/>
                  </a:cubicBezTo>
                  <a:cubicBezTo>
                    <a:pt x="0" y="12"/>
                    <a:pt x="43" y="37"/>
                    <a:pt x="43" y="37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70" y="0"/>
                    <a:pt x="79" y="5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48"/>
            <p:cNvSpPr>
              <a:spLocks/>
            </p:cNvSpPr>
            <p:nvPr/>
          </p:nvSpPr>
          <p:spPr bwMode="auto">
            <a:xfrm>
              <a:off x="8234" y="4333"/>
              <a:ext cx="525" cy="388"/>
            </a:xfrm>
            <a:custGeom>
              <a:avLst/>
              <a:gdLst>
                <a:gd name="T0" fmla="*/ 222 w 222"/>
                <a:gd name="T1" fmla="*/ 81 h 164"/>
                <a:gd name="T2" fmla="*/ 219 w 222"/>
                <a:gd name="T3" fmla="*/ 86 h 164"/>
                <a:gd name="T4" fmla="*/ 112 w 222"/>
                <a:gd name="T5" fmla="*/ 147 h 164"/>
                <a:gd name="T6" fmla="*/ 104 w 222"/>
                <a:gd name="T7" fmla="*/ 146 h 164"/>
                <a:gd name="T8" fmla="*/ 76 w 222"/>
                <a:gd name="T9" fmla="*/ 103 h 164"/>
                <a:gd name="T10" fmla="*/ 76 w 222"/>
                <a:gd name="T11" fmla="*/ 103 h 164"/>
                <a:gd name="T12" fmla="*/ 1 w 222"/>
                <a:gd name="T13" fmla="*/ 4 h 164"/>
                <a:gd name="T14" fmla="*/ 0 w 222"/>
                <a:gd name="T15" fmla="*/ 0 h 164"/>
                <a:gd name="T16" fmla="*/ 0 w 222"/>
                <a:gd name="T17" fmla="*/ 0 h 164"/>
                <a:gd name="T18" fmla="*/ 0 w 222"/>
                <a:gd name="T19" fmla="*/ 15 h 164"/>
                <a:gd name="T20" fmla="*/ 0 w 222"/>
                <a:gd name="T21" fmla="*/ 15 h 164"/>
                <a:gd name="T22" fmla="*/ 1 w 222"/>
                <a:gd name="T23" fmla="*/ 19 h 164"/>
                <a:gd name="T24" fmla="*/ 76 w 222"/>
                <a:gd name="T25" fmla="*/ 117 h 164"/>
                <a:gd name="T26" fmla="*/ 76 w 222"/>
                <a:gd name="T27" fmla="*/ 117 h 164"/>
                <a:gd name="T28" fmla="*/ 104 w 222"/>
                <a:gd name="T29" fmla="*/ 160 h 164"/>
                <a:gd name="T30" fmla="*/ 112 w 222"/>
                <a:gd name="T31" fmla="*/ 162 h 164"/>
                <a:gd name="T32" fmla="*/ 219 w 222"/>
                <a:gd name="T33" fmla="*/ 101 h 164"/>
                <a:gd name="T34" fmla="*/ 222 w 222"/>
                <a:gd name="T35" fmla="*/ 95 h 164"/>
                <a:gd name="T36" fmla="*/ 222 w 222"/>
                <a:gd name="T37" fmla="*/ 95 h 164"/>
                <a:gd name="T38" fmla="*/ 222 w 222"/>
                <a:gd name="T39" fmla="*/ 81 h 164"/>
                <a:gd name="T40" fmla="*/ 222 w 222"/>
                <a:gd name="T41" fmla="*/ 8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164">
                  <a:moveTo>
                    <a:pt x="222" y="81"/>
                  </a:moveTo>
                  <a:cubicBezTo>
                    <a:pt x="222" y="83"/>
                    <a:pt x="221" y="85"/>
                    <a:pt x="219" y="86"/>
                  </a:cubicBezTo>
                  <a:cubicBezTo>
                    <a:pt x="112" y="147"/>
                    <a:pt x="112" y="147"/>
                    <a:pt x="112" y="147"/>
                  </a:cubicBezTo>
                  <a:cubicBezTo>
                    <a:pt x="110" y="149"/>
                    <a:pt x="106" y="148"/>
                    <a:pt x="104" y="146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76" y="117"/>
                    <a:pt x="76" y="117"/>
                    <a:pt x="76" y="117"/>
                  </a:cubicBezTo>
                  <a:cubicBezTo>
                    <a:pt x="76" y="117"/>
                    <a:pt x="76" y="117"/>
                    <a:pt x="76" y="11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6" y="163"/>
                    <a:pt x="110" y="164"/>
                    <a:pt x="112" y="162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21" y="100"/>
                    <a:pt x="222" y="97"/>
                    <a:pt x="222" y="95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2" y="81"/>
                    <a:pt x="222" y="81"/>
                    <a:pt x="222" y="81"/>
                  </a:cubicBezTo>
                  <a:cubicBezTo>
                    <a:pt x="222" y="81"/>
                    <a:pt x="222" y="81"/>
                    <a:pt x="222" y="81"/>
                  </a:cubicBezTo>
                </a:path>
              </a:pathLst>
            </a:custGeom>
            <a:solidFill>
              <a:srgbClr val="51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8703" y="4077"/>
              <a:ext cx="617" cy="1122"/>
            </a:xfrm>
            <a:custGeom>
              <a:avLst/>
              <a:gdLst>
                <a:gd name="T0" fmla="*/ 177 w 261"/>
                <a:gd name="T1" fmla="*/ 5 h 474"/>
                <a:gd name="T2" fmla="*/ 210 w 261"/>
                <a:gd name="T3" fmla="*/ 30 h 474"/>
                <a:gd name="T4" fmla="*/ 221 w 261"/>
                <a:gd name="T5" fmla="*/ 385 h 474"/>
                <a:gd name="T6" fmla="*/ 213 w 261"/>
                <a:gd name="T7" fmla="*/ 396 h 474"/>
                <a:gd name="T8" fmla="*/ 9 w 261"/>
                <a:gd name="T9" fmla="*/ 402 h 474"/>
                <a:gd name="T10" fmla="*/ 9 w 261"/>
                <a:gd name="T11" fmla="*/ 243 h 474"/>
                <a:gd name="T12" fmla="*/ 8 w 261"/>
                <a:gd name="T13" fmla="*/ 121 h 474"/>
                <a:gd name="T14" fmla="*/ 41 w 261"/>
                <a:gd name="T15" fmla="*/ 78 h 474"/>
                <a:gd name="T16" fmla="*/ 177 w 261"/>
                <a:gd name="T17" fmla="*/ 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474">
                  <a:moveTo>
                    <a:pt x="177" y="5"/>
                  </a:moveTo>
                  <a:cubicBezTo>
                    <a:pt x="177" y="5"/>
                    <a:pt x="184" y="0"/>
                    <a:pt x="210" y="30"/>
                  </a:cubicBezTo>
                  <a:cubicBezTo>
                    <a:pt x="240" y="64"/>
                    <a:pt x="261" y="237"/>
                    <a:pt x="221" y="385"/>
                  </a:cubicBezTo>
                  <a:cubicBezTo>
                    <a:pt x="220" y="389"/>
                    <a:pt x="217" y="393"/>
                    <a:pt x="213" y="396"/>
                  </a:cubicBezTo>
                  <a:cubicBezTo>
                    <a:pt x="191" y="414"/>
                    <a:pt x="106" y="474"/>
                    <a:pt x="9" y="402"/>
                  </a:cubicBezTo>
                  <a:cubicBezTo>
                    <a:pt x="9" y="243"/>
                    <a:pt x="9" y="243"/>
                    <a:pt x="9" y="243"/>
                  </a:cubicBezTo>
                  <a:cubicBezTo>
                    <a:pt x="9" y="243"/>
                    <a:pt x="0" y="147"/>
                    <a:pt x="8" y="121"/>
                  </a:cubicBezTo>
                  <a:cubicBezTo>
                    <a:pt x="13" y="108"/>
                    <a:pt x="20" y="92"/>
                    <a:pt x="41" y="78"/>
                  </a:cubicBezTo>
                  <a:lnTo>
                    <a:pt x="177" y="5"/>
                  </a:lnTo>
                  <a:close/>
                </a:path>
              </a:pathLst>
            </a:custGeom>
            <a:solidFill>
              <a:srgbClr val="128D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50"/>
            <p:cNvSpPr>
              <a:spLocks/>
            </p:cNvSpPr>
            <p:nvPr/>
          </p:nvSpPr>
          <p:spPr bwMode="auto">
            <a:xfrm>
              <a:off x="8724" y="4683"/>
              <a:ext cx="476" cy="485"/>
            </a:xfrm>
            <a:custGeom>
              <a:avLst/>
              <a:gdLst>
                <a:gd name="T0" fmla="*/ 201 w 201"/>
                <a:gd name="T1" fmla="*/ 143 h 205"/>
                <a:gd name="T2" fmla="*/ 111 w 201"/>
                <a:gd name="T3" fmla="*/ 158 h 205"/>
                <a:gd name="T4" fmla="*/ 65 w 201"/>
                <a:gd name="T5" fmla="*/ 98 h 205"/>
                <a:gd name="T6" fmla="*/ 72 w 201"/>
                <a:gd name="T7" fmla="*/ 0 h 205"/>
                <a:gd name="T8" fmla="*/ 58 w 201"/>
                <a:gd name="T9" fmla="*/ 0 h 205"/>
                <a:gd name="T10" fmla="*/ 30 w 201"/>
                <a:gd name="T11" fmla="*/ 32 h 205"/>
                <a:gd name="T12" fmla="*/ 0 w 201"/>
                <a:gd name="T13" fmla="*/ 85 h 205"/>
                <a:gd name="T14" fmla="*/ 0 w 201"/>
                <a:gd name="T15" fmla="*/ 146 h 205"/>
                <a:gd name="T16" fmla="*/ 23 w 201"/>
                <a:gd name="T17" fmla="*/ 161 h 205"/>
                <a:gd name="T18" fmla="*/ 26 w 201"/>
                <a:gd name="T19" fmla="*/ 162 h 205"/>
                <a:gd name="T20" fmla="*/ 26 w 201"/>
                <a:gd name="T21" fmla="*/ 162 h 205"/>
                <a:gd name="T22" fmla="*/ 201 w 201"/>
                <a:gd name="T23" fmla="*/ 14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1" h="205">
                  <a:moveTo>
                    <a:pt x="201" y="143"/>
                  </a:moveTo>
                  <a:cubicBezTo>
                    <a:pt x="168" y="158"/>
                    <a:pt x="136" y="161"/>
                    <a:pt x="111" y="158"/>
                  </a:cubicBezTo>
                  <a:cubicBezTo>
                    <a:pt x="81" y="156"/>
                    <a:pt x="60" y="127"/>
                    <a:pt x="65" y="98"/>
                  </a:cubicBezTo>
                  <a:cubicBezTo>
                    <a:pt x="74" y="52"/>
                    <a:pt x="72" y="0"/>
                    <a:pt x="7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" y="152"/>
                    <a:pt x="16" y="157"/>
                    <a:pt x="23" y="161"/>
                  </a:cubicBezTo>
                  <a:cubicBezTo>
                    <a:pt x="24" y="162"/>
                    <a:pt x="25" y="162"/>
                    <a:pt x="26" y="162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107" y="205"/>
                    <a:pt x="177" y="161"/>
                    <a:pt x="201" y="143"/>
                  </a:cubicBezTo>
                  <a:close/>
                </a:path>
              </a:pathLst>
            </a:custGeom>
            <a:solidFill>
              <a:srgbClr val="00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51"/>
            <p:cNvSpPr>
              <a:spLocks/>
            </p:cNvSpPr>
            <p:nvPr/>
          </p:nvSpPr>
          <p:spPr bwMode="auto">
            <a:xfrm>
              <a:off x="8388" y="4508"/>
              <a:ext cx="42" cy="78"/>
            </a:xfrm>
            <a:custGeom>
              <a:avLst/>
              <a:gdLst>
                <a:gd name="T0" fmla="*/ 0 w 18"/>
                <a:gd name="T1" fmla="*/ 0 h 33"/>
                <a:gd name="T2" fmla="*/ 2 w 18"/>
                <a:gd name="T3" fmla="*/ 17 h 33"/>
                <a:gd name="T4" fmla="*/ 11 w 18"/>
                <a:gd name="T5" fmla="*/ 29 h 33"/>
                <a:gd name="T6" fmla="*/ 11 w 18"/>
                <a:gd name="T7" fmla="*/ 29 h 33"/>
                <a:gd name="T8" fmla="*/ 13 w 18"/>
                <a:gd name="T9" fmla="*/ 33 h 33"/>
                <a:gd name="T10" fmla="*/ 18 w 18"/>
                <a:gd name="T11" fmla="*/ 30 h 33"/>
                <a:gd name="T12" fmla="*/ 16 w 18"/>
                <a:gd name="T13" fmla="*/ 20 h 33"/>
                <a:gd name="T14" fmla="*/ 15 w 18"/>
                <a:gd name="T15" fmla="*/ 20 h 33"/>
                <a:gd name="T16" fmla="*/ 15 w 18"/>
                <a:gd name="T17" fmla="*/ 20 h 33"/>
                <a:gd name="T18" fmla="*/ 0 w 18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3">
                  <a:moveTo>
                    <a:pt x="0" y="0"/>
                  </a:moveTo>
                  <a:cubicBezTo>
                    <a:pt x="0" y="4"/>
                    <a:pt x="1" y="10"/>
                    <a:pt x="2" y="17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52"/>
            <p:cNvSpPr>
              <a:spLocks/>
            </p:cNvSpPr>
            <p:nvPr/>
          </p:nvSpPr>
          <p:spPr bwMode="auto">
            <a:xfrm>
              <a:off x="8388" y="4473"/>
              <a:ext cx="38" cy="82"/>
            </a:xfrm>
            <a:custGeom>
              <a:avLst/>
              <a:gdLst>
                <a:gd name="T0" fmla="*/ 5 w 16"/>
                <a:gd name="T1" fmla="*/ 0 h 35"/>
                <a:gd name="T2" fmla="*/ 0 w 16"/>
                <a:gd name="T3" fmla="*/ 15 h 35"/>
                <a:gd name="T4" fmla="*/ 15 w 16"/>
                <a:gd name="T5" fmla="*/ 35 h 35"/>
                <a:gd name="T6" fmla="*/ 15 w 16"/>
                <a:gd name="T7" fmla="*/ 35 h 35"/>
                <a:gd name="T8" fmla="*/ 16 w 16"/>
                <a:gd name="T9" fmla="*/ 35 h 35"/>
                <a:gd name="T10" fmla="*/ 5 w 16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5">
                  <a:moveTo>
                    <a:pt x="5" y="0"/>
                  </a:moveTo>
                  <a:cubicBezTo>
                    <a:pt x="5" y="0"/>
                    <a:pt x="0" y="1"/>
                    <a:pt x="0" y="1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7A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53"/>
            <p:cNvSpPr>
              <a:spLocks/>
            </p:cNvSpPr>
            <p:nvPr/>
          </p:nvSpPr>
          <p:spPr bwMode="auto">
            <a:xfrm>
              <a:off x="8393" y="4548"/>
              <a:ext cx="26" cy="41"/>
            </a:xfrm>
            <a:custGeom>
              <a:avLst/>
              <a:gdLst>
                <a:gd name="T0" fmla="*/ 0 w 11"/>
                <a:gd name="T1" fmla="*/ 0 h 17"/>
                <a:gd name="T2" fmla="*/ 0 w 11"/>
                <a:gd name="T3" fmla="*/ 0 h 17"/>
                <a:gd name="T4" fmla="*/ 9 w 11"/>
                <a:gd name="T5" fmla="*/ 17 h 17"/>
                <a:gd name="T6" fmla="*/ 11 w 11"/>
                <a:gd name="T7" fmla="*/ 16 h 17"/>
                <a:gd name="T8" fmla="*/ 9 w 11"/>
                <a:gd name="T9" fmla="*/ 12 h 17"/>
                <a:gd name="T10" fmla="*/ 9 w 11"/>
                <a:gd name="T11" fmla="*/ 12 h 17"/>
                <a:gd name="T12" fmla="*/ 0 w 1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9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8255" y="4421"/>
              <a:ext cx="620" cy="697"/>
            </a:xfrm>
            <a:custGeom>
              <a:avLst/>
              <a:gdLst>
                <a:gd name="T0" fmla="*/ 261 w 262"/>
                <a:gd name="T1" fmla="*/ 111 h 295"/>
                <a:gd name="T2" fmla="*/ 185 w 262"/>
                <a:gd name="T3" fmla="*/ 114 h 295"/>
                <a:gd name="T4" fmla="*/ 187 w 262"/>
                <a:gd name="T5" fmla="*/ 162 h 295"/>
                <a:gd name="T6" fmla="*/ 179 w 262"/>
                <a:gd name="T7" fmla="*/ 166 h 295"/>
                <a:gd name="T8" fmla="*/ 93 w 262"/>
                <a:gd name="T9" fmla="*/ 105 h 295"/>
                <a:gd name="T10" fmla="*/ 71 w 262"/>
                <a:gd name="T11" fmla="*/ 29 h 295"/>
                <a:gd name="T12" fmla="*/ 67 w 262"/>
                <a:gd name="T13" fmla="*/ 66 h 295"/>
                <a:gd name="T14" fmla="*/ 35 w 262"/>
                <a:gd name="T15" fmla="*/ 24 h 295"/>
                <a:gd name="T16" fmla="*/ 23 w 262"/>
                <a:gd name="T17" fmla="*/ 25 h 295"/>
                <a:gd name="T18" fmla="*/ 67 w 262"/>
                <a:gd name="T19" fmla="*/ 124 h 295"/>
                <a:gd name="T20" fmla="*/ 183 w 262"/>
                <a:gd name="T21" fmla="*/ 250 h 295"/>
                <a:gd name="T22" fmla="*/ 261 w 262"/>
                <a:gd name="T23" fmla="*/ 11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2" h="295">
                  <a:moveTo>
                    <a:pt x="261" y="111"/>
                  </a:moveTo>
                  <a:cubicBezTo>
                    <a:pt x="230" y="124"/>
                    <a:pt x="202" y="122"/>
                    <a:pt x="185" y="114"/>
                  </a:cubicBezTo>
                  <a:cubicBezTo>
                    <a:pt x="185" y="134"/>
                    <a:pt x="186" y="151"/>
                    <a:pt x="187" y="162"/>
                  </a:cubicBezTo>
                  <a:cubicBezTo>
                    <a:pt x="187" y="166"/>
                    <a:pt x="183" y="168"/>
                    <a:pt x="179" y="166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5"/>
                    <a:pt x="95" y="58"/>
                    <a:pt x="71" y="29"/>
                  </a:cubicBezTo>
                  <a:cubicBezTo>
                    <a:pt x="47" y="0"/>
                    <a:pt x="67" y="66"/>
                    <a:pt x="67" y="6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2" y="20"/>
                    <a:pt x="25" y="20"/>
                    <a:pt x="23" y="25"/>
                  </a:cubicBezTo>
                  <a:cubicBezTo>
                    <a:pt x="13" y="42"/>
                    <a:pt x="0" y="82"/>
                    <a:pt x="67" y="124"/>
                  </a:cubicBezTo>
                  <a:cubicBezTo>
                    <a:pt x="67" y="124"/>
                    <a:pt x="110" y="203"/>
                    <a:pt x="183" y="250"/>
                  </a:cubicBezTo>
                  <a:cubicBezTo>
                    <a:pt x="252" y="295"/>
                    <a:pt x="262" y="111"/>
                    <a:pt x="261" y="111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8442" y="4683"/>
              <a:ext cx="433" cy="435"/>
            </a:xfrm>
            <a:custGeom>
              <a:avLst/>
              <a:gdLst>
                <a:gd name="T0" fmla="*/ 182 w 183"/>
                <a:gd name="T1" fmla="*/ 0 h 184"/>
                <a:gd name="T2" fmla="*/ 165 w 183"/>
                <a:gd name="T3" fmla="*/ 6 h 184"/>
                <a:gd name="T4" fmla="*/ 89 w 183"/>
                <a:gd name="T5" fmla="*/ 118 h 184"/>
                <a:gd name="T6" fmla="*/ 0 w 183"/>
                <a:gd name="T7" fmla="*/ 32 h 184"/>
                <a:gd name="T8" fmla="*/ 104 w 183"/>
                <a:gd name="T9" fmla="*/ 139 h 184"/>
                <a:gd name="T10" fmla="*/ 182 w 183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184">
                  <a:moveTo>
                    <a:pt x="182" y="0"/>
                  </a:moveTo>
                  <a:cubicBezTo>
                    <a:pt x="176" y="3"/>
                    <a:pt x="170" y="4"/>
                    <a:pt x="165" y="6"/>
                  </a:cubicBezTo>
                  <a:cubicBezTo>
                    <a:pt x="159" y="55"/>
                    <a:pt x="141" y="151"/>
                    <a:pt x="89" y="118"/>
                  </a:cubicBezTo>
                  <a:cubicBezTo>
                    <a:pt x="50" y="93"/>
                    <a:pt x="20" y="58"/>
                    <a:pt x="0" y="32"/>
                  </a:cubicBezTo>
                  <a:cubicBezTo>
                    <a:pt x="17" y="58"/>
                    <a:pt x="53" y="107"/>
                    <a:pt x="104" y="139"/>
                  </a:cubicBezTo>
                  <a:cubicBezTo>
                    <a:pt x="173" y="184"/>
                    <a:pt x="183" y="0"/>
                    <a:pt x="182" y="0"/>
                  </a:cubicBezTo>
                  <a:close/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8852" y="4134"/>
              <a:ext cx="184" cy="107"/>
            </a:xfrm>
            <a:custGeom>
              <a:avLst/>
              <a:gdLst>
                <a:gd name="T0" fmla="*/ 76 w 78"/>
                <a:gd name="T1" fmla="*/ 7 h 45"/>
                <a:gd name="T2" fmla="*/ 73 w 78"/>
                <a:gd name="T3" fmla="*/ 0 h 45"/>
                <a:gd name="T4" fmla="*/ 17 w 78"/>
                <a:gd name="T5" fmla="*/ 11 h 45"/>
                <a:gd name="T6" fmla="*/ 0 w 78"/>
                <a:gd name="T7" fmla="*/ 43 h 45"/>
                <a:gd name="T8" fmla="*/ 72 w 78"/>
                <a:gd name="T9" fmla="*/ 22 h 45"/>
                <a:gd name="T10" fmla="*/ 76 w 78"/>
                <a:gd name="T1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45">
                  <a:moveTo>
                    <a:pt x="76" y="7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21" y="24"/>
                    <a:pt x="0" y="43"/>
                  </a:cubicBezTo>
                  <a:cubicBezTo>
                    <a:pt x="38" y="45"/>
                    <a:pt x="61" y="31"/>
                    <a:pt x="72" y="22"/>
                  </a:cubicBezTo>
                  <a:cubicBezTo>
                    <a:pt x="76" y="18"/>
                    <a:pt x="78" y="12"/>
                    <a:pt x="76" y="7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57"/>
            <p:cNvSpPr>
              <a:spLocks/>
            </p:cNvSpPr>
            <p:nvPr/>
          </p:nvSpPr>
          <p:spPr bwMode="auto">
            <a:xfrm>
              <a:off x="8885" y="4134"/>
              <a:ext cx="144" cy="62"/>
            </a:xfrm>
            <a:custGeom>
              <a:avLst/>
              <a:gdLst>
                <a:gd name="T0" fmla="*/ 39 w 61"/>
                <a:gd name="T1" fmla="*/ 18 h 26"/>
                <a:gd name="T2" fmla="*/ 61 w 61"/>
                <a:gd name="T3" fmla="*/ 6 h 26"/>
                <a:gd name="T4" fmla="*/ 59 w 61"/>
                <a:gd name="T5" fmla="*/ 0 h 26"/>
                <a:gd name="T6" fmla="*/ 3 w 61"/>
                <a:gd name="T7" fmla="*/ 11 h 26"/>
                <a:gd name="T8" fmla="*/ 0 w 61"/>
                <a:gd name="T9" fmla="*/ 26 h 26"/>
                <a:gd name="T10" fmla="*/ 39 w 61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">
                  <a:moveTo>
                    <a:pt x="39" y="18"/>
                  </a:moveTo>
                  <a:cubicBezTo>
                    <a:pt x="47" y="16"/>
                    <a:pt x="55" y="11"/>
                    <a:pt x="61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5" y="17"/>
                    <a:pt x="0" y="26"/>
                  </a:cubicBezTo>
                  <a:cubicBezTo>
                    <a:pt x="11" y="26"/>
                    <a:pt x="25" y="23"/>
                    <a:pt x="39" y="18"/>
                  </a:cubicBezTo>
                  <a:close/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8686" y="3590"/>
              <a:ext cx="464" cy="570"/>
            </a:xfrm>
            <a:custGeom>
              <a:avLst/>
              <a:gdLst>
                <a:gd name="T0" fmla="*/ 11 w 196"/>
                <a:gd name="T1" fmla="*/ 82 h 241"/>
                <a:gd name="T2" fmla="*/ 103 w 196"/>
                <a:gd name="T3" fmla="*/ 0 h 241"/>
                <a:gd name="T4" fmla="*/ 196 w 196"/>
                <a:gd name="T5" fmla="*/ 92 h 241"/>
                <a:gd name="T6" fmla="*/ 196 w 196"/>
                <a:gd name="T7" fmla="*/ 94 h 241"/>
                <a:gd name="T8" fmla="*/ 196 w 196"/>
                <a:gd name="T9" fmla="*/ 94 h 241"/>
                <a:gd name="T10" fmla="*/ 196 w 196"/>
                <a:gd name="T11" fmla="*/ 145 h 241"/>
                <a:gd name="T12" fmla="*/ 136 w 196"/>
                <a:gd name="T13" fmla="*/ 233 h 241"/>
                <a:gd name="T14" fmla="*/ 80 w 196"/>
                <a:gd name="T15" fmla="*/ 241 h 241"/>
                <a:gd name="T16" fmla="*/ 64 w 196"/>
                <a:gd name="T17" fmla="*/ 235 h 241"/>
                <a:gd name="T18" fmla="*/ 11 w 196"/>
                <a:gd name="T19" fmla="*/ 8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241">
                  <a:moveTo>
                    <a:pt x="11" y="82"/>
                  </a:moveTo>
                  <a:cubicBezTo>
                    <a:pt x="19" y="36"/>
                    <a:pt x="56" y="0"/>
                    <a:pt x="103" y="0"/>
                  </a:cubicBezTo>
                  <a:cubicBezTo>
                    <a:pt x="155" y="0"/>
                    <a:pt x="196" y="41"/>
                    <a:pt x="196" y="92"/>
                  </a:cubicBezTo>
                  <a:cubicBezTo>
                    <a:pt x="196" y="93"/>
                    <a:pt x="196" y="93"/>
                    <a:pt x="196" y="94"/>
                  </a:cubicBezTo>
                  <a:cubicBezTo>
                    <a:pt x="196" y="94"/>
                    <a:pt x="196" y="94"/>
                    <a:pt x="196" y="94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196" y="184"/>
                    <a:pt x="173" y="220"/>
                    <a:pt x="136" y="233"/>
                  </a:cubicBezTo>
                  <a:cubicBezTo>
                    <a:pt x="114" y="241"/>
                    <a:pt x="92" y="241"/>
                    <a:pt x="80" y="241"/>
                  </a:cubicBezTo>
                  <a:cubicBezTo>
                    <a:pt x="74" y="241"/>
                    <a:pt x="68" y="239"/>
                    <a:pt x="64" y="235"/>
                  </a:cubicBezTo>
                  <a:cubicBezTo>
                    <a:pt x="22" y="201"/>
                    <a:pt x="0" y="152"/>
                    <a:pt x="11" y="82"/>
                  </a:cubicBezTo>
                  <a:close/>
                </a:path>
              </a:pathLst>
            </a:cu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59"/>
            <p:cNvSpPr>
              <a:spLocks/>
            </p:cNvSpPr>
            <p:nvPr/>
          </p:nvSpPr>
          <p:spPr bwMode="auto">
            <a:xfrm>
              <a:off x="8655" y="3562"/>
              <a:ext cx="557" cy="594"/>
            </a:xfrm>
            <a:custGeom>
              <a:avLst/>
              <a:gdLst>
                <a:gd name="T0" fmla="*/ 116 w 235"/>
                <a:gd name="T1" fmla="*/ 0 h 251"/>
                <a:gd name="T2" fmla="*/ 41 w 235"/>
                <a:gd name="T3" fmla="*/ 37 h 251"/>
                <a:gd name="T4" fmla="*/ 41 w 235"/>
                <a:gd name="T5" fmla="*/ 37 h 251"/>
                <a:gd name="T6" fmla="*/ 25 w 235"/>
                <a:gd name="T7" fmla="*/ 106 h 251"/>
                <a:gd name="T8" fmla="*/ 37 w 235"/>
                <a:gd name="T9" fmla="*/ 94 h 251"/>
                <a:gd name="T10" fmla="*/ 49 w 235"/>
                <a:gd name="T11" fmla="*/ 133 h 251"/>
                <a:gd name="T12" fmla="*/ 92 w 235"/>
                <a:gd name="T13" fmla="*/ 144 h 251"/>
                <a:gd name="T14" fmla="*/ 122 w 235"/>
                <a:gd name="T15" fmla="*/ 215 h 251"/>
                <a:gd name="T16" fmla="*/ 164 w 235"/>
                <a:gd name="T17" fmla="*/ 243 h 251"/>
                <a:gd name="T18" fmla="*/ 235 w 235"/>
                <a:gd name="T19" fmla="*/ 136 h 251"/>
                <a:gd name="T20" fmla="*/ 116 w 235"/>
                <a:gd name="T2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251">
                  <a:moveTo>
                    <a:pt x="116" y="0"/>
                  </a:moveTo>
                  <a:cubicBezTo>
                    <a:pt x="87" y="0"/>
                    <a:pt x="55" y="13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0" y="58"/>
                    <a:pt x="25" y="106"/>
                  </a:cubicBezTo>
                  <a:cubicBezTo>
                    <a:pt x="25" y="106"/>
                    <a:pt x="27" y="100"/>
                    <a:pt x="37" y="94"/>
                  </a:cubicBezTo>
                  <a:cubicBezTo>
                    <a:pt x="37" y="94"/>
                    <a:pt x="29" y="118"/>
                    <a:pt x="49" y="133"/>
                  </a:cubicBezTo>
                  <a:cubicBezTo>
                    <a:pt x="68" y="149"/>
                    <a:pt x="92" y="144"/>
                    <a:pt x="92" y="144"/>
                  </a:cubicBezTo>
                  <a:cubicBezTo>
                    <a:pt x="92" y="144"/>
                    <a:pt x="119" y="174"/>
                    <a:pt x="122" y="215"/>
                  </a:cubicBezTo>
                  <a:cubicBezTo>
                    <a:pt x="123" y="236"/>
                    <a:pt x="144" y="251"/>
                    <a:pt x="164" y="243"/>
                  </a:cubicBezTo>
                  <a:cubicBezTo>
                    <a:pt x="197" y="231"/>
                    <a:pt x="235" y="202"/>
                    <a:pt x="235" y="136"/>
                  </a:cubicBezTo>
                  <a:cubicBezTo>
                    <a:pt x="235" y="20"/>
                    <a:pt x="154" y="0"/>
                    <a:pt x="116" y="0"/>
                  </a:cubicBezTo>
                  <a:close/>
                </a:path>
              </a:pathLst>
            </a:custGeom>
            <a:solidFill>
              <a:srgbClr val="5D4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auto">
            <a:xfrm>
              <a:off x="8852" y="3893"/>
              <a:ext cx="99" cy="99"/>
            </a:xfrm>
            <a:prstGeom prst="ellipse">
              <a:avLst/>
            </a:prstGeom>
            <a:solidFill>
              <a:srgbClr val="FDD4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8677" y="4302"/>
              <a:ext cx="227" cy="414"/>
            </a:xfrm>
            <a:custGeom>
              <a:avLst/>
              <a:gdLst>
                <a:gd name="T0" fmla="*/ 42 w 96"/>
                <a:gd name="T1" fmla="*/ 2 h 175"/>
                <a:gd name="T2" fmla="*/ 1 w 96"/>
                <a:gd name="T3" fmla="*/ 161 h 175"/>
                <a:gd name="T4" fmla="*/ 92 w 96"/>
                <a:gd name="T5" fmla="*/ 161 h 175"/>
                <a:gd name="T6" fmla="*/ 93 w 96"/>
                <a:gd name="T7" fmla="*/ 69 h 175"/>
                <a:gd name="T8" fmla="*/ 42 w 96"/>
                <a:gd name="T9" fmla="*/ 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75">
                  <a:moveTo>
                    <a:pt x="42" y="2"/>
                  </a:moveTo>
                  <a:cubicBezTo>
                    <a:pt x="8" y="0"/>
                    <a:pt x="0" y="95"/>
                    <a:pt x="1" y="161"/>
                  </a:cubicBezTo>
                  <a:cubicBezTo>
                    <a:pt x="18" y="171"/>
                    <a:pt x="58" y="175"/>
                    <a:pt x="92" y="161"/>
                  </a:cubicBezTo>
                  <a:cubicBezTo>
                    <a:pt x="96" y="123"/>
                    <a:pt x="93" y="88"/>
                    <a:pt x="93" y="69"/>
                  </a:cubicBezTo>
                  <a:cubicBezTo>
                    <a:pt x="93" y="11"/>
                    <a:pt x="57" y="3"/>
                    <a:pt x="42" y="2"/>
                  </a:cubicBezTo>
                  <a:close/>
                </a:path>
              </a:pathLst>
            </a:custGeom>
            <a:solidFill>
              <a:srgbClr val="00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8255" y="4480"/>
              <a:ext cx="159" cy="234"/>
            </a:xfrm>
            <a:custGeom>
              <a:avLst/>
              <a:gdLst>
                <a:gd name="T0" fmla="*/ 23 w 67"/>
                <a:gd name="T1" fmla="*/ 0 h 99"/>
                <a:gd name="T2" fmla="*/ 67 w 67"/>
                <a:gd name="T3" fmla="*/ 99 h 99"/>
                <a:gd name="T4" fmla="*/ 23 w 67"/>
                <a:gd name="T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99">
                  <a:moveTo>
                    <a:pt x="23" y="0"/>
                  </a:moveTo>
                  <a:cubicBezTo>
                    <a:pt x="13" y="17"/>
                    <a:pt x="0" y="57"/>
                    <a:pt x="67" y="99"/>
                  </a:cubicBezTo>
                  <a:cubicBezTo>
                    <a:pt x="8" y="6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FBC4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63"/>
            <p:cNvSpPr>
              <a:spLocks noEditPoints="1"/>
            </p:cNvSpPr>
            <p:nvPr/>
          </p:nvSpPr>
          <p:spPr bwMode="auto">
            <a:xfrm>
              <a:off x="8437" y="4227"/>
              <a:ext cx="112" cy="414"/>
            </a:xfrm>
            <a:custGeom>
              <a:avLst/>
              <a:gdLst>
                <a:gd name="T0" fmla="*/ 112 w 112"/>
                <a:gd name="T1" fmla="*/ 392 h 414"/>
                <a:gd name="T2" fmla="*/ 74 w 112"/>
                <a:gd name="T3" fmla="*/ 414 h 414"/>
                <a:gd name="T4" fmla="*/ 74 w 112"/>
                <a:gd name="T5" fmla="*/ 414 h 414"/>
                <a:gd name="T6" fmla="*/ 112 w 112"/>
                <a:gd name="T7" fmla="*/ 392 h 414"/>
                <a:gd name="T8" fmla="*/ 34 w 112"/>
                <a:gd name="T9" fmla="*/ 0 h 414"/>
                <a:gd name="T10" fmla="*/ 0 w 112"/>
                <a:gd name="T11" fmla="*/ 18 h 414"/>
                <a:gd name="T12" fmla="*/ 34 w 112"/>
                <a:gd name="T13" fmla="*/ 0 h 414"/>
                <a:gd name="T14" fmla="*/ 34 w 112"/>
                <a:gd name="T15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414">
                  <a:moveTo>
                    <a:pt x="112" y="392"/>
                  </a:moveTo>
                  <a:lnTo>
                    <a:pt x="74" y="414"/>
                  </a:lnTo>
                  <a:lnTo>
                    <a:pt x="74" y="414"/>
                  </a:lnTo>
                  <a:lnTo>
                    <a:pt x="112" y="392"/>
                  </a:lnTo>
                  <a:close/>
                  <a:moveTo>
                    <a:pt x="34" y="0"/>
                  </a:moveTo>
                  <a:lnTo>
                    <a:pt x="0" y="18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64"/>
            <p:cNvSpPr>
              <a:spLocks noEditPoints="1"/>
            </p:cNvSpPr>
            <p:nvPr/>
          </p:nvSpPr>
          <p:spPr bwMode="auto">
            <a:xfrm>
              <a:off x="8437" y="4227"/>
              <a:ext cx="112" cy="414"/>
            </a:xfrm>
            <a:custGeom>
              <a:avLst/>
              <a:gdLst>
                <a:gd name="T0" fmla="*/ 112 w 112"/>
                <a:gd name="T1" fmla="*/ 392 h 414"/>
                <a:gd name="T2" fmla="*/ 74 w 112"/>
                <a:gd name="T3" fmla="*/ 414 h 414"/>
                <a:gd name="T4" fmla="*/ 74 w 112"/>
                <a:gd name="T5" fmla="*/ 414 h 414"/>
                <a:gd name="T6" fmla="*/ 112 w 112"/>
                <a:gd name="T7" fmla="*/ 392 h 414"/>
                <a:gd name="T8" fmla="*/ 34 w 112"/>
                <a:gd name="T9" fmla="*/ 0 h 414"/>
                <a:gd name="T10" fmla="*/ 0 w 112"/>
                <a:gd name="T11" fmla="*/ 18 h 414"/>
                <a:gd name="T12" fmla="*/ 34 w 112"/>
                <a:gd name="T13" fmla="*/ 0 h 414"/>
                <a:gd name="T14" fmla="*/ 34 w 112"/>
                <a:gd name="T15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414">
                  <a:moveTo>
                    <a:pt x="112" y="392"/>
                  </a:moveTo>
                  <a:lnTo>
                    <a:pt x="74" y="414"/>
                  </a:lnTo>
                  <a:lnTo>
                    <a:pt x="74" y="414"/>
                  </a:lnTo>
                  <a:lnTo>
                    <a:pt x="112" y="392"/>
                  </a:lnTo>
                  <a:moveTo>
                    <a:pt x="34" y="0"/>
                  </a:moveTo>
                  <a:lnTo>
                    <a:pt x="0" y="18"/>
                  </a:lnTo>
                  <a:lnTo>
                    <a:pt x="34" y="0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65"/>
            <p:cNvSpPr>
              <a:spLocks/>
            </p:cNvSpPr>
            <p:nvPr/>
          </p:nvSpPr>
          <p:spPr bwMode="auto">
            <a:xfrm>
              <a:off x="8437" y="4227"/>
              <a:ext cx="112" cy="414"/>
            </a:xfrm>
            <a:custGeom>
              <a:avLst/>
              <a:gdLst>
                <a:gd name="T0" fmla="*/ 34 w 112"/>
                <a:gd name="T1" fmla="*/ 0 h 414"/>
                <a:gd name="T2" fmla="*/ 0 w 112"/>
                <a:gd name="T3" fmla="*/ 18 h 414"/>
                <a:gd name="T4" fmla="*/ 74 w 112"/>
                <a:gd name="T5" fmla="*/ 414 h 414"/>
                <a:gd name="T6" fmla="*/ 112 w 112"/>
                <a:gd name="T7" fmla="*/ 392 h 414"/>
                <a:gd name="T8" fmla="*/ 34 w 112"/>
                <a:gd name="T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414">
                  <a:moveTo>
                    <a:pt x="34" y="0"/>
                  </a:moveTo>
                  <a:lnTo>
                    <a:pt x="0" y="18"/>
                  </a:lnTo>
                  <a:lnTo>
                    <a:pt x="74" y="414"/>
                  </a:lnTo>
                  <a:lnTo>
                    <a:pt x="112" y="39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C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66"/>
            <p:cNvSpPr>
              <a:spLocks/>
            </p:cNvSpPr>
            <p:nvPr/>
          </p:nvSpPr>
          <p:spPr bwMode="auto">
            <a:xfrm>
              <a:off x="8437" y="4227"/>
              <a:ext cx="112" cy="414"/>
            </a:xfrm>
            <a:custGeom>
              <a:avLst/>
              <a:gdLst>
                <a:gd name="T0" fmla="*/ 34 w 112"/>
                <a:gd name="T1" fmla="*/ 0 h 414"/>
                <a:gd name="T2" fmla="*/ 0 w 112"/>
                <a:gd name="T3" fmla="*/ 18 h 414"/>
                <a:gd name="T4" fmla="*/ 74 w 112"/>
                <a:gd name="T5" fmla="*/ 414 h 414"/>
                <a:gd name="T6" fmla="*/ 112 w 112"/>
                <a:gd name="T7" fmla="*/ 392 h 414"/>
                <a:gd name="T8" fmla="*/ 34 w 112"/>
                <a:gd name="T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414">
                  <a:moveTo>
                    <a:pt x="34" y="0"/>
                  </a:moveTo>
                  <a:lnTo>
                    <a:pt x="0" y="18"/>
                  </a:lnTo>
                  <a:lnTo>
                    <a:pt x="74" y="414"/>
                  </a:lnTo>
                  <a:lnTo>
                    <a:pt x="112" y="392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67"/>
            <p:cNvSpPr>
              <a:spLocks noEditPoints="1"/>
            </p:cNvSpPr>
            <p:nvPr/>
          </p:nvSpPr>
          <p:spPr bwMode="auto">
            <a:xfrm>
              <a:off x="8492" y="4212"/>
              <a:ext cx="83" cy="395"/>
            </a:xfrm>
            <a:custGeom>
              <a:avLst/>
              <a:gdLst>
                <a:gd name="T0" fmla="*/ 83 w 83"/>
                <a:gd name="T1" fmla="*/ 393 h 395"/>
                <a:gd name="T2" fmla="*/ 76 w 83"/>
                <a:gd name="T3" fmla="*/ 395 h 395"/>
                <a:gd name="T4" fmla="*/ 76 w 83"/>
                <a:gd name="T5" fmla="*/ 395 h 395"/>
                <a:gd name="T6" fmla="*/ 83 w 83"/>
                <a:gd name="T7" fmla="*/ 393 h 395"/>
                <a:gd name="T8" fmla="*/ 7 w 83"/>
                <a:gd name="T9" fmla="*/ 0 h 395"/>
                <a:gd name="T10" fmla="*/ 0 w 83"/>
                <a:gd name="T11" fmla="*/ 3 h 395"/>
                <a:gd name="T12" fmla="*/ 7 w 83"/>
                <a:gd name="T13" fmla="*/ 0 h 395"/>
                <a:gd name="T14" fmla="*/ 7 w 83"/>
                <a:gd name="T15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395">
                  <a:moveTo>
                    <a:pt x="83" y="393"/>
                  </a:moveTo>
                  <a:lnTo>
                    <a:pt x="76" y="395"/>
                  </a:lnTo>
                  <a:lnTo>
                    <a:pt x="76" y="395"/>
                  </a:lnTo>
                  <a:lnTo>
                    <a:pt x="83" y="393"/>
                  </a:lnTo>
                  <a:close/>
                  <a:moveTo>
                    <a:pt x="7" y="0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168"/>
            <p:cNvSpPr>
              <a:spLocks noEditPoints="1"/>
            </p:cNvSpPr>
            <p:nvPr/>
          </p:nvSpPr>
          <p:spPr bwMode="auto">
            <a:xfrm>
              <a:off x="8492" y="4212"/>
              <a:ext cx="83" cy="395"/>
            </a:xfrm>
            <a:custGeom>
              <a:avLst/>
              <a:gdLst>
                <a:gd name="T0" fmla="*/ 83 w 83"/>
                <a:gd name="T1" fmla="*/ 393 h 395"/>
                <a:gd name="T2" fmla="*/ 76 w 83"/>
                <a:gd name="T3" fmla="*/ 395 h 395"/>
                <a:gd name="T4" fmla="*/ 76 w 83"/>
                <a:gd name="T5" fmla="*/ 395 h 395"/>
                <a:gd name="T6" fmla="*/ 83 w 83"/>
                <a:gd name="T7" fmla="*/ 393 h 395"/>
                <a:gd name="T8" fmla="*/ 7 w 83"/>
                <a:gd name="T9" fmla="*/ 0 h 395"/>
                <a:gd name="T10" fmla="*/ 0 w 83"/>
                <a:gd name="T11" fmla="*/ 3 h 395"/>
                <a:gd name="T12" fmla="*/ 7 w 83"/>
                <a:gd name="T13" fmla="*/ 0 h 395"/>
                <a:gd name="T14" fmla="*/ 7 w 83"/>
                <a:gd name="T15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395">
                  <a:moveTo>
                    <a:pt x="83" y="393"/>
                  </a:moveTo>
                  <a:lnTo>
                    <a:pt x="76" y="395"/>
                  </a:lnTo>
                  <a:lnTo>
                    <a:pt x="76" y="395"/>
                  </a:lnTo>
                  <a:lnTo>
                    <a:pt x="83" y="393"/>
                  </a:lnTo>
                  <a:moveTo>
                    <a:pt x="7" y="0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9"/>
            <p:cNvSpPr>
              <a:spLocks/>
            </p:cNvSpPr>
            <p:nvPr/>
          </p:nvSpPr>
          <p:spPr bwMode="auto">
            <a:xfrm>
              <a:off x="8492" y="4212"/>
              <a:ext cx="95" cy="395"/>
            </a:xfrm>
            <a:custGeom>
              <a:avLst/>
              <a:gdLst>
                <a:gd name="T0" fmla="*/ 7 w 95"/>
                <a:gd name="T1" fmla="*/ 0 h 395"/>
                <a:gd name="T2" fmla="*/ 7 w 95"/>
                <a:gd name="T3" fmla="*/ 0 h 395"/>
                <a:gd name="T4" fmla="*/ 0 w 95"/>
                <a:gd name="T5" fmla="*/ 3 h 395"/>
                <a:gd name="T6" fmla="*/ 76 w 95"/>
                <a:gd name="T7" fmla="*/ 395 h 395"/>
                <a:gd name="T8" fmla="*/ 83 w 95"/>
                <a:gd name="T9" fmla="*/ 393 h 395"/>
                <a:gd name="T10" fmla="*/ 95 w 95"/>
                <a:gd name="T11" fmla="*/ 386 h 395"/>
                <a:gd name="T12" fmla="*/ 7 w 95"/>
                <a:gd name="T13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95">
                  <a:moveTo>
                    <a:pt x="7" y="0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76" y="395"/>
                  </a:lnTo>
                  <a:lnTo>
                    <a:pt x="83" y="393"/>
                  </a:lnTo>
                  <a:lnTo>
                    <a:pt x="95" y="38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C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70"/>
            <p:cNvSpPr>
              <a:spLocks/>
            </p:cNvSpPr>
            <p:nvPr/>
          </p:nvSpPr>
          <p:spPr bwMode="auto">
            <a:xfrm>
              <a:off x="8492" y="4212"/>
              <a:ext cx="95" cy="395"/>
            </a:xfrm>
            <a:custGeom>
              <a:avLst/>
              <a:gdLst>
                <a:gd name="T0" fmla="*/ 7 w 95"/>
                <a:gd name="T1" fmla="*/ 0 h 395"/>
                <a:gd name="T2" fmla="*/ 7 w 95"/>
                <a:gd name="T3" fmla="*/ 0 h 395"/>
                <a:gd name="T4" fmla="*/ 0 w 95"/>
                <a:gd name="T5" fmla="*/ 3 h 395"/>
                <a:gd name="T6" fmla="*/ 76 w 95"/>
                <a:gd name="T7" fmla="*/ 395 h 395"/>
                <a:gd name="T8" fmla="*/ 83 w 95"/>
                <a:gd name="T9" fmla="*/ 393 h 395"/>
                <a:gd name="T10" fmla="*/ 95 w 95"/>
                <a:gd name="T11" fmla="*/ 386 h 395"/>
                <a:gd name="T12" fmla="*/ 7 w 95"/>
                <a:gd name="T13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95">
                  <a:moveTo>
                    <a:pt x="7" y="0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76" y="395"/>
                  </a:lnTo>
                  <a:lnTo>
                    <a:pt x="83" y="393"/>
                  </a:lnTo>
                  <a:lnTo>
                    <a:pt x="95" y="386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71"/>
            <p:cNvSpPr>
              <a:spLocks/>
            </p:cNvSpPr>
            <p:nvPr/>
          </p:nvSpPr>
          <p:spPr bwMode="auto">
            <a:xfrm>
              <a:off x="8182" y="3760"/>
              <a:ext cx="2" cy="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7623" y="3413"/>
              <a:ext cx="561" cy="364"/>
            </a:xfrm>
            <a:custGeom>
              <a:avLst/>
              <a:gdLst>
                <a:gd name="T0" fmla="*/ 19 w 237"/>
                <a:gd name="T1" fmla="*/ 0 h 154"/>
                <a:gd name="T2" fmla="*/ 13 w 237"/>
                <a:gd name="T3" fmla="*/ 30 h 154"/>
                <a:gd name="T4" fmla="*/ 13 w 237"/>
                <a:gd name="T5" fmla="*/ 30 h 154"/>
                <a:gd name="T6" fmla="*/ 13 w 237"/>
                <a:gd name="T7" fmla="*/ 30 h 154"/>
                <a:gd name="T8" fmla="*/ 1 w 237"/>
                <a:gd name="T9" fmla="*/ 126 h 154"/>
                <a:gd name="T10" fmla="*/ 0 w 237"/>
                <a:gd name="T11" fmla="*/ 134 h 154"/>
                <a:gd name="T12" fmla="*/ 4 w 237"/>
                <a:gd name="T13" fmla="*/ 154 h 154"/>
                <a:gd name="T14" fmla="*/ 138 w 237"/>
                <a:gd name="T15" fmla="*/ 141 h 154"/>
                <a:gd name="T16" fmla="*/ 236 w 237"/>
                <a:gd name="T17" fmla="*/ 148 h 154"/>
                <a:gd name="T18" fmla="*/ 237 w 237"/>
                <a:gd name="T19" fmla="*/ 147 h 154"/>
                <a:gd name="T20" fmla="*/ 237 w 237"/>
                <a:gd name="T21" fmla="*/ 143 h 154"/>
                <a:gd name="T22" fmla="*/ 130 w 237"/>
                <a:gd name="T23" fmla="*/ 130 h 154"/>
                <a:gd name="T24" fmla="*/ 119 w 237"/>
                <a:gd name="T25" fmla="*/ 131 h 154"/>
                <a:gd name="T26" fmla="*/ 51 w 237"/>
                <a:gd name="T27" fmla="*/ 135 h 154"/>
                <a:gd name="T28" fmla="*/ 49 w 237"/>
                <a:gd name="T29" fmla="*/ 135 h 154"/>
                <a:gd name="T30" fmla="*/ 19 w 237"/>
                <a:gd name="T31" fmla="*/ 105 h 154"/>
                <a:gd name="T32" fmla="*/ 19 w 237"/>
                <a:gd name="T3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154">
                  <a:moveTo>
                    <a:pt x="19" y="0"/>
                  </a:move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5" y="108"/>
                    <a:pt x="1" y="126"/>
                  </a:cubicBezTo>
                  <a:cubicBezTo>
                    <a:pt x="1" y="129"/>
                    <a:pt x="0" y="131"/>
                    <a:pt x="0" y="134"/>
                  </a:cubicBezTo>
                  <a:cubicBezTo>
                    <a:pt x="0" y="141"/>
                    <a:pt x="2" y="148"/>
                    <a:pt x="4" y="154"/>
                  </a:cubicBezTo>
                  <a:cubicBezTo>
                    <a:pt x="47" y="145"/>
                    <a:pt x="92" y="141"/>
                    <a:pt x="138" y="141"/>
                  </a:cubicBezTo>
                  <a:cubicBezTo>
                    <a:pt x="171" y="141"/>
                    <a:pt x="204" y="143"/>
                    <a:pt x="236" y="148"/>
                  </a:cubicBezTo>
                  <a:cubicBezTo>
                    <a:pt x="236" y="147"/>
                    <a:pt x="236" y="147"/>
                    <a:pt x="237" y="147"/>
                  </a:cubicBezTo>
                  <a:cubicBezTo>
                    <a:pt x="237" y="145"/>
                    <a:pt x="237" y="144"/>
                    <a:pt x="237" y="143"/>
                  </a:cubicBezTo>
                  <a:cubicBezTo>
                    <a:pt x="237" y="143"/>
                    <a:pt x="179" y="130"/>
                    <a:pt x="130" y="130"/>
                  </a:cubicBezTo>
                  <a:cubicBezTo>
                    <a:pt x="126" y="130"/>
                    <a:pt x="123" y="130"/>
                    <a:pt x="119" y="131"/>
                  </a:cubicBezTo>
                  <a:cubicBezTo>
                    <a:pt x="94" y="132"/>
                    <a:pt x="70" y="133"/>
                    <a:pt x="51" y="135"/>
                  </a:cubicBezTo>
                  <a:cubicBezTo>
                    <a:pt x="50" y="135"/>
                    <a:pt x="49" y="135"/>
                    <a:pt x="49" y="135"/>
                  </a:cubicBezTo>
                  <a:cubicBezTo>
                    <a:pt x="33" y="135"/>
                    <a:pt x="19" y="122"/>
                    <a:pt x="19" y="105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00F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73"/>
            <p:cNvSpPr>
              <a:spLocks/>
            </p:cNvSpPr>
            <p:nvPr/>
          </p:nvSpPr>
          <p:spPr bwMode="auto">
            <a:xfrm>
              <a:off x="7633" y="3746"/>
              <a:ext cx="549" cy="31"/>
            </a:xfrm>
            <a:custGeom>
              <a:avLst/>
              <a:gdLst>
                <a:gd name="T0" fmla="*/ 134 w 232"/>
                <a:gd name="T1" fmla="*/ 0 h 13"/>
                <a:gd name="T2" fmla="*/ 0 w 232"/>
                <a:gd name="T3" fmla="*/ 13 h 13"/>
                <a:gd name="T4" fmla="*/ 0 w 232"/>
                <a:gd name="T5" fmla="*/ 13 h 13"/>
                <a:gd name="T6" fmla="*/ 134 w 232"/>
                <a:gd name="T7" fmla="*/ 0 h 13"/>
                <a:gd name="T8" fmla="*/ 232 w 232"/>
                <a:gd name="T9" fmla="*/ 7 h 13"/>
                <a:gd name="T10" fmla="*/ 232 w 232"/>
                <a:gd name="T11" fmla="*/ 7 h 13"/>
                <a:gd name="T12" fmla="*/ 232 w 232"/>
                <a:gd name="T13" fmla="*/ 7 h 13"/>
                <a:gd name="T14" fmla="*/ 134 w 232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13">
                  <a:moveTo>
                    <a:pt x="134" y="0"/>
                  </a:moveTo>
                  <a:cubicBezTo>
                    <a:pt x="88" y="0"/>
                    <a:pt x="43" y="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4"/>
                    <a:pt x="88" y="0"/>
                    <a:pt x="134" y="0"/>
                  </a:cubicBezTo>
                  <a:cubicBezTo>
                    <a:pt x="167" y="0"/>
                    <a:pt x="200" y="2"/>
                    <a:pt x="232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00" y="2"/>
                    <a:pt x="167" y="0"/>
                    <a:pt x="134" y="0"/>
                  </a:cubicBezTo>
                </a:path>
              </a:pathLst>
            </a:custGeom>
            <a:solidFill>
              <a:srgbClr val="D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174"/>
            <p:cNvSpPr>
              <a:spLocks/>
            </p:cNvSpPr>
            <p:nvPr/>
          </p:nvSpPr>
          <p:spPr bwMode="auto">
            <a:xfrm>
              <a:off x="7853" y="3921"/>
              <a:ext cx="317" cy="220"/>
            </a:xfrm>
            <a:custGeom>
              <a:avLst/>
              <a:gdLst>
                <a:gd name="T0" fmla="*/ 48 w 134"/>
                <a:gd name="T1" fmla="*/ 0 h 93"/>
                <a:gd name="T2" fmla="*/ 7 w 134"/>
                <a:gd name="T3" fmla="*/ 4 h 93"/>
                <a:gd name="T4" fmla="*/ 3 w 134"/>
                <a:gd name="T5" fmla="*/ 13 h 93"/>
                <a:gd name="T6" fmla="*/ 80 w 134"/>
                <a:gd name="T7" fmla="*/ 91 h 93"/>
                <a:gd name="T8" fmla="*/ 84 w 134"/>
                <a:gd name="T9" fmla="*/ 93 h 93"/>
                <a:gd name="T10" fmla="*/ 134 w 134"/>
                <a:gd name="T11" fmla="*/ 93 h 93"/>
                <a:gd name="T12" fmla="*/ 134 w 134"/>
                <a:gd name="T13" fmla="*/ 93 h 93"/>
                <a:gd name="T14" fmla="*/ 129 w 134"/>
                <a:gd name="T15" fmla="*/ 91 h 93"/>
                <a:gd name="T16" fmla="*/ 50 w 134"/>
                <a:gd name="T17" fmla="*/ 4 h 93"/>
                <a:gd name="T18" fmla="*/ 48 w 134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93">
                  <a:moveTo>
                    <a:pt x="48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2" y="5"/>
                    <a:pt x="0" y="10"/>
                    <a:pt x="3" y="13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1" y="92"/>
                    <a:pt x="83" y="93"/>
                    <a:pt x="84" y="93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2" y="93"/>
                    <a:pt x="130" y="92"/>
                    <a:pt x="129" y="91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3"/>
                    <a:pt x="48" y="2"/>
                    <a:pt x="48" y="0"/>
                  </a:cubicBezTo>
                </a:path>
              </a:pathLst>
            </a:custGeom>
            <a:solidFill>
              <a:srgbClr val="D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175"/>
            <p:cNvSpPr>
              <a:spLocks/>
            </p:cNvSpPr>
            <p:nvPr/>
          </p:nvSpPr>
          <p:spPr bwMode="auto">
            <a:xfrm>
              <a:off x="7966" y="3812"/>
              <a:ext cx="379" cy="329"/>
            </a:xfrm>
            <a:custGeom>
              <a:avLst/>
              <a:gdLst>
                <a:gd name="T0" fmla="*/ 158 w 160"/>
                <a:gd name="T1" fmla="*/ 88 h 139"/>
                <a:gd name="T2" fmla="*/ 75 w 160"/>
                <a:gd name="T3" fmla="*/ 2 h 139"/>
                <a:gd name="T4" fmla="*/ 68 w 160"/>
                <a:gd name="T5" fmla="*/ 1 h 139"/>
                <a:gd name="T6" fmla="*/ 4 w 160"/>
                <a:gd name="T7" fmla="*/ 24 h 139"/>
                <a:gd name="T8" fmla="*/ 0 w 160"/>
                <a:gd name="T9" fmla="*/ 29 h 139"/>
                <a:gd name="T10" fmla="*/ 0 w 160"/>
                <a:gd name="T11" fmla="*/ 29 h 139"/>
                <a:gd name="T12" fmla="*/ 0 w 160"/>
                <a:gd name="T13" fmla="*/ 45 h 139"/>
                <a:gd name="T14" fmla="*/ 0 w 160"/>
                <a:gd name="T15" fmla="*/ 45 h 139"/>
                <a:gd name="T16" fmla="*/ 2 w 160"/>
                <a:gd name="T17" fmla="*/ 50 h 139"/>
                <a:gd name="T18" fmla="*/ 81 w 160"/>
                <a:gd name="T19" fmla="*/ 137 h 139"/>
                <a:gd name="T20" fmla="*/ 88 w 160"/>
                <a:gd name="T21" fmla="*/ 139 h 139"/>
                <a:gd name="T22" fmla="*/ 156 w 160"/>
                <a:gd name="T23" fmla="*/ 114 h 139"/>
                <a:gd name="T24" fmla="*/ 160 w 160"/>
                <a:gd name="T25" fmla="*/ 107 h 139"/>
                <a:gd name="T26" fmla="*/ 160 w 160"/>
                <a:gd name="T27" fmla="*/ 93 h 139"/>
                <a:gd name="T28" fmla="*/ 158 w 160"/>
                <a:gd name="T29" fmla="*/ 8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39">
                  <a:moveTo>
                    <a:pt x="158" y="88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8"/>
                    <a:pt x="2" y="50"/>
                  </a:cubicBezTo>
                  <a:cubicBezTo>
                    <a:pt x="81" y="137"/>
                    <a:pt x="81" y="137"/>
                    <a:pt x="81" y="137"/>
                  </a:cubicBezTo>
                  <a:cubicBezTo>
                    <a:pt x="83" y="139"/>
                    <a:pt x="86" y="139"/>
                    <a:pt x="88" y="139"/>
                  </a:cubicBezTo>
                  <a:cubicBezTo>
                    <a:pt x="156" y="114"/>
                    <a:pt x="156" y="114"/>
                    <a:pt x="156" y="114"/>
                  </a:cubicBezTo>
                  <a:cubicBezTo>
                    <a:pt x="159" y="113"/>
                    <a:pt x="160" y="110"/>
                    <a:pt x="160" y="107"/>
                  </a:cubicBezTo>
                  <a:cubicBezTo>
                    <a:pt x="160" y="93"/>
                    <a:pt x="160" y="93"/>
                    <a:pt x="160" y="93"/>
                  </a:cubicBezTo>
                  <a:cubicBezTo>
                    <a:pt x="160" y="91"/>
                    <a:pt x="160" y="90"/>
                    <a:pt x="158" y="88"/>
                  </a:cubicBezTo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176"/>
            <p:cNvSpPr>
              <a:spLocks/>
            </p:cNvSpPr>
            <p:nvPr/>
          </p:nvSpPr>
          <p:spPr bwMode="auto">
            <a:xfrm>
              <a:off x="7962" y="3812"/>
              <a:ext cx="388" cy="296"/>
            </a:xfrm>
            <a:custGeom>
              <a:avLst/>
              <a:gdLst>
                <a:gd name="T0" fmla="*/ 6 w 164"/>
                <a:gd name="T1" fmla="*/ 24 h 125"/>
                <a:gd name="T2" fmla="*/ 70 w 164"/>
                <a:gd name="T3" fmla="*/ 1 h 125"/>
                <a:gd name="T4" fmla="*/ 77 w 164"/>
                <a:gd name="T5" fmla="*/ 2 h 125"/>
                <a:gd name="T6" fmla="*/ 160 w 164"/>
                <a:gd name="T7" fmla="*/ 88 h 125"/>
                <a:gd name="T8" fmla="*/ 158 w 164"/>
                <a:gd name="T9" fmla="*/ 99 h 125"/>
                <a:gd name="T10" fmla="*/ 90 w 164"/>
                <a:gd name="T11" fmla="*/ 124 h 125"/>
                <a:gd name="T12" fmla="*/ 83 w 164"/>
                <a:gd name="T13" fmla="*/ 122 h 125"/>
                <a:gd name="T14" fmla="*/ 4 w 164"/>
                <a:gd name="T15" fmla="*/ 35 h 125"/>
                <a:gd name="T16" fmla="*/ 6 w 164"/>
                <a:gd name="T17" fmla="*/ 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125">
                  <a:moveTo>
                    <a:pt x="6" y="24"/>
                  </a:moveTo>
                  <a:cubicBezTo>
                    <a:pt x="70" y="1"/>
                    <a:pt x="70" y="1"/>
                    <a:pt x="70" y="1"/>
                  </a:cubicBezTo>
                  <a:cubicBezTo>
                    <a:pt x="73" y="0"/>
                    <a:pt x="75" y="0"/>
                    <a:pt x="77" y="2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4" y="92"/>
                    <a:pt x="162" y="98"/>
                    <a:pt x="158" y="99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88" y="125"/>
                    <a:pt x="85" y="124"/>
                    <a:pt x="83" y="122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0" y="31"/>
                    <a:pt x="2" y="26"/>
                    <a:pt x="6" y="24"/>
                  </a:cubicBezTo>
                </a:path>
              </a:pathLst>
            </a:custGeom>
            <a:solidFill>
              <a:srgbClr val="515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177"/>
            <p:cNvSpPr>
              <a:spLocks/>
            </p:cNvSpPr>
            <p:nvPr/>
          </p:nvSpPr>
          <p:spPr bwMode="auto">
            <a:xfrm>
              <a:off x="7988" y="3831"/>
              <a:ext cx="336" cy="251"/>
            </a:xfrm>
            <a:custGeom>
              <a:avLst/>
              <a:gdLst>
                <a:gd name="T0" fmla="*/ 7 w 142"/>
                <a:gd name="T1" fmla="*/ 18 h 106"/>
                <a:gd name="T2" fmla="*/ 56 w 142"/>
                <a:gd name="T3" fmla="*/ 0 h 106"/>
                <a:gd name="T4" fmla="*/ 62 w 142"/>
                <a:gd name="T5" fmla="*/ 2 h 106"/>
                <a:gd name="T6" fmla="*/ 136 w 142"/>
                <a:gd name="T7" fmla="*/ 78 h 106"/>
                <a:gd name="T8" fmla="*/ 134 w 142"/>
                <a:gd name="T9" fmla="*/ 86 h 106"/>
                <a:gd name="T10" fmla="*/ 82 w 142"/>
                <a:gd name="T11" fmla="*/ 105 h 106"/>
                <a:gd name="T12" fmla="*/ 76 w 142"/>
                <a:gd name="T13" fmla="*/ 104 h 106"/>
                <a:gd name="T14" fmla="*/ 4 w 142"/>
                <a:gd name="T15" fmla="*/ 27 h 106"/>
                <a:gd name="T16" fmla="*/ 7 w 142"/>
                <a:gd name="T17" fmla="*/ 1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06">
                  <a:moveTo>
                    <a:pt x="7" y="1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0"/>
                    <a:pt x="62" y="2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42" y="83"/>
                    <a:pt x="139" y="84"/>
                    <a:pt x="134" y="8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0" y="106"/>
                    <a:pt x="77" y="105"/>
                    <a:pt x="76" y="10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0" y="23"/>
                    <a:pt x="0" y="20"/>
                    <a:pt x="7" y="18"/>
                  </a:cubicBezTo>
                </a:path>
              </a:pathLst>
            </a:custGeom>
            <a:solidFill>
              <a:srgbClr val="88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78"/>
            <p:cNvSpPr>
              <a:spLocks/>
            </p:cNvSpPr>
            <p:nvPr/>
          </p:nvSpPr>
          <p:spPr bwMode="auto">
            <a:xfrm>
              <a:off x="7966" y="3881"/>
              <a:ext cx="379" cy="260"/>
            </a:xfrm>
            <a:custGeom>
              <a:avLst/>
              <a:gdLst>
                <a:gd name="T0" fmla="*/ 156 w 160"/>
                <a:gd name="T1" fmla="*/ 70 h 110"/>
                <a:gd name="T2" fmla="*/ 88 w 160"/>
                <a:gd name="T3" fmla="*/ 95 h 110"/>
                <a:gd name="T4" fmla="*/ 81 w 160"/>
                <a:gd name="T5" fmla="*/ 93 h 110"/>
                <a:gd name="T6" fmla="*/ 2 w 160"/>
                <a:gd name="T7" fmla="*/ 6 h 110"/>
                <a:gd name="T8" fmla="*/ 0 w 160"/>
                <a:gd name="T9" fmla="*/ 0 h 110"/>
                <a:gd name="T10" fmla="*/ 0 w 160"/>
                <a:gd name="T11" fmla="*/ 0 h 110"/>
                <a:gd name="T12" fmla="*/ 0 w 160"/>
                <a:gd name="T13" fmla="*/ 16 h 110"/>
                <a:gd name="T14" fmla="*/ 0 w 160"/>
                <a:gd name="T15" fmla="*/ 16 h 110"/>
                <a:gd name="T16" fmla="*/ 2 w 160"/>
                <a:gd name="T17" fmla="*/ 21 h 110"/>
                <a:gd name="T18" fmla="*/ 81 w 160"/>
                <a:gd name="T19" fmla="*/ 108 h 110"/>
                <a:gd name="T20" fmla="*/ 88 w 160"/>
                <a:gd name="T21" fmla="*/ 110 h 110"/>
                <a:gd name="T22" fmla="*/ 156 w 160"/>
                <a:gd name="T23" fmla="*/ 85 h 110"/>
                <a:gd name="T24" fmla="*/ 160 w 160"/>
                <a:gd name="T25" fmla="*/ 78 h 110"/>
                <a:gd name="T26" fmla="*/ 160 w 160"/>
                <a:gd name="T27" fmla="*/ 64 h 110"/>
                <a:gd name="T28" fmla="*/ 156 w 160"/>
                <a:gd name="T29" fmla="*/ 7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10">
                  <a:moveTo>
                    <a:pt x="156" y="70"/>
                  </a:moveTo>
                  <a:cubicBezTo>
                    <a:pt x="88" y="95"/>
                    <a:pt x="88" y="95"/>
                    <a:pt x="88" y="95"/>
                  </a:cubicBezTo>
                  <a:cubicBezTo>
                    <a:pt x="86" y="96"/>
                    <a:pt x="83" y="95"/>
                    <a:pt x="81" y="9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9"/>
                    <a:pt x="2" y="21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3" y="110"/>
                    <a:pt x="86" y="110"/>
                    <a:pt x="88" y="11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59" y="84"/>
                    <a:pt x="160" y="81"/>
                    <a:pt x="160" y="78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160" y="67"/>
                    <a:pt x="159" y="69"/>
                    <a:pt x="156" y="70"/>
                  </a:cubicBezTo>
                </a:path>
              </a:pathLst>
            </a:cu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179"/>
            <p:cNvSpPr>
              <a:spLocks noEditPoints="1"/>
            </p:cNvSpPr>
            <p:nvPr/>
          </p:nvSpPr>
          <p:spPr bwMode="auto">
            <a:xfrm>
              <a:off x="8045" y="3860"/>
              <a:ext cx="210" cy="99"/>
            </a:xfrm>
            <a:custGeom>
              <a:avLst/>
              <a:gdLst>
                <a:gd name="T0" fmla="*/ 208 w 210"/>
                <a:gd name="T1" fmla="*/ 97 h 99"/>
                <a:gd name="T2" fmla="*/ 210 w 210"/>
                <a:gd name="T3" fmla="*/ 99 h 99"/>
                <a:gd name="T4" fmla="*/ 210 w 210"/>
                <a:gd name="T5" fmla="*/ 99 h 99"/>
                <a:gd name="T6" fmla="*/ 208 w 210"/>
                <a:gd name="T7" fmla="*/ 97 h 99"/>
                <a:gd name="T8" fmla="*/ 0 w 210"/>
                <a:gd name="T9" fmla="*/ 0 h 99"/>
                <a:gd name="T10" fmla="*/ 0 w 210"/>
                <a:gd name="T11" fmla="*/ 0 h 99"/>
                <a:gd name="T12" fmla="*/ 0 w 210"/>
                <a:gd name="T13" fmla="*/ 0 h 99"/>
                <a:gd name="T14" fmla="*/ 0 w 210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99">
                  <a:moveTo>
                    <a:pt x="208" y="97"/>
                  </a:moveTo>
                  <a:lnTo>
                    <a:pt x="210" y="99"/>
                  </a:lnTo>
                  <a:lnTo>
                    <a:pt x="210" y="99"/>
                  </a:lnTo>
                  <a:lnTo>
                    <a:pt x="208" y="97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6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80"/>
            <p:cNvSpPr>
              <a:spLocks noEditPoints="1"/>
            </p:cNvSpPr>
            <p:nvPr/>
          </p:nvSpPr>
          <p:spPr bwMode="auto">
            <a:xfrm>
              <a:off x="8045" y="3860"/>
              <a:ext cx="210" cy="99"/>
            </a:xfrm>
            <a:custGeom>
              <a:avLst/>
              <a:gdLst>
                <a:gd name="T0" fmla="*/ 208 w 210"/>
                <a:gd name="T1" fmla="*/ 97 h 99"/>
                <a:gd name="T2" fmla="*/ 210 w 210"/>
                <a:gd name="T3" fmla="*/ 99 h 99"/>
                <a:gd name="T4" fmla="*/ 210 w 210"/>
                <a:gd name="T5" fmla="*/ 99 h 99"/>
                <a:gd name="T6" fmla="*/ 208 w 210"/>
                <a:gd name="T7" fmla="*/ 97 h 99"/>
                <a:gd name="T8" fmla="*/ 0 w 210"/>
                <a:gd name="T9" fmla="*/ 0 h 99"/>
                <a:gd name="T10" fmla="*/ 0 w 210"/>
                <a:gd name="T11" fmla="*/ 0 h 99"/>
                <a:gd name="T12" fmla="*/ 0 w 210"/>
                <a:gd name="T13" fmla="*/ 0 h 99"/>
                <a:gd name="T14" fmla="*/ 0 w 210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99">
                  <a:moveTo>
                    <a:pt x="208" y="97"/>
                  </a:moveTo>
                  <a:lnTo>
                    <a:pt x="210" y="99"/>
                  </a:lnTo>
                  <a:lnTo>
                    <a:pt x="210" y="99"/>
                  </a:lnTo>
                  <a:lnTo>
                    <a:pt x="208" y="97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8030" y="3860"/>
              <a:ext cx="225" cy="99"/>
            </a:xfrm>
            <a:custGeom>
              <a:avLst/>
              <a:gdLst>
                <a:gd name="T0" fmla="*/ 15 w 225"/>
                <a:gd name="T1" fmla="*/ 0 h 99"/>
                <a:gd name="T2" fmla="*/ 15 w 225"/>
                <a:gd name="T3" fmla="*/ 0 h 99"/>
                <a:gd name="T4" fmla="*/ 0 w 225"/>
                <a:gd name="T5" fmla="*/ 5 h 99"/>
                <a:gd name="T6" fmla="*/ 225 w 225"/>
                <a:gd name="T7" fmla="*/ 99 h 99"/>
                <a:gd name="T8" fmla="*/ 223 w 225"/>
                <a:gd name="T9" fmla="*/ 97 h 99"/>
                <a:gd name="T10" fmla="*/ 209 w 225"/>
                <a:gd name="T11" fmla="*/ 83 h 99"/>
                <a:gd name="T12" fmla="*/ 15 w 225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99">
                  <a:moveTo>
                    <a:pt x="15" y="0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225" y="99"/>
                  </a:lnTo>
                  <a:lnTo>
                    <a:pt x="223" y="97"/>
                  </a:lnTo>
                  <a:lnTo>
                    <a:pt x="209" y="8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C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8030" y="3860"/>
              <a:ext cx="225" cy="99"/>
            </a:xfrm>
            <a:custGeom>
              <a:avLst/>
              <a:gdLst>
                <a:gd name="T0" fmla="*/ 15 w 225"/>
                <a:gd name="T1" fmla="*/ 0 h 99"/>
                <a:gd name="T2" fmla="*/ 15 w 225"/>
                <a:gd name="T3" fmla="*/ 0 h 99"/>
                <a:gd name="T4" fmla="*/ 0 w 225"/>
                <a:gd name="T5" fmla="*/ 5 h 99"/>
                <a:gd name="T6" fmla="*/ 225 w 225"/>
                <a:gd name="T7" fmla="*/ 99 h 99"/>
                <a:gd name="T8" fmla="*/ 223 w 225"/>
                <a:gd name="T9" fmla="*/ 97 h 99"/>
                <a:gd name="T10" fmla="*/ 209 w 225"/>
                <a:gd name="T11" fmla="*/ 83 h 99"/>
                <a:gd name="T12" fmla="*/ 15 w 225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99">
                  <a:moveTo>
                    <a:pt x="15" y="0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225" y="99"/>
                  </a:lnTo>
                  <a:lnTo>
                    <a:pt x="223" y="97"/>
                  </a:lnTo>
                  <a:lnTo>
                    <a:pt x="209" y="83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7990" y="3874"/>
              <a:ext cx="14" cy="9"/>
            </a:xfrm>
            <a:custGeom>
              <a:avLst/>
              <a:gdLst>
                <a:gd name="T0" fmla="*/ 6 w 6"/>
                <a:gd name="T1" fmla="*/ 0 h 4"/>
                <a:gd name="T2" fmla="*/ 6 w 6"/>
                <a:gd name="T3" fmla="*/ 0 h 4"/>
                <a:gd name="T4" fmla="*/ 0 w 6"/>
                <a:gd name="T5" fmla="*/ 4 h 4"/>
                <a:gd name="T6" fmla="*/ 6 w 6"/>
                <a:gd name="T7" fmla="*/ 0 h 4"/>
                <a:gd name="T8" fmla="*/ 6 w 6"/>
                <a:gd name="T9" fmla="*/ 0 h 4"/>
                <a:gd name="T10" fmla="*/ 6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696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7990" y="3874"/>
              <a:ext cx="327" cy="163"/>
            </a:xfrm>
            <a:custGeom>
              <a:avLst/>
              <a:gdLst>
                <a:gd name="T0" fmla="*/ 6 w 138"/>
                <a:gd name="T1" fmla="*/ 0 h 69"/>
                <a:gd name="T2" fmla="*/ 6 w 138"/>
                <a:gd name="T3" fmla="*/ 0 h 69"/>
                <a:gd name="T4" fmla="*/ 0 w 138"/>
                <a:gd name="T5" fmla="*/ 4 h 69"/>
                <a:gd name="T6" fmla="*/ 3 w 138"/>
                <a:gd name="T7" fmla="*/ 9 h 69"/>
                <a:gd name="T8" fmla="*/ 15 w 138"/>
                <a:gd name="T9" fmla="*/ 21 h 69"/>
                <a:gd name="T10" fmla="*/ 131 w 138"/>
                <a:gd name="T11" fmla="*/ 69 h 69"/>
                <a:gd name="T12" fmla="*/ 133 w 138"/>
                <a:gd name="T13" fmla="*/ 68 h 69"/>
                <a:gd name="T14" fmla="*/ 138 w 138"/>
                <a:gd name="T15" fmla="*/ 64 h 69"/>
                <a:gd name="T16" fmla="*/ 135 w 138"/>
                <a:gd name="T17" fmla="*/ 60 h 69"/>
                <a:gd name="T18" fmla="*/ 135 w 138"/>
                <a:gd name="T19" fmla="*/ 60 h 69"/>
                <a:gd name="T20" fmla="*/ 126 w 138"/>
                <a:gd name="T21" fmla="*/ 50 h 69"/>
                <a:gd name="T22" fmla="*/ 6 w 138"/>
                <a:gd name="T2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69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0" y="3"/>
                    <a:pt x="0" y="4"/>
                  </a:cubicBezTo>
                  <a:cubicBezTo>
                    <a:pt x="0" y="5"/>
                    <a:pt x="1" y="7"/>
                    <a:pt x="3" y="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6" y="67"/>
                    <a:pt x="138" y="66"/>
                    <a:pt x="138" y="64"/>
                  </a:cubicBezTo>
                  <a:cubicBezTo>
                    <a:pt x="138" y="63"/>
                    <a:pt x="137" y="62"/>
                    <a:pt x="135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C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85"/>
            <p:cNvSpPr>
              <a:spLocks/>
            </p:cNvSpPr>
            <p:nvPr/>
          </p:nvSpPr>
          <p:spPr bwMode="auto">
            <a:xfrm>
              <a:off x="6416" y="3427"/>
              <a:ext cx="59" cy="76"/>
            </a:xfrm>
            <a:custGeom>
              <a:avLst/>
              <a:gdLst>
                <a:gd name="T0" fmla="*/ 19 w 25"/>
                <a:gd name="T1" fmla="*/ 0 h 32"/>
                <a:gd name="T2" fmla="*/ 13 w 25"/>
                <a:gd name="T3" fmla="*/ 2 h 32"/>
                <a:gd name="T4" fmla="*/ 0 w 25"/>
                <a:gd name="T5" fmla="*/ 23 h 32"/>
                <a:gd name="T6" fmla="*/ 7 w 25"/>
                <a:gd name="T7" fmla="*/ 32 h 32"/>
                <a:gd name="T8" fmla="*/ 13 w 25"/>
                <a:gd name="T9" fmla="*/ 31 h 32"/>
                <a:gd name="T10" fmla="*/ 13 w 25"/>
                <a:gd name="T11" fmla="*/ 31 h 32"/>
                <a:gd name="T12" fmla="*/ 13 w 25"/>
                <a:gd name="T13" fmla="*/ 31 h 32"/>
                <a:gd name="T14" fmla="*/ 25 w 25"/>
                <a:gd name="T15" fmla="*/ 9 h 32"/>
                <a:gd name="T16" fmla="*/ 19 w 25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2">
                  <a:moveTo>
                    <a:pt x="19" y="0"/>
                  </a:moveTo>
                  <a:cubicBezTo>
                    <a:pt x="17" y="0"/>
                    <a:pt x="15" y="1"/>
                    <a:pt x="13" y="2"/>
                  </a:cubicBezTo>
                  <a:cubicBezTo>
                    <a:pt x="6" y="6"/>
                    <a:pt x="0" y="15"/>
                    <a:pt x="0" y="23"/>
                  </a:cubicBezTo>
                  <a:cubicBezTo>
                    <a:pt x="0" y="29"/>
                    <a:pt x="3" y="32"/>
                    <a:pt x="7" y="32"/>
                  </a:cubicBezTo>
                  <a:cubicBezTo>
                    <a:pt x="9" y="32"/>
                    <a:pt x="11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0" y="27"/>
                    <a:pt x="25" y="17"/>
                    <a:pt x="25" y="9"/>
                  </a:cubicBezTo>
                  <a:cubicBezTo>
                    <a:pt x="25" y="3"/>
                    <a:pt x="23" y="0"/>
                    <a:pt x="19" y="0"/>
                  </a:cubicBezTo>
                </a:path>
              </a:pathLst>
            </a:custGeom>
            <a:solidFill>
              <a:srgbClr val="0D6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86"/>
            <p:cNvSpPr>
              <a:spLocks/>
            </p:cNvSpPr>
            <p:nvPr/>
          </p:nvSpPr>
          <p:spPr bwMode="auto">
            <a:xfrm>
              <a:off x="6411" y="3495"/>
              <a:ext cx="71" cy="67"/>
            </a:xfrm>
            <a:custGeom>
              <a:avLst/>
              <a:gdLst>
                <a:gd name="T0" fmla="*/ 22 w 30"/>
                <a:gd name="T1" fmla="*/ 0 h 28"/>
                <a:gd name="T2" fmla="*/ 15 w 30"/>
                <a:gd name="T3" fmla="*/ 2 h 28"/>
                <a:gd name="T4" fmla="*/ 15 w 30"/>
                <a:gd name="T5" fmla="*/ 2 h 28"/>
                <a:gd name="T6" fmla="*/ 15 w 30"/>
                <a:gd name="T7" fmla="*/ 2 h 28"/>
                <a:gd name="T8" fmla="*/ 0 w 30"/>
                <a:gd name="T9" fmla="*/ 28 h 28"/>
                <a:gd name="T10" fmla="*/ 30 w 30"/>
                <a:gd name="T11" fmla="*/ 11 h 28"/>
                <a:gd name="T12" fmla="*/ 22 w 30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8">
                  <a:moveTo>
                    <a:pt x="22" y="0"/>
                  </a:moveTo>
                  <a:cubicBezTo>
                    <a:pt x="20" y="0"/>
                    <a:pt x="18" y="0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6" y="7"/>
                    <a:pt x="0" y="19"/>
                    <a:pt x="0" y="2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4"/>
                    <a:pt x="27" y="0"/>
                    <a:pt x="22" y="0"/>
                  </a:cubicBezTo>
                </a:path>
              </a:pathLst>
            </a:custGeom>
            <a:solidFill>
              <a:srgbClr val="0D6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187"/>
            <p:cNvSpPr>
              <a:spLocks/>
            </p:cNvSpPr>
            <p:nvPr/>
          </p:nvSpPr>
          <p:spPr bwMode="auto">
            <a:xfrm>
              <a:off x="6674" y="3283"/>
              <a:ext cx="59" cy="78"/>
            </a:xfrm>
            <a:custGeom>
              <a:avLst/>
              <a:gdLst>
                <a:gd name="T0" fmla="*/ 18 w 25"/>
                <a:gd name="T1" fmla="*/ 0 h 33"/>
                <a:gd name="T2" fmla="*/ 13 w 25"/>
                <a:gd name="T3" fmla="*/ 2 h 33"/>
                <a:gd name="T4" fmla="*/ 0 w 25"/>
                <a:gd name="T5" fmla="*/ 24 h 33"/>
                <a:gd name="T6" fmla="*/ 7 w 25"/>
                <a:gd name="T7" fmla="*/ 33 h 33"/>
                <a:gd name="T8" fmla="*/ 13 w 25"/>
                <a:gd name="T9" fmla="*/ 31 h 33"/>
                <a:gd name="T10" fmla="*/ 13 w 25"/>
                <a:gd name="T11" fmla="*/ 31 h 33"/>
                <a:gd name="T12" fmla="*/ 13 w 25"/>
                <a:gd name="T13" fmla="*/ 31 h 33"/>
                <a:gd name="T14" fmla="*/ 25 w 25"/>
                <a:gd name="T15" fmla="*/ 9 h 33"/>
                <a:gd name="T16" fmla="*/ 18 w 25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3">
                  <a:moveTo>
                    <a:pt x="18" y="0"/>
                  </a:moveTo>
                  <a:cubicBezTo>
                    <a:pt x="17" y="0"/>
                    <a:pt x="15" y="1"/>
                    <a:pt x="13" y="2"/>
                  </a:cubicBezTo>
                  <a:cubicBezTo>
                    <a:pt x="6" y="6"/>
                    <a:pt x="0" y="16"/>
                    <a:pt x="0" y="24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9" y="33"/>
                    <a:pt x="11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0" y="27"/>
                    <a:pt x="25" y="17"/>
                    <a:pt x="25" y="9"/>
                  </a:cubicBezTo>
                  <a:cubicBezTo>
                    <a:pt x="25" y="4"/>
                    <a:pt x="22" y="0"/>
                    <a:pt x="18" y="0"/>
                  </a:cubicBezTo>
                </a:path>
              </a:pathLst>
            </a:custGeom>
            <a:solidFill>
              <a:srgbClr val="0D6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188"/>
            <p:cNvSpPr>
              <a:spLocks/>
            </p:cNvSpPr>
            <p:nvPr/>
          </p:nvSpPr>
          <p:spPr bwMode="auto">
            <a:xfrm>
              <a:off x="6667" y="3351"/>
              <a:ext cx="73" cy="69"/>
            </a:xfrm>
            <a:custGeom>
              <a:avLst/>
              <a:gdLst>
                <a:gd name="T0" fmla="*/ 23 w 31"/>
                <a:gd name="T1" fmla="*/ 0 h 29"/>
                <a:gd name="T2" fmla="*/ 16 w 31"/>
                <a:gd name="T3" fmla="*/ 2 h 29"/>
                <a:gd name="T4" fmla="*/ 16 w 31"/>
                <a:gd name="T5" fmla="*/ 2 h 29"/>
                <a:gd name="T6" fmla="*/ 16 w 31"/>
                <a:gd name="T7" fmla="*/ 2 h 29"/>
                <a:gd name="T8" fmla="*/ 0 w 31"/>
                <a:gd name="T9" fmla="*/ 29 h 29"/>
                <a:gd name="T10" fmla="*/ 31 w 31"/>
                <a:gd name="T11" fmla="*/ 11 h 29"/>
                <a:gd name="T12" fmla="*/ 23 w 3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9">
                  <a:moveTo>
                    <a:pt x="23" y="0"/>
                  </a:moveTo>
                  <a:cubicBezTo>
                    <a:pt x="20" y="0"/>
                    <a:pt x="18" y="1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7" y="7"/>
                    <a:pt x="0" y="19"/>
                    <a:pt x="0" y="29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4"/>
                    <a:pt x="28" y="0"/>
                    <a:pt x="23" y="0"/>
                  </a:cubicBezTo>
                </a:path>
              </a:pathLst>
            </a:custGeom>
            <a:solidFill>
              <a:srgbClr val="0D6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189"/>
            <p:cNvSpPr>
              <a:spLocks noEditPoints="1"/>
            </p:cNvSpPr>
            <p:nvPr/>
          </p:nvSpPr>
          <p:spPr bwMode="auto">
            <a:xfrm>
              <a:off x="6880" y="2303"/>
              <a:ext cx="213" cy="582"/>
            </a:xfrm>
            <a:custGeom>
              <a:avLst/>
              <a:gdLst>
                <a:gd name="T0" fmla="*/ 21 w 90"/>
                <a:gd name="T1" fmla="*/ 187 h 246"/>
                <a:gd name="T2" fmla="*/ 19 w 90"/>
                <a:gd name="T3" fmla="*/ 186 h 246"/>
                <a:gd name="T4" fmla="*/ 20 w 90"/>
                <a:gd name="T5" fmla="*/ 183 h 246"/>
                <a:gd name="T6" fmla="*/ 68 w 90"/>
                <a:gd name="T7" fmla="*/ 155 h 246"/>
                <a:gd name="T8" fmla="*/ 69 w 90"/>
                <a:gd name="T9" fmla="*/ 155 h 246"/>
                <a:gd name="T10" fmla="*/ 71 w 90"/>
                <a:gd name="T11" fmla="*/ 156 h 246"/>
                <a:gd name="T12" fmla="*/ 70 w 90"/>
                <a:gd name="T13" fmla="*/ 159 h 246"/>
                <a:gd name="T14" fmla="*/ 22 w 90"/>
                <a:gd name="T15" fmla="*/ 186 h 246"/>
                <a:gd name="T16" fmla="*/ 21 w 90"/>
                <a:gd name="T17" fmla="*/ 187 h 246"/>
                <a:gd name="T18" fmla="*/ 21 w 90"/>
                <a:gd name="T19" fmla="*/ 165 h 246"/>
                <a:gd name="T20" fmla="*/ 19 w 90"/>
                <a:gd name="T21" fmla="*/ 164 h 246"/>
                <a:gd name="T22" fmla="*/ 20 w 90"/>
                <a:gd name="T23" fmla="*/ 161 h 246"/>
                <a:gd name="T24" fmla="*/ 68 w 90"/>
                <a:gd name="T25" fmla="*/ 133 h 246"/>
                <a:gd name="T26" fmla="*/ 69 w 90"/>
                <a:gd name="T27" fmla="*/ 133 h 246"/>
                <a:gd name="T28" fmla="*/ 71 w 90"/>
                <a:gd name="T29" fmla="*/ 134 h 246"/>
                <a:gd name="T30" fmla="*/ 70 w 90"/>
                <a:gd name="T31" fmla="*/ 137 h 246"/>
                <a:gd name="T32" fmla="*/ 22 w 90"/>
                <a:gd name="T33" fmla="*/ 165 h 246"/>
                <a:gd name="T34" fmla="*/ 21 w 90"/>
                <a:gd name="T35" fmla="*/ 165 h 246"/>
                <a:gd name="T36" fmla="*/ 21 w 90"/>
                <a:gd name="T37" fmla="*/ 144 h 246"/>
                <a:gd name="T38" fmla="*/ 19 w 90"/>
                <a:gd name="T39" fmla="*/ 143 h 246"/>
                <a:gd name="T40" fmla="*/ 20 w 90"/>
                <a:gd name="T41" fmla="*/ 140 h 246"/>
                <a:gd name="T42" fmla="*/ 68 w 90"/>
                <a:gd name="T43" fmla="*/ 112 h 246"/>
                <a:gd name="T44" fmla="*/ 69 w 90"/>
                <a:gd name="T45" fmla="*/ 112 h 246"/>
                <a:gd name="T46" fmla="*/ 71 w 90"/>
                <a:gd name="T47" fmla="*/ 113 h 246"/>
                <a:gd name="T48" fmla="*/ 70 w 90"/>
                <a:gd name="T49" fmla="*/ 116 h 246"/>
                <a:gd name="T50" fmla="*/ 22 w 90"/>
                <a:gd name="T51" fmla="*/ 144 h 246"/>
                <a:gd name="T52" fmla="*/ 21 w 90"/>
                <a:gd name="T53" fmla="*/ 144 h 246"/>
                <a:gd name="T54" fmla="*/ 21 w 90"/>
                <a:gd name="T55" fmla="*/ 122 h 246"/>
                <a:gd name="T56" fmla="*/ 19 w 90"/>
                <a:gd name="T57" fmla="*/ 121 h 246"/>
                <a:gd name="T58" fmla="*/ 20 w 90"/>
                <a:gd name="T59" fmla="*/ 119 h 246"/>
                <a:gd name="T60" fmla="*/ 68 w 90"/>
                <a:gd name="T61" fmla="*/ 91 h 246"/>
                <a:gd name="T62" fmla="*/ 69 w 90"/>
                <a:gd name="T63" fmla="*/ 90 h 246"/>
                <a:gd name="T64" fmla="*/ 71 w 90"/>
                <a:gd name="T65" fmla="*/ 91 h 246"/>
                <a:gd name="T66" fmla="*/ 70 w 90"/>
                <a:gd name="T67" fmla="*/ 94 h 246"/>
                <a:gd name="T68" fmla="*/ 22 w 90"/>
                <a:gd name="T69" fmla="*/ 122 h 246"/>
                <a:gd name="T70" fmla="*/ 21 w 90"/>
                <a:gd name="T71" fmla="*/ 122 h 246"/>
                <a:gd name="T72" fmla="*/ 21 w 90"/>
                <a:gd name="T73" fmla="*/ 101 h 246"/>
                <a:gd name="T74" fmla="*/ 19 w 90"/>
                <a:gd name="T75" fmla="*/ 100 h 246"/>
                <a:gd name="T76" fmla="*/ 20 w 90"/>
                <a:gd name="T77" fmla="*/ 97 h 246"/>
                <a:gd name="T78" fmla="*/ 68 w 90"/>
                <a:gd name="T79" fmla="*/ 69 h 246"/>
                <a:gd name="T80" fmla="*/ 69 w 90"/>
                <a:gd name="T81" fmla="*/ 69 h 246"/>
                <a:gd name="T82" fmla="*/ 71 w 90"/>
                <a:gd name="T83" fmla="*/ 70 h 246"/>
                <a:gd name="T84" fmla="*/ 70 w 90"/>
                <a:gd name="T85" fmla="*/ 73 h 246"/>
                <a:gd name="T86" fmla="*/ 22 w 90"/>
                <a:gd name="T87" fmla="*/ 101 h 246"/>
                <a:gd name="T88" fmla="*/ 21 w 90"/>
                <a:gd name="T89" fmla="*/ 101 h 246"/>
                <a:gd name="T90" fmla="*/ 85 w 90"/>
                <a:gd name="T91" fmla="*/ 0 h 246"/>
                <a:gd name="T92" fmla="*/ 82 w 90"/>
                <a:gd name="T93" fmla="*/ 0 h 246"/>
                <a:gd name="T94" fmla="*/ 5 w 90"/>
                <a:gd name="T95" fmla="*/ 43 h 246"/>
                <a:gd name="T96" fmla="*/ 0 w 90"/>
                <a:gd name="T97" fmla="*/ 52 h 246"/>
                <a:gd name="T98" fmla="*/ 0 w 90"/>
                <a:gd name="T99" fmla="*/ 241 h 246"/>
                <a:gd name="T100" fmla="*/ 5 w 90"/>
                <a:gd name="T101" fmla="*/ 246 h 246"/>
                <a:gd name="T102" fmla="*/ 8 w 90"/>
                <a:gd name="T103" fmla="*/ 246 h 246"/>
                <a:gd name="T104" fmla="*/ 87 w 90"/>
                <a:gd name="T105" fmla="*/ 201 h 246"/>
                <a:gd name="T106" fmla="*/ 90 w 90"/>
                <a:gd name="T107" fmla="*/ 197 h 246"/>
                <a:gd name="T108" fmla="*/ 90 w 90"/>
                <a:gd name="T109" fmla="*/ 5 h 246"/>
                <a:gd name="T110" fmla="*/ 85 w 90"/>
                <a:gd name="T11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" h="246">
                  <a:moveTo>
                    <a:pt x="21" y="187"/>
                  </a:moveTo>
                  <a:cubicBezTo>
                    <a:pt x="20" y="187"/>
                    <a:pt x="19" y="186"/>
                    <a:pt x="19" y="186"/>
                  </a:cubicBezTo>
                  <a:cubicBezTo>
                    <a:pt x="18" y="185"/>
                    <a:pt x="19" y="183"/>
                    <a:pt x="20" y="183"/>
                  </a:cubicBezTo>
                  <a:cubicBezTo>
                    <a:pt x="68" y="155"/>
                    <a:pt x="68" y="155"/>
                    <a:pt x="68" y="155"/>
                  </a:cubicBezTo>
                  <a:cubicBezTo>
                    <a:pt x="68" y="155"/>
                    <a:pt x="69" y="155"/>
                    <a:pt x="69" y="155"/>
                  </a:cubicBezTo>
                  <a:cubicBezTo>
                    <a:pt x="70" y="155"/>
                    <a:pt x="70" y="155"/>
                    <a:pt x="71" y="156"/>
                  </a:cubicBezTo>
                  <a:cubicBezTo>
                    <a:pt x="71" y="157"/>
                    <a:pt x="71" y="158"/>
                    <a:pt x="70" y="159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7"/>
                    <a:pt x="21" y="187"/>
                    <a:pt x="21" y="187"/>
                  </a:cubicBezTo>
                  <a:moveTo>
                    <a:pt x="21" y="165"/>
                  </a:moveTo>
                  <a:cubicBezTo>
                    <a:pt x="20" y="165"/>
                    <a:pt x="19" y="165"/>
                    <a:pt x="19" y="164"/>
                  </a:cubicBezTo>
                  <a:cubicBezTo>
                    <a:pt x="18" y="163"/>
                    <a:pt x="19" y="162"/>
                    <a:pt x="20" y="161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68" y="133"/>
                    <a:pt x="69" y="133"/>
                    <a:pt x="69" y="133"/>
                  </a:cubicBezTo>
                  <a:cubicBezTo>
                    <a:pt x="70" y="133"/>
                    <a:pt x="70" y="134"/>
                    <a:pt x="71" y="134"/>
                  </a:cubicBezTo>
                  <a:cubicBezTo>
                    <a:pt x="71" y="135"/>
                    <a:pt x="71" y="137"/>
                    <a:pt x="70" y="137"/>
                  </a:cubicBezTo>
                  <a:cubicBezTo>
                    <a:pt x="22" y="165"/>
                    <a:pt x="22" y="165"/>
                    <a:pt x="22" y="165"/>
                  </a:cubicBezTo>
                  <a:cubicBezTo>
                    <a:pt x="22" y="165"/>
                    <a:pt x="21" y="165"/>
                    <a:pt x="21" y="165"/>
                  </a:cubicBezTo>
                  <a:moveTo>
                    <a:pt x="21" y="144"/>
                  </a:moveTo>
                  <a:cubicBezTo>
                    <a:pt x="20" y="144"/>
                    <a:pt x="19" y="143"/>
                    <a:pt x="19" y="143"/>
                  </a:cubicBezTo>
                  <a:cubicBezTo>
                    <a:pt x="18" y="142"/>
                    <a:pt x="19" y="140"/>
                    <a:pt x="20" y="140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8" y="112"/>
                    <a:pt x="69" y="112"/>
                    <a:pt x="69" y="112"/>
                  </a:cubicBezTo>
                  <a:cubicBezTo>
                    <a:pt x="70" y="112"/>
                    <a:pt x="70" y="112"/>
                    <a:pt x="71" y="113"/>
                  </a:cubicBezTo>
                  <a:cubicBezTo>
                    <a:pt x="71" y="114"/>
                    <a:pt x="71" y="115"/>
                    <a:pt x="70" y="116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2" y="144"/>
                    <a:pt x="21" y="144"/>
                    <a:pt x="21" y="144"/>
                  </a:cubicBezTo>
                  <a:moveTo>
                    <a:pt x="21" y="122"/>
                  </a:moveTo>
                  <a:cubicBezTo>
                    <a:pt x="20" y="122"/>
                    <a:pt x="19" y="122"/>
                    <a:pt x="19" y="121"/>
                  </a:cubicBezTo>
                  <a:cubicBezTo>
                    <a:pt x="18" y="120"/>
                    <a:pt x="19" y="119"/>
                    <a:pt x="20" y="119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8" y="91"/>
                    <a:pt x="69" y="90"/>
                    <a:pt x="69" y="90"/>
                  </a:cubicBezTo>
                  <a:cubicBezTo>
                    <a:pt x="70" y="90"/>
                    <a:pt x="70" y="91"/>
                    <a:pt x="71" y="91"/>
                  </a:cubicBezTo>
                  <a:cubicBezTo>
                    <a:pt x="71" y="93"/>
                    <a:pt x="71" y="94"/>
                    <a:pt x="70" y="94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1" y="122"/>
                    <a:pt x="21" y="122"/>
                  </a:cubicBezTo>
                  <a:moveTo>
                    <a:pt x="21" y="101"/>
                  </a:moveTo>
                  <a:cubicBezTo>
                    <a:pt x="20" y="101"/>
                    <a:pt x="19" y="101"/>
                    <a:pt x="19" y="100"/>
                  </a:cubicBezTo>
                  <a:cubicBezTo>
                    <a:pt x="18" y="99"/>
                    <a:pt x="19" y="98"/>
                    <a:pt x="20" y="97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69"/>
                    <a:pt x="69" y="69"/>
                    <a:pt x="69" y="69"/>
                  </a:cubicBezTo>
                  <a:cubicBezTo>
                    <a:pt x="70" y="69"/>
                    <a:pt x="70" y="69"/>
                    <a:pt x="71" y="70"/>
                  </a:cubicBezTo>
                  <a:cubicBezTo>
                    <a:pt x="71" y="71"/>
                    <a:pt x="71" y="72"/>
                    <a:pt x="70" y="7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22" y="101"/>
                    <a:pt x="21" y="101"/>
                    <a:pt x="21" y="101"/>
                  </a:cubicBezTo>
                  <a:moveTo>
                    <a:pt x="85" y="0"/>
                  </a:moveTo>
                  <a:cubicBezTo>
                    <a:pt x="84" y="0"/>
                    <a:pt x="83" y="0"/>
                    <a:pt x="82" y="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2" y="45"/>
                    <a:pt x="0" y="48"/>
                    <a:pt x="0" y="5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4"/>
                    <a:pt x="3" y="246"/>
                    <a:pt x="5" y="246"/>
                  </a:cubicBezTo>
                  <a:cubicBezTo>
                    <a:pt x="6" y="246"/>
                    <a:pt x="7" y="246"/>
                    <a:pt x="8" y="246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89" y="201"/>
                    <a:pt x="90" y="199"/>
                    <a:pt x="90" y="19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2"/>
                    <a:pt x="87" y="0"/>
                    <a:pt x="85" y="0"/>
                  </a:cubicBezTo>
                </a:path>
              </a:pathLst>
            </a:custGeom>
            <a:solidFill>
              <a:srgbClr val="0D6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190"/>
            <p:cNvSpPr>
              <a:spLocks/>
            </p:cNvSpPr>
            <p:nvPr/>
          </p:nvSpPr>
          <p:spPr bwMode="auto">
            <a:xfrm>
              <a:off x="6923" y="2466"/>
              <a:ext cx="125" cy="76"/>
            </a:xfrm>
            <a:custGeom>
              <a:avLst/>
              <a:gdLst>
                <a:gd name="T0" fmla="*/ 51 w 53"/>
                <a:gd name="T1" fmla="*/ 0 h 32"/>
                <a:gd name="T2" fmla="*/ 50 w 53"/>
                <a:gd name="T3" fmla="*/ 0 h 32"/>
                <a:gd name="T4" fmla="*/ 2 w 53"/>
                <a:gd name="T5" fmla="*/ 28 h 32"/>
                <a:gd name="T6" fmla="*/ 1 w 53"/>
                <a:gd name="T7" fmla="*/ 31 h 32"/>
                <a:gd name="T8" fmla="*/ 3 w 53"/>
                <a:gd name="T9" fmla="*/ 32 h 32"/>
                <a:gd name="T10" fmla="*/ 4 w 53"/>
                <a:gd name="T11" fmla="*/ 32 h 32"/>
                <a:gd name="T12" fmla="*/ 52 w 53"/>
                <a:gd name="T13" fmla="*/ 4 h 32"/>
                <a:gd name="T14" fmla="*/ 53 w 53"/>
                <a:gd name="T15" fmla="*/ 1 h 32"/>
                <a:gd name="T16" fmla="*/ 51 w 53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2">
                  <a:moveTo>
                    <a:pt x="51" y="0"/>
                  </a:moveTo>
                  <a:cubicBezTo>
                    <a:pt x="51" y="0"/>
                    <a:pt x="50" y="0"/>
                    <a:pt x="50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3"/>
                    <a:pt x="53" y="2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191"/>
            <p:cNvSpPr>
              <a:spLocks/>
            </p:cNvSpPr>
            <p:nvPr/>
          </p:nvSpPr>
          <p:spPr bwMode="auto">
            <a:xfrm>
              <a:off x="6923" y="2516"/>
              <a:ext cx="125" cy="76"/>
            </a:xfrm>
            <a:custGeom>
              <a:avLst/>
              <a:gdLst>
                <a:gd name="T0" fmla="*/ 51 w 53"/>
                <a:gd name="T1" fmla="*/ 0 h 32"/>
                <a:gd name="T2" fmla="*/ 50 w 53"/>
                <a:gd name="T3" fmla="*/ 1 h 32"/>
                <a:gd name="T4" fmla="*/ 2 w 53"/>
                <a:gd name="T5" fmla="*/ 29 h 32"/>
                <a:gd name="T6" fmla="*/ 1 w 53"/>
                <a:gd name="T7" fmla="*/ 31 h 32"/>
                <a:gd name="T8" fmla="*/ 3 w 53"/>
                <a:gd name="T9" fmla="*/ 32 h 32"/>
                <a:gd name="T10" fmla="*/ 4 w 53"/>
                <a:gd name="T11" fmla="*/ 32 h 32"/>
                <a:gd name="T12" fmla="*/ 52 w 53"/>
                <a:gd name="T13" fmla="*/ 4 h 32"/>
                <a:gd name="T14" fmla="*/ 53 w 53"/>
                <a:gd name="T15" fmla="*/ 1 h 32"/>
                <a:gd name="T16" fmla="*/ 51 w 53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2">
                  <a:moveTo>
                    <a:pt x="51" y="0"/>
                  </a:moveTo>
                  <a:cubicBezTo>
                    <a:pt x="51" y="0"/>
                    <a:pt x="50" y="1"/>
                    <a:pt x="50" y="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4"/>
                    <a:pt x="53" y="3"/>
                    <a:pt x="53" y="1"/>
                  </a:cubicBezTo>
                  <a:cubicBezTo>
                    <a:pt x="52" y="1"/>
                    <a:pt x="52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192"/>
            <p:cNvSpPr>
              <a:spLocks/>
            </p:cNvSpPr>
            <p:nvPr/>
          </p:nvSpPr>
          <p:spPr bwMode="auto">
            <a:xfrm>
              <a:off x="6923" y="2568"/>
              <a:ext cx="125" cy="76"/>
            </a:xfrm>
            <a:custGeom>
              <a:avLst/>
              <a:gdLst>
                <a:gd name="T0" fmla="*/ 51 w 53"/>
                <a:gd name="T1" fmla="*/ 0 h 32"/>
                <a:gd name="T2" fmla="*/ 50 w 53"/>
                <a:gd name="T3" fmla="*/ 0 h 32"/>
                <a:gd name="T4" fmla="*/ 2 w 53"/>
                <a:gd name="T5" fmla="*/ 28 h 32"/>
                <a:gd name="T6" fmla="*/ 1 w 53"/>
                <a:gd name="T7" fmla="*/ 31 h 32"/>
                <a:gd name="T8" fmla="*/ 3 w 53"/>
                <a:gd name="T9" fmla="*/ 32 h 32"/>
                <a:gd name="T10" fmla="*/ 4 w 53"/>
                <a:gd name="T11" fmla="*/ 32 h 32"/>
                <a:gd name="T12" fmla="*/ 52 w 53"/>
                <a:gd name="T13" fmla="*/ 4 h 32"/>
                <a:gd name="T14" fmla="*/ 53 w 53"/>
                <a:gd name="T15" fmla="*/ 1 h 32"/>
                <a:gd name="T16" fmla="*/ 51 w 53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2">
                  <a:moveTo>
                    <a:pt x="51" y="0"/>
                  </a:moveTo>
                  <a:cubicBezTo>
                    <a:pt x="51" y="0"/>
                    <a:pt x="50" y="0"/>
                    <a:pt x="50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30"/>
                    <a:pt x="1" y="31"/>
                  </a:cubicBezTo>
                  <a:cubicBezTo>
                    <a:pt x="1" y="31"/>
                    <a:pt x="2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3"/>
                    <a:pt x="53" y="2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93"/>
            <p:cNvSpPr>
              <a:spLocks/>
            </p:cNvSpPr>
            <p:nvPr/>
          </p:nvSpPr>
          <p:spPr bwMode="auto">
            <a:xfrm>
              <a:off x="6923" y="2618"/>
              <a:ext cx="125" cy="75"/>
            </a:xfrm>
            <a:custGeom>
              <a:avLst/>
              <a:gdLst>
                <a:gd name="T0" fmla="*/ 51 w 53"/>
                <a:gd name="T1" fmla="*/ 0 h 32"/>
                <a:gd name="T2" fmla="*/ 50 w 53"/>
                <a:gd name="T3" fmla="*/ 0 h 32"/>
                <a:gd name="T4" fmla="*/ 2 w 53"/>
                <a:gd name="T5" fmla="*/ 28 h 32"/>
                <a:gd name="T6" fmla="*/ 1 w 53"/>
                <a:gd name="T7" fmla="*/ 31 h 32"/>
                <a:gd name="T8" fmla="*/ 3 w 53"/>
                <a:gd name="T9" fmla="*/ 32 h 32"/>
                <a:gd name="T10" fmla="*/ 4 w 53"/>
                <a:gd name="T11" fmla="*/ 32 h 32"/>
                <a:gd name="T12" fmla="*/ 52 w 53"/>
                <a:gd name="T13" fmla="*/ 4 h 32"/>
                <a:gd name="T14" fmla="*/ 53 w 53"/>
                <a:gd name="T15" fmla="*/ 1 h 32"/>
                <a:gd name="T16" fmla="*/ 51 w 53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2">
                  <a:moveTo>
                    <a:pt x="51" y="0"/>
                  </a:moveTo>
                  <a:cubicBezTo>
                    <a:pt x="51" y="0"/>
                    <a:pt x="50" y="0"/>
                    <a:pt x="50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4"/>
                    <a:pt x="53" y="2"/>
                    <a:pt x="53" y="1"/>
                  </a:cubicBezTo>
                  <a:cubicBezTo>
                    <a:pt x="52" y="1"/>
                    <a:pt x="52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94"/>
            <p:cNvSpPr>
              <a:spLocks/>
            </p:cNvSpPr>
            <p:nvPr/>
          </p:nvSpPr>
          <p:spPr bwMode="auto">
            <a:xfrm>
              <a:off x="6923" y="2670"/>
              <a:ext cx="125" cy="75"/>
            </a:xfrm>
            <a:custGeom>
              <a:avLst/>
              <a:gdLst>
                <a:gd name="T0" fmla="*/ 51 w 53"/>
                <a:gd name="T1" fmla="*/ 0 h 32"/>
                <a:gd name="T2" fmla="*/ 50 w 53"/>
                <a:gd name="T3" fmla="*/ 0 h 32"/>
                <a:gd name="T4" fmla="*/ 2 w 53"/>
                <a:gd name="T5" fmla="*/ 28 h 32"/>
                <a:gd name="T6" fmla="*/ 1 w 53"/>
                <a:gd name="T7" fmla="*/ 31 h 32"/>
                <a:gd name="T8" fmla="*/ 3 w 53"/>
                <a:gd name="T9" fmla="*/ 32 h 32"/>
                <a:gd name="T10" fmla="*/ 4 w 53"/>
                <a:gd name="T11" fmla="*/ 31 h 32"/>
                <a:gd name="T12" fmla="*/ 52 w 53"/>
                <a:gd name="T13" fmla="*/ 4 h 32"/>
                <a:gd name="T14" fmla="*/ 53 w 53"/>
                <a:gd name="T15" fmla="*/ 1 h 32"/>
                <a:gd name="T16" fmla="*/ 51 w 53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2">
                  <a:moveTo>
                    <a:pt x="51" y="0"/>
                  </a:moveTo>
                  <a:cubicBezTo>
                    <a:pt x="51" y="0"/>
                    <a:pt x="50" y="0"/>
                    <a:pt x="50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30"/>
                    <a:pt x="1" y="31"/>
                  </a:cubicBezTo>
                  <a:cubicBezTo>
                    <a:pt x="1" y="31"/>
                    <a:pt x="2" y="32"/>
                    <a:pt x="3" y="32"/>
                  </a:cubicBezTo>
                  <a:cubicBezTo>
                    <a:pt x="3" y="32"/>
                    <a:pt x="4" y="32"/>
                    <a:pt x="4" y="31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3"/>
                    <a:pt x="53" y="2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95"/>
            <p:cNvSpPr>
              <a:spLocks/>
            </p:cNvSpPr>
            <p:nvPr/>
          </p:nvSpPr>
          <p:spPr bwMode="auto">
            <a:xfrm>
              <a:off x="6016" y="3583"/>
              <a:ext cx="168" cy="173"/>
            </a:xfrm>
            <a:custGeom>
              <a:avLst/>
              <a:gdLst>
                <a:gd name="T0" fmla="*/ 64 w 71"/>
                <a:gd name="T1" fmla="*/ 0 h 73"/>
                <a:gd name="T2" fmla="*/ 60 w 71"/>
                <a:gd name="T3" fmla="*/ 2 h 73"/>
                <a:gd name="T4" fmla="*/ 26 w 71"/>
                <a:gd name="T5" fmla="*/ 61 h 73"/>
                <a:gd name="T6" fmla="*/ 8 w 71"/>
                <a:gd name="T7" fmla="*/ 50 h 73"/>
                <a:gd name="T8" fmla="*/ 6 w 71"/>
                <a:gd name="T9" fmla="*/ 49 h 73"/>
                <a:gd name="T10" fmla="*/ 1 w 71"/>
                <a:gd name="T11" fmla="*/ 52 h 73"/>
                <a:gd name="T12" fmla="*/ 3 w 71"/>
                <a:gd name="T13" fmla="*/ 59 h 73"/>
                <a:gd name="T14" fmla="*/ 25 w 71"/>
                <a:gd name="T15" fmla="*/ 73 h 73"/>
                <a:gd name="T16" fmla="*/ 28 w 71"/>
                <a:gd name="T17" fmla="*/ 73 h 73"/>
                <a:gd name="T18" fmla="*/ 29 w 71"/>
                <a:gd name="T19" fmla="*/ 73 h 73"/>
                <a:gd name="T20" fmla="*/ 33 w 71"/>
                <a:gd name="T21" fmla="*/ 71 h 73"/>
                <a:gd name="T22" fmla="*/ 69 w 71"/>
                <a:gd name="T23" fmla="*/ 7 h 73"/>
                <a:gd name="T24" fmla="*/ 67 w 71"/>
                <a:gd name="T25" fmla="*/ 0 h 73"/>
                <a:gd name="T26" fmla="*/ 64 w 71"/>
                <a:gd name="T2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3">
                  <a:moveTo>
                    <a:pt x="64" y="0"/>
                  </a:moveTo>
                  <a:cubicBezTo>
                    <a:pt x="63" y="0"/>
                    <a:pt x="61" y="1"/>
                    <a:pt x="60" y="2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49"/>
                    <a:pt x="6" y="49"/>
                    <a:pt x="6" y="49"/>
                  </a:cubicBezTo>
                  <a:cubicBezTo>
                    <a:pt x="4" y="49"/>
                    <a:pt x="2" y="50"/>
                    <a:pt x="1" y="52"/>
                  </a:cubicBezTo>
                  <a:cubicBezTo>
                    <a:pt x="0" y="54"/>
                    <a:pt x="0" y="58"/>
                    <a:pt x="3" y="59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8" y="73"/>
                    <a:pt x="29" y="73"/>
                    <a:pt x="29" y="73"/>
                  </a:cubicBezTo>
                  <a:cubicBezTo>
                    <a:pt x="31" y="73"/>
                    <a:pt x="32" y="72"/>
                    <a:pt x="33" y="7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5"/>
                    <a:pt x="70" y="2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</a:path>
              </a:pathLst>
            </a:custGeom>
            <a:solidFill>
              <a:srgbClr val="0D6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96"/>
            <p:cNvSpPr>
              <a:spLocks noEditPoints="1"/>
            </p:cNvSpPr>
            <p:nvPr/>
          </p:nvSpPr>
          <p:spPr bwMode="auto">
            <a:xfrm>
              <a:off x="5919" y="2180"/>
              <a:ext cx="890" cy="1377"/>
            </a:xfrm>
            <a:custGeom>
              <a:avLst/>
              <a:gdLst>
                <a:gd name="T0" fmla="*/ 84 w 376"/>
                <a:gd name="T1" fmla="*/ 344 h 582"/>
                <a:gd name="T2" fmla="*/ 63 w 376"/>
                <a:gd name="T3" fmla="*/ 331 h 582"/>
                <a:gd name="T4" fmla="*/ 83 w 376"/>
                <a:gd name="T5" fmla="*/ 296 h 582"/>
                <a:gd name="T6" fmla="*/ 87 w 376"/>
                <a:gd name="T7" fmla="*/ 295 h 582"/>
                <a:gd name="T8" fmla="*/ 71 w 376"/>
                <a:gd name="T9" fmla="*/ 329 h 582"/>
                <a:gd name="T10" fmla="*/ 88 w 376"/>
                <a:gd name="T11" fmla="*/ 343 h 582"/>
                <a:gd name="T12" fmla="*/ 172 w 376"/>
                <a:gd name="T13" fmla="*/ 357 h 582"/>
                <a:gd name="T14" fmla="*/ 199 w 376"/>
                <a:gd name="T15" fmla="*/ 209 h 582"/>
                <a:gd name="T16" fmla="*/ 260 w 376"/>
                <a:gd name="T17" fmla="*/ 244 h 582"/>
                <a:gd name="T18" fmla="*/ 172 w 376"/>
                <a:gd name="T19" fmla="*/ 357 h 582"/>
                <a:gd name="T20" fmla="*/ 290 w 376"/>
                <a:gd name="T21" fmla="*/ 224 h 582"/>
                <a:gd name="T22" fmla="*/ 306 w 376"/>
                <a:gd name="T23" fmla="*/ 190 h 582"/>
                <a:gd name="T24" fmla="*/ 288 w 376"/>
                <a:gd name="T25" fmla="*/ 177 h 582"/>
                <a:gd name="T26" fmla="*/ 293 w 376"/>
                <a:gd name="T27" fmla="*/ 175 h 582"/>
                <a:gd name="T28" fmla="*/ 313 w 376"/>
                <a:gd name="T29" fmla="*/ 188 h 582"/>
                <a:gd name="T30" fmla="*/ 294 w 376"/>
                <a:gd name="T31" fmla="*/ 223 h 582"/>
                <a:gd name="T32" fmla="*/ 355 w 376"/>
                <a:gd name="T33" fmla="*/ 24 h 582"/>
                <a:gd name="T34" fmla="*/ 25 w 376"/>
                <a:gd name="T35" fmla="*/ 215 h 582"/>
                <a:gd name="T36" fmla="*/ 21 w 376"/>
                <a:gd name="T37" fmla="*/ 556 h 582"/>
                <a:gd name="T38" fmla="*/ 22 w 376"/>
                <a:gd name="T39" fmla="*/ 558 h 582"/>
                <a:gd name="T40" fmla="*/ 353 w 376"/>
                <a:gd name="T41" fmla="*/ 367 h 582"/>
                <a:gd name="T42" fmla="*/ 356 w 376"/>
                <a:gd name="T43" fmla="*/ 25 h 582"/>
                <a:gd name="T44" fmla="*/ 355 w 376"/>
                <a:gd name="T45" fmla="*/ 24 h 582"/>
                <a:gd name="T46" fmla="*/ 18 w 376"/>
                <a:gd name="T47" fmla="*/ 563 h 582"/>
                <a:gd name="T48" fmla="*/ 14 w 376"/>
                <a:gd name="T49" fmla="*/ 222 h 582"/>
                <a:gd name="T50" fmla="*/ 351 w 376"/>
                <a:gd name="T51" fmla="*/ 19 h 582"/>
                <a:gd name="T52" fmla="*/ 359 w 376"/>
                <a:gd name="T53" fmla="*/ 19 h 582"/>
                <a:gd name="T54" fmla="*/ 362 w 376"/>
                <a:gd name="T55" fmla="*/ 363 h 582"/>
                <a:gd name="T56" fmla="*/ 26 w 376"/>
                <a:gd name="T57" fmla="*/ 563 h 582"/>
                <a:gd name="T58" fmla="*/ 359 w 376"/>
                <a:gd name="T59" fmla="*/ 0 h 582"/>
                <a:gd name="T60" fmla="*/ 16 w 376"/>
                <a:gd name="T61" fmla="*/ 195 h 582"/>
                <a:gd name="T62" fmla="*/ 0 w 376"/>
                <a:gd name="T63" fmla="*/ 565 h 582"/>
                <a:gd name="T64" fmla="*/ 26 w 376"/>
                <a:gd name="T65" fmla="*/ 580 h 582"/>
                <a:gd name="T66" fmla="*/ 376 w 376"/>
                <a:gd name="T67" fmla="*/ 368 h 582"/>
                <a:gd name="T68" fmla="*/ 359 w 376"/>
                <a:gd name="T69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6" h="582">
                  <a:moveTo>
                    <a:pt x="85" y="344"/>
                  </a:moveTo>
                  <a:cubicBezTo>
                    <a:pt x="85" y="344"/>
                    <a:pt x="84" y="344"/>
                    <a:pt x="84" y="344"/>
                  </a:cubicBezTo>
                  <a:cubicBezTo>
                    <a:pt x="65" y="333"/>
                    <a:pt x="65" y="333"/>
                    <a:pt x="65" y="333"/>
                  </a:cubicBezTo>
                  <a:cubicBezTo>
                    <a:pt x="64" y="333"/>
                    <a:pt x="63" y="332"/>
                    <a:pt x="63" y="331"/>
                  </a:cubicBezTo>
                  <a:cubicBezTo>
                    <a:pt x="63" y="330"/>
                    <a:pt x="63" y="329"/>
                    <a:pt x="64" y="329"/>
                  </a:cubicBezTo>
                  <a:cubicBezTo>
                    <a:pt x="83" y="296"/>
                    <a:pt x="83" y="296"/>
                    <a:pt x="83" y="296"/>
                  </a:cubicBezTo>
                  <a:cubicBezTo>
                    <a:pt x="83" y="295"/>
                    <a:pt x="84" y="294"/>
                    <a:pt x="85" y="294"/>
                  </a:cubicBezTo>
                  <a:cubicBezTo>
                    <a:pt x="86" y="294"/>
                    <a:pt x="86" y="294"/>
                    <a:pt x="87" y="295"/>
                  </a:cubicBezTo>
                  <a:cubicBezTo>
                    <a:pt x="88" y="295"/>
                    <a:pt x="89" y="297"/>
                    <a:pt x="88" y="299"/>
                  </a:cubicBezTo>
                  <a:cubicBezTo>
                    <a:pt x="71" y="329"/>
                    <a:pt x="71" y="329"/>
                    <a:pt x="71" y="329"/>
                  </a:cubicBezTo>
                  <a:cubicBezTo>
                    <a:pt x="87" y="338"/>
                    <a:pt x="87" y="338"/>
                    <a:pt x="87" y="338"/>
                  </a:cubicBezTo>
                  <a:cubicBezTo>
                    <a:pt x="88" y="339"/>
                    <a:pt x="89" y="341"/>
                    <a:pt x="88" y="343"/>
                  </a:cubicBezTo>
                  <a:cubicBezTo>
                    <a:pt x="87" y="344"/>
                    <a:pt x="86" y="344"/>
                    <a:pt x="85" y="344"/>
                  </a:cubicBezTo>
                  <a:moveTo>
                    <a:pt x="172" y="357"/>
                  </a:moveTo>
                  <a:cubicBezTo>
                    <a:pt x="152" y="357"/>
                    <a:pt x="139" y="341"/>
                    <a:pt x="139" y="314"/>
                  </a:cubicBezTo>
                  <a:cubicBezTo>
                    <a:pt x="139" y="275"/>
                    <a:pt x="166" y="229"/>
                    <a:pt x="199" y="209"/>
                  </a:cubicBezTo>
                  <a:cubicBezTo>
                    <a:pt x="209" y="204"/>
                    <a:pt x="218" y="201"/>
                    <a:pt x="226" y="201"/>
                  </a:cubicBezTo>
                  <a:cubicBezTo>
                    <a:pt x="246" y="201"/>
                    <a:pt x="260" y="217"/>
                    <a:pt x="260" y="244"/>
                  </a:cubicBezTo>
                  <a:cubicBezTo>
                    <a:pt x="260" y="283"/>
                    <a:pt x="233" y="330"/>
                    <a:pt x="199" y="349"/>
                  </a:cubicBezTo>
                  <a:cubicBezTo>
                    <a:pt x="190" y="355"/>
                    <a:pt x="180" y="357"/>
                    <a:pt x="172" y="357"/>
                  </a:cubicBezTo>
                  <a:moveTo>
                    <a:pt x="291" y="225"/>
                  </a:moveTo>
                  <a:cubicBezTo>
                    <a:pt x="291" y="225"/>
                    <a:pt x="290" y="225"/>
                    <a:pt x="290" y="224"/>
                  </a:cubicBezTo>
                  <a:cubicBezTo>
                    <a:pt x="288" y="224"/>
                    <a:pt x="288" y="222"/>
                    <a:pt x="289" y="220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290" y="181"/>
                    <a:pt x="290" y="181"/>
                    <a:pt x="290" y="181"/>
                  </a:cubicBezTo>
                  <a:cubicBezTo>
                    <a:pt x="288" y="180"/>
                    <a:pt x="288" y="178"/>
                    <a:pt x="288" y="177"/>
                  </a:cubicBezTo>
                  <a:cubicBezTo>
                    <a:pt x="289" y="175"/>
                    <a:pt x="290" y="175"/>
                    <a:pt x="291" y="175"/>
                  </a:cubicBezTo>
                  <a:cubicBezTo>
                    <a:pt x="292" y="175"/>
                    <a:pt x="292" y="175"/>
                    <a:pt x="293" y="175"/>
                  </a:cubicBezTo>
                  <a:cubicBezTo>
                    <a:pt x="312" y="186"/>
                    <a:pt x="312" y="186"/>
                    <a:pt x="312" y="186"/>
                  </a:cubicBezTo>
                  <a:cubicBezTo>
                    <a:pt x="313" y="187"/>
                    <a:pt x="313" y="187"/>
                    <a:pt x="313" y="188"/>
                  </a:cubicBezTo>
                  <a:cubicBezTo>
                    <a:pt x="313" y="189"/>
                    <a:pt x="313" y="190"/>
                    <a:pt x="313" y="191"/>
                  </a:cubicBezTo>
                  <a:cubicBezTo>
                    <a:pt x="294" y="223"/>
                    <a:pt x="294" y="223"/>
                    <a:pt x="294" y="223"/>
                  </a:cubicBezTo>
                  <a:cubicBezTo>
                    <a:pt x="294" y="224"/>
                    <a:pt x="292" y="225"/>
                    <a:pt x="291" y="225"/>
                  </a:cubicBezTo>
                  <a:moveTo>
                    <a:pt x="355" y="24"/>
                  </a:moveTo>
                  <a:cubicBezTo>
                    <a:pt x="355" y="24"/>
                    <a:pt x="355" y="24"/>
                    <a:pt x="355" y="24"/>
                  </a:cubicBezTo>
                  <a:cubicBezTo>
                    <a:pt x="25" y="215"/>
                    <a:pt x="25" y="215"/>
                    <a:pt x="25" y="215"/>
                  </a:cubicBezTo>
                  <a:cubicBezTo>
                    <a:pt x="22" y="216"/>
                    <a:pt x="21" y="219"/>
                    <a:pt x="21" y="222"/>
                  </a:cubicBezTo>
                  <a:cubicBezTo>
                    <a:pt x="21" y="556"/>
                    <a:pt x="21" y="556"/>
                    <a:pt x="21" y="556"/>
                  </a:cubicBezTo>
                  <a:cubicBezTo>
                    <a:pt x="21" y="557"/>
                    <a:pt x="21" y="558"/>
                    <a:pt x="22" y="558"/>
                  </a:cubicBezTo>
                  <a:cubicBezTo>
                    <a:pt x="22" y="558"/>
                    <a:pt x="22" y="558"/>
                    <a:pt x="22" y="558"/>
                  </a:cubicBezTo>
                  <a:cubicBezTo>
                    <a:pt x="23" y="558"/>
                    <a:pt x="23" y="558"/>
                    <a:pt x="23" y="558"/>
                  </a:cubicBezTo>
                  <a:cubicBezTo>
                    <a:pt x="353" y="367"/>
                    <a:pt x="353" y="367"/>
                    <a:pt x="353" y="367"/>
                  </a:cubicBezTo>
                  <a:cubicBezTo>
                    <a:pt x="355" y="366"/>
                    <a:pt x="356" y="365"/>
                    <a:pt x="356" y="363"/>
                  </a:cubicBezTo>
                  <a:cubicBezTo>
                    <a:pt x="356" y="25"/>
                    <a:pt x="356" y="25"/>
                    <a:pt x="356" y="25"/>
                  </a:cubicBezTo>
                  <a:cubicBezTo>
                    <a:pt x="355" y="24"/>
                    <a:pt x="355" y="24"/>
                    <a:pt x="355" y="24"/>
                  </a:cubicBezTo>
                  <a:cubicBezTo>
                    <a:pt x="355" y="24"/>
                    <a:pt x="355" y="24"/>
                    <a:pt x="355" y="24"/>
                  </a:cubicBezTo>
                  <a:moveTo>
                    <a:pt x="22" y="564"/>
                  </a:moveTo>
                  <a:cubicBezTo>
                    <a:pt x="21" y="564"/>
                    <a:pt x="20" y="564"/>
                    <a:pt x="18" y="563"/>
                  </a:cubicBezTo>
                  <a:cubicBezTo>
                    <a:pt x="16" y="562"/>
                    <a:pt x="14" y="559"/>
                    <a:pt x="14" y="556"/>
                  </a:cubicBezTo>
                  <a:cubicBezTo>
                    <a:pt x="14" y="222"/>
                    <a:pt x="14" y="222"/>
                    <a:pt x="14" y="222"/>
                  </a:cubicBezTo>
                  <a:cubicBezTo>
                    <a:pt x="14" y="217"/>
                    <a:pt x="17" y="212"/>
                    <a:pt x="22" y="209"/>
                  </a:cubicBezTo>
                  <a:cubicBezTo>
                    <a:pt x="351" y="19"/>
                    <a:pt x="351" y="19"/>
                    <a:pt x="351" y="19"/>
                  </a:cubicBezTo>
                  <a:cubicBezTo>
                    <a:pt x="353" y="18"/>
                    <a:pt x="354" y="18"/>
                    <a:pt x="355" y="18"/>
                  </a:cubicBezTo>
                  <a:cubicBezTo>
                    <a:pt x="356" y="18"/>
                    <a:pt x="357" y="18"/>
                    <a:pt x="359" y="19"/>
                  </a:cubicBezTo>
                  <a:cubicBezTo>
                    <a:pt x="361" y="20"/>
                    <a:pt x="362" y="22"/>
                    <a:pt x="362" y="25"/>
                  </a:cubicBezTo>
                  <a:cubicBezTo>
                    <a:pt x="362" y="363"/>
                    <a:pt x="362" y="363"/>
                    <a:pt x="362" y="363"/>
                  </a:cubicBezTo>
                  <a:cubicBezTo>
                    <a:pt x="362" y="367"/>
                    <a:pt x="360" y="371"/>
                    <a:pt x="357" y="373"/>
                  </a:cubicBezTo>
                  <a:cubicBezTo>
                    <a:pt x="26" y="563"/>
                    <a:pt x="26" y="563"/>
                    <a:pt x="26" y="563"/>
                  </a:cubicBezTo>
                  <a:cubicBezTo>
                    <a:pt x="25" y="564"/>
                    <a:pt x="24" y="564"/>
                    <a:pt x="22" y="564"/>
                  </a:cubicBezTo>
                  <a:moveTo>
                    <a:pt x="359" y="0"/>
                  </a:moveTo>
                  <a:cubicBezTo>
                    <a:pt x="356" y="0"/>
                    <a:pt x="354" y="1"/>
                    <a:pt x="351" y="2"/>
                  </a:cubicBezTo>
                  <a:cubicBezTo>
                    <a:pt x="16" y="195"/>
                    <a:pt x="16" y="195"/>
                    <a:pt x="16" y="195"/>
                  </a:cubicBezTo>
                  <a:cubicBezTo>
                    <a:pt x="6" y="201"/>
                    <a:pt x="0" y="212"/>
                    <a:pt x="0" y="223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5"/>
                    <a:pt x="8" y="582"/>
                    <a:pt x="17" y="582"/>
                  </a:cubicBezTo>
                  <a:cubicBezTo>
                    <a:pt x="20" y="582"/>
                    <a:pt x="23" y="582"/>
                    <a:pt x="26" y="580"/>
                  </a:cubicBezTo>
                  <a:cubicBezTo>
                    <a:pt x="368" y="383"/>
                    <a:pt x="368" y="383"/>
                    <a:pt x="368" y="383"/>
                  </a:cubicBezTo>
                  <a:cubicBezTo>
                    <a:pt x="373" y="380"/>
                    <a:pt x="376" y="374"/>
                    <a:pt x="376" y="368"/>
                  </a:cubicBezTo>
                  <a:cubicBezTo>
                    <a:pt x="376" y="17"/>
                    <a:pt x="376" y="17"/>
                    <a:pt x="376" y="17"/>
                  </a:cubicBezTo>
                  <a:cubicBezTo>
                    <a:pt x="376" y="7"/>
                    <a:pt x="368" y="0"/>
                    <a:pt x="359" y="0"/>
                  </a:cubicBezTo>
                </a:path>
              </a:pathLst>
            </a:custGeom>
            <a:solidFill>
              <a:srgbClr val="0D6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97"/>
            <p:cNvSpPr>
              <a:spLocks noEditPoints="1"/>
            </p:cNvSpPr>
            <p:nvPr/>
          </p:nvSpPr>
          <p:spPr bwMode="auto">
            <a:xfrm>
              <a:off x="5952" y="2223"/>
              <a:ext cx="824" cy="1291"/>
            </a:xfrm>
            <a:custGeom>
              <a:avLst/>
              <a:gdLst>
                <a:gd name="T0" fmla="*/ 8 w 348"/>
                <a:gd name="T1" fmla="*/ 540 h 546"/>
                <a:gd name="T2" fmla="*/ 8 w 348"/>
                <a:gd name="T3" fmla="*/ 540 h 546"/>
                <a:gd name="T4" fmla="*/ 7 w 348"/>
                <a:gd name="T5" fmla="*/ 538 h 546"/>
                <a:gd name="T6" fmla="*/ 7 w 348"/>
                <a:gd name="T7" fmla="*/ 204 h 546"/>
                <a:gd name="T8" fmla="*/ 11 w 348"/>
                <a:gd name="T9" fmla="*/ 197 h 546"/>
                <a:gd name="T10" fmla="*/ 341 w 348"/>
                <a:gd name="T11" fmla="*/ 6 h 546"/>
                <a:gd name="T12" fmla="*/ 341 w 348"/>
                <a:gd name="T13" fmla="*/ 6 h 546"/>
                <a:gd name="T14" fmla="*/ 341 w 348"/>
                <a:gd name="T15" fmla="*/ 6 h 546"/>
                <a:gd name="T16" fmla="*/ 342 w 348"/>
                <a:gd name="T17" fmla="*/ 7 h 546"/>
                <a:gd name="T18" fmla="*/ 342 w 348"/>
                <a:gd name="T19" fmla="*/ 345 h 546"/>
                <a:gd name="T20" fmla="*/ 339 w 348"/>
                <a:gd name="T21" fmla="*/ 349 h 546"/>
                <a:gd name="T22" fmla="*/ 9 w 348"/>
                <a:gd name="T23" fmla="*/ 540 h 546"/>
                <a:gd name="T24" fmla="*/ 8 w 348"/>
                <a:gd name="T25" fmla="*/ 540 h 546"/>
                <a:gd name="T26" fmla="*/ 341 w 348"/>
                <a:gd name="T27" fmla="*/ 0 h 546"/>
                <a:gd name="T28" fmla="*/ 337 w 348"/>
                <a:gd name="T29" fmla="*/ 1 h 546"/>
                <a:gd name="T30" fmla="*/ 8 w 348"/>
                <a:gd name="T31" fmla="*/ 191 h 546"/>
                <a:gd name="T32" fmla="*/ 0 w 348"/>
                <a:gd name="T33" fmla="*/ 204 h 546"/>
                <a:gd name="T34" fmla="*/ 0 w 348"/>
                <a:gd name="T35" fmla="*/ 538 h 546"/>
                <a:gd name="T36" fmla="*/ 4 w 348"/>
                <a:gd name="T37" fmla="*/ 545 h 546"/>
                <a:gd name="T38" fmla="*/ 8 w 348"/>
                <a:gd name="T39" fmla="*/ 546 h 546"/>
                <a:gd name="T40" fmla="*/ 12 w 348"/>
                <a:gd name="T41" fmla="*/ 545 h 546"/>
                <a:gd name="T42" fmla="*/ 343 w 348"/>
                <a:gd name="T43" fmla="*/ 355 h 546"/>
                <a:gd name="T44" fmla="*/ 348 w 348"/>
                <a:gd name="T45" fmla="*/ 345 h 546"/>
                <a:gd name="T46" fmla="*/ 348 w 348"/>
                <a:gd name="T47" fmla="*/ 7 h 546"/>
                <a:gd name="T48" fmla="*/ 345 w 348"/>
                <a:gd name="T49" fmla="*/ 1 h 546"/>
                <a:gd name="T50" fmla="*/ 341 w 348"/>
                <a:gd name="T51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546">
                  <a:moveTo>
                    <a:pt x="8" y="540"/>
                  </a:moveTo>
                  <a:cubicBezTo>
                    <a:pt x="8" y="540"/>
                    <a:pt x="8" y="540"/>
                    <a:pt x="8" y="540"/>
                  </a:cubicBezTo>
                  <a:cubicBezTo>
                    <a:pt x="7" y="540"/>
                    <a:pt x="7" y="539"/>
                    <a:pt x="7" y="538"/>
                  </a:cubicBezTo>
                  <a:cubicBezTo>
                    <a:pt x="7" y="204"/>
                    <a:pt x="7" y="204"/>
                    <a:pt x="7" y="204"/>
                  </a:cubicBezTo>
                  <a:cubicBezTo>
                    <a:pt x="7" y="201"/>
                    <a:pt x="8" y="198"/>
                    <a:pt x="11" y="197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2" y="7"/>
                    <a:pt x="342" y="7"/>
                    <a:pt x="342" y="7"/>
                  </a:cubicBezTo>
                  <a:cubicBezTo>
                    <a:pt x="342" y="345"/>
                    <a:pt x="342" y="345"/>
                    <a:pt x="342" y="345"/>
                  </a:cubicBezTo>
                  <a:cubicBezTo>
                    <a:pt x="342" y="347"/>
                    <a:pt x="341" y="348"/>
                    <a:pt x="339" y="349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540"/>
                    <a:pt x="9" y="540"/>
                    <a:pt x="8" y="540"/>
                  </a:cubicBezTo>
                  <a:moveTo>
                    <a:pt x="341" y="0"/>
                  </a:moveTo>
                  <a:cubicBezTo>
                    <a:pt x="340" y="0"/>
                    <a:pt x="339" y="0"/>
                    <a:pt x="337" y="1"/>
                  </a:cubicBezTo>
                  <a:cubicBezTo>
                    <a:pt x="8" y="191"/>
                    <a:pt x="8" y="191"/>
                    <a:pt x="8" y="191"/>
                  </a:cubicBezTo>
                  <a:cubicBezTo>
                    <a:pt x="3" y="194"/>
                    <a:pt x="0" y="199"/>
                    <a:pt x="0" y="204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0" y="541"/>
                    <a:pt x="2" y="544"/>
                    <a:pt x="4" y="545"/>
                  </a:cubicBezTo>
                  <a:cubicBezTo>
                    <a:pt x="6" y="546"/>
                    <a:pt x="7" y="546"/>
                    <a:pt x="8" y="546"/>
                  </a:cubicBezTo>
                  <a:cubicBezTo>
                    <a:pt x="10" y="546"/>
                    <a:pt x="11" y="546"/>
                    <a:pt x="12" y="545"/>
                  </a:cubicBezTo>
                  <a:cubicBezTo>
                    <a:pt x="343" y="355"/>
                    <a:pt x="343" y="355"/>
                    <a:pt x="343" y="355"/>
                  </a:cubicBezTo>
                  <a:cubicBezTo>
                    <a:pt x="346" y="353"/>
                    <a:pt x="348" y="349"/>
                    <a:pt x="348" y="345"/>
                  </a:cubicBezTo>
                  <a:cubicBezTo>
                    <a:pt x="348" y="7"/>
                    <a:pt x="348" y="7"/>
                    <a:pt x="348" y="7"/>
                  </a:cubicBezTo>
                  <a:cubicBezTo>
                    <a:pt x="348" y="4"/>
                    <a:pt x="347" y="2"/>
                    <a:pt x="345" y="1"/>
                  </a:cubicBezTo>
                  <a:cubicBezTo>
                    <a:pt x="343" y="0"/>
                    <a:pt x="342" y="0"/>
                    <a:pt x="34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98"/>
            <p:cNvSpPr>
              <a:spLocks/>
            </p:cNvSpPr>
            <p:nvPr/>
          </p:nvSpPr>
          <p:spPr bwMode="auto">
            <a:xfrm>
              <a:off x="6068" y="2876"/>
              <a:ext cx="62" cy="118"/>
            </a:xfrm>
            <a:custGeom>
              <a:avLst/>
              <a:gdLst>
                <a:gd name="T0" fmla="*/ 22 w 26"/>
                <a:gd name="T1" fmla="*/ 0 h 50"/>
                <a:gd name="T2" fmla="*/ 20 w 26"/>
                <a:gd name="T3" fmla="*/ 2 h 50"/>
                <a:gd name="T4" fmla="*/ 1 w 26"/>
                <a:gd name="T5" fmla="*/ 35 h 50"/>
                <a:gd name="T6" fmla="*/ 0 w 26"/>
                <a:gd name="T7" fmla="*/ 37 h 50"/>
                <a:gd name="T8" fmla="*/ 2 w 26"/>
                <a:gd name="T9" fmla="*/ 39 h 50"/>
                <a:gd name="T10" fmla="*/ 21 w 26"/>
                <a:gd name="T11" fmla="*/ 50 h 50"/>
                <a:gd name="T12" fmla="*/ 22 w 26"/>
                <a:gd name="T13" fmla="*/ 50 h 50"/>
                <a:gd name="T14" fmla="*/ 25 w 26"/>
                <a:gd name="T15" fmla="*/ 49 h 50"/>
                <a:gd name="T16" fmla="*/ 24 w 26"/>
                <a:gd name="T17" fmla="*/ 44 h 50"/>
                <a:gd name="T18" fmla="*/ 8 w 26"/>
                <a:gd name="T19" fmla="*/ 35 h 50"/>
                <a:gd name="T20" fmla="*/ 25 w 26"/>
                <a:gd name="T21" fmla="*/ 5 h 50"/>
                <a:gd name="T22" fmla="*/ 24 w 26"/>
                <a:gd name="T23" fmla="*/ 1 h 50"/>
                <a:gd name="T24" fmla="*/ 22 w 26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50">
                  <a:moveTo>
                    <a:pt x="22" y="0"/>
                  </a:moveTo>
                  <a:cubicBezTo>
                    <a:pt x="21" y="0"/>
                    <a:pt x="20" y="1"/>
                    <a:pt x="20" y="2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6"/>
                    <a:pt x="0" y="37"/>
                  </a:cubicBezTo>
                  <a:cubicBezTo>
                    <a:pt x="0" y="38"/>
                    <a:pt x="1" y="39"/>
                    <a:pt x="2" y="39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2" y="50"/>
                    <a:pt x="22" y="50"/>
                  </a:cubicBezTo>
                  <a:cubicBezTo>
                    <a:pt x="23" y="50"/>
                    <a:pt x="24" y="50"/>
                    <a:pt x="25" y="49"/>
                  </a:cubicBezTo>
                  <a:cubicBezTo>
                    <a:pt x="26" y="47"/>
                    <a:pt x="25" y="45"/>
                    <a:pt x="24" y="4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3"/>
                    <a:pt x="25" y="1"/>
                    <a:pt x="24" y="1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99"/>
            <p:cNvSpPr>
              <a:spLocks/>
            </p:cNvSpPr>
            <p:nvPr/>
          </p:nvSpPr>
          <p:spPr bwMode="auto">
            <a:xfrm>
              <a:off x="6601" y="2594"/>
              <a:ext cx="59" cy="118"/>
            </a:xfrm>
            <a:custGeom>
              <a:avLst/>
              <a:gdLst>
                <a:gd name="T0" fmla="*/ 3 w 25"/>
                <a:gd name="T1" fmla="*/ 0 h 50"/>
                <a:gd name="T2" fmla="*/ 0 w 25"/>
                <a:gd name="T3" fmla="*/ 2 h 50"/>
                <a:gd name="T4" fmla="*/ 2 w 25"/>
                <a:gd name="T5" fmla="*/ 6 h 50"/>
                <a:gd name="T6" fmla="*/ 18 w 25"/>
                <a:gd name="T7" fmla="*/ 15 h 50"/>
                <a:gd name="T8" fmla="*/ 1 w 25"/>
                <a:gd name="T9" fmla="*/ 45 h 50"/>
                <a:gd name="T10" fmla="*/ 2 w 25"/>
                <a:gd name="T11" fmla="*/ 49 h 50"/>
                <a:gd name="T12" fmla="*/ 3 w 25"/>
                <a:gd name="T13" fmla="*/ 50 h 50"/>
                <a:gd name="T14" fmla="*/ 6 w 25"/>
                <a:gd name="T15" fmla="*/ 48 h 50"/>
                <a:gd name="T16" fmla="*/ 25 w 25"/>
                <a:gd name="T17" fmla="*/ 16 h 50"/>
                <a:gd name="T18" fmla="*/ 25 w 25"/>
                <a:gd name="T19" fmla="*/ 13 h 50"/>
                <a:gd name="T20" fmla="*/ 24 w 25"/>
                <a:gd name="T21" fmla="*/ 11 h 50"/>
                <a:gd name="T22" fmla="*/ 5 w 25"/>
                <a:gd name="T23" fmla="*/ 0 h 50"/>
                <a:gd name="T24" fmla="*/ 3 w 25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50">
                  <a:moveTo>
                    <a:pt x="3" y="0"/>
                  </a:moveTo>
                  <a:cubicBezTo>
                    <a:pt x="2" y="0"/>
                    <a:pt x="1" y="0"/>
                    <a:pt x="0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7"/>
                    <a:pt x="0" y="49"/>
                    <a:pt x="2" y="49"/>
                  </a:cubicBezTo>
                  <a:cubicBezTo>
                    <a:pt x="2" y="50"/>
                    <a:pt x="3" y="50"/>
                    <a:pt x="3" y="50"/>
                  </a:cubicBezTo>
                  <a:cubicBezTo>
                    <a:pt x="4" y="50"/>
                    <a:pt x="6" y="49"/>
                    <a:pt x="6" y="48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25" y="12"/>
                    <a:pt x="25" y="12"/>
                    <a:pt x="24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200"/>
            <p:cNvSpPr>
              <a:spLocks/>
            </p:cNvSpPr>
            <p:nvPr/>
          </p:nvSpPr>
          <p:spPr bwMode="auto">
            <a:xfrm>
              <a:off x="6248" y="2656"/>
              <a:ext cx="286" cy="369"/>
            </a:xfrm>
            <a:custGeom>
              <a:avLst/>
              <a:gdLst>
                <a:gd name="T0" fmla="*/ 87 w 121"/>
                <a:gd name="T1" fmla="*/ 0 h 156"/>
                <a:gd name="T2" fmla="*/ 60 w 121"/>
                <a:gd name="T3" fmla="*/ 8 h 156"/>
                <a:gd name="T4" fmla="*/ 0 w 121"/>
                <a:gd name="T5" fmla="*/ 113 h 156"/>
                <a:gd name="T6" fmla="*/ 33 w 121"/>
                <a:gd name="T7" fmla="*/ 156 h 156"/>
                <a:gd name="T8" fmla="*/ 60 w 121"/>
                <a:gd name="T9" fmla="*/ 148 h 156"/>
                <a:gd name="T10" fmla="*/ 121 w 121"/>
                <a:gd name="T11" fmla="*/ 43 h 156"/>
                <a:gd name="T12" fmla="*/ 87 w 121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56">
                  <a:moveTo>
                    <a:pt x="87" y="0"/>
                  </a:moveTo>
                  <a:cubicBezTo>
                    <a:pt x="79" y="0"/>
                    <a:pt x="70" y="3"/>
                    <a:pt x="60" y="8"/>
                  </a:cubicBezTo>
                  <a:cubicBezTo>
                    <a:pt x="27" y="28"/>
                    <a:pt x="0" y="74"/>
                    <a:pt x="0" y="113"/>
                  </a:cubicBezTo>
                  <a:cubicBezTo>
                    <a:pt x="0" y="140"/>
                    <a:pt x="13" y="156"/>
                    <a:pt x="33" y="156"/>
                  </a:cubicBezTo>
                  <a:cubicBezTo>
                    <a:pt x="41" y="156"/>
                    <a:pt x="51" y="154"/>
                    <a:pt x="60" y="148"/>
                  </a:cubicBezTo>
                  <a:cubicBezTo>
                    <a:pt x="94" y="129"/>
                    <a:pt x="121" y="82"/>
                    <a:pt x="121" y="43"/>
                  </a:cubicBezTo>
                  <a:cubicBezTo>
                    <a:pt x="121" y="16"/>
                    <a:pt x="107" y="0"/>
                    <a:pt x="87" y="0"/>
                  </a:cubicBezTo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7" name="Rectangle 226"/>
          <p:cNvSpPr/>
          <p:nvPr/>
        </p:nvSpPr>
        <p:spPr>
          <a:xfrm flipH="1">
            <a:off x="19564412" y="10164710"/>
            <a:ext cx="60248" cy="92421"/>
          </a:xfrm>
          <a:prstGeom prst="rect">
            <a:avLst/>
          </a:prstGeom>
          <a:solidFill>
            <a:srgbClr val="0D6965"/>
          </a:solidFill>
          <a:ln>
            <a:solidFill>
              <a:srgbClr val="0D69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6515100" y="12852738"/>
            <a:ext cx="1151692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7636">
              <a:lnSpc>
                <a:spcPct val="120000"/>
              </a:lnSpc>
              <a:spcBef>
                <a:spcPct val="20000"/>
              </a:spcBef>
            </a:pPr>
            <a:r>
              <a:rPr lang="en-US" sz="3200" dirty="0">
                <a:cs typeface="Lato Light"/>
              </a:rPr>
              <a:t>Source : </a:t>
            </a:r>
            <a:r>
              <a:rPr lang="en-US" sz="3200" u="sng" dirty="0">
                <a:cs typeface="Lato Light"/>
              </a:rPr>
              <a:t>http://125.214.169.219/exam/downloads.jsf</a:t>
            </a:r>
          </a:p>
        </p:txBody>
      </p:sp>
      <p:pic>
        <p:nvPicPr>
          <p:cNvPr id="248" name="Picture 2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978" y="530989"/>
            <a:ext cx="48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11740"/>
          <a:stretch/>
        </p:blipFill>
        <p:spPr>
          <a:xfrm>
            <a:off x="-17240" y="-629518"/>
            <a:ext cx="29660850" cy="14973300"/>
          </a:xfrm>
        </p:spPr>
      </p:pic>
      <p:sp>
        <p:nvSpPr>
          <p:cNvPr id="55" name="Freeform 54"/>
          <p:cNvSpPr/>
          <p:nvPr/>
        </p:nvSpPr>
        <p:spPr>
          <a:xfrm>
            <a:off x="0" y="0"/>
            <a:ext cx="24377650" cy="13716000"/>
          </a:xfrm>
          <a:custGeom>
            <a:avLst/>
            <a:gdLst>
              <a:gd name="connsiteX0" fmla="*/ 6655033 w 24377650"/>
              <a:gd name="connsiteY0" fmla="*/ 2253637 h 13716000"/>
              <a:gd name="connsiteX1" fmla="*/ 1239223 w 24377650"/>
              <a:gd name="connsiteY1" fmla="*/ 7669447 h 13716000"/>
              <a:gd name="connsiteX2" fmla="*/ 6655033 w 24377650"/>
              <a:gd name="connsiteY2" fmla="*/ 13085257 h 13716000"/>
              <a:gd name="connsiteX3" fmla="*/ 12070842 w 24377650"/>
              <a:gd name="connsiteY3" fmla="*/ 7669447 h 13716000"/>
              <a:gd name="connsiteX4" fmla="*/ 6655033 w 24377650"/>
              <a:gd name="connsiteY4" fmla="*/ 2253637 h 13716000"/>
              <a:gd name="connsiteX5" fmla="*/ 0 w 24377650"/>
              <a:gd name="connsiteY5" fmla="*/ 0 h 13716000"/>
              <a:gd name="connsiteX6" fmla="*/ 24377650 w 24377650"/>
              <a:gd name="connsiteY6" fmla="*/ 0 h 13716000"/>
              <a:gd name="connsiteX7" fmla="*/ 24377650 w 24377650"/>
              <a:gd name="connsiteY7" fmla="*/ 13716000 h 13716000"/>
              <a:gd name="connsiteX8" fmla="*/ 0 w 24377650"/>
              <a:gd name="connsiteY8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77650" h="13716000">
                <a:moveTo>
                  <a:pt x="6655033" y="2253637"/>
                </a:moveTo>
                <a:cubicBezTo>
                  <a:pt x="3663963" y="2253637"/>
                  <a:pt x="1239223" y="4678379"/>
                  <a:pt x="1239223" y="7669447"/>
                </a:cubicBezTo>
                <a:cubicBezTo>
                  <a:pt x="1239223" y="10660516"/>
                  <a:pt x="3663963" y="13085257"/>
                  <a:pt x="6655033" y="13085257"/>
                </a:cubicBezTo>
                <a:cubicBezTo>
                  <a:pt x="9646102" y="13085257"/>
                  <a:pt x="12070842" y="10660516"/>
                  <a:pt x="12070842" y="7669447"/>
                </a:cubicBezTo>
                <a:cubicBezTo>
                  <a:pt x="12070842" y="4678379"/>
                  <a:pt x="9646102" y="2253637"/>
                  <a:pt x="6655033" y="2253637"/>
                </a:cubicBezTo>
                <a:close/>
                <a:moveTo>
                  <a:pt x="0" y="0"/>
                </a:moveTo>
                <a:lnTo>
                  <a:pt x="24377650" y="0"/>
                </a:lnTo>
                <a:lnTo>
                  <a:pt x="24377650" y="13716000"/>
                </a:lnTo>
                <a:lnTo>
                  <a:pt x="0" y="13716000"/>
                </a:lnTo>
                <a:close/>
              </a:path>
            </a:pathLst>
          </a:custGeom>
          <a:gradFill>
            <a:gsLst>
              <a:gs pos="0">
                <a:srgbClr val="00B050">
                  <a:alpha val="90000"/>
                </a:srgbClr>
              </a:gs>
              <a:gs pos="46000">
                <a:srgbClr val="00B08D">
                  <a:alpha val="90000"/>
                </a:srgbClr>
              </a:gs>
              <a:gs pos="100000">
                <a:srgbClr val="00B0F0">
                  <a:alpha val="9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19673" y="2780571"/>
            <a:ext cx="9654648" cy="9946716"/>
            <a:chOff x="7639141" y="3767498"/>
            <a:chExt cx="9654648" cy="9946716"/>
          </a:xfrm>
        </p:grpSpPr>
        <p:grpSp>
          <p:nvGrpSpPr>
            <p:cNvPr id="3" name="Group 2"/>
            <p:cNvGrpSpPr/>
            <p:nvPr/>
          </p:nvGrpSpPr>
          <p:grpSpPr>
            <a:xfrm>
              <a:off x="10345633" y="3767498"/>
              <a:ext cx="3635693" cy="3390402"/>
              <a:chOff x="3880623" y="1412510"/>
              <a:chExt cx="1363740" cy="1271732"/>
            </a:xfrm>
          </p:grpSpPr>
          <p:sp>
            <p:nvSpPr>
              <p:cNvPr id="18" name="Freeform 17"/>
              <p:cNvSpPr/>
              <p:nvPr/>
            </p:nvSpPr>
            <p:spPr>
              <a:xfrm rot="1820780">
                <a:off x="3880623" y="1412510"/>
                <a:ext cx="1363740" cy="1271732"/>
              </a:xfrm>
              <a:custGeom>
                <a:avLst/>
                <a:gdLst>
                  <a:gd name="connsiteX0" fmla="*/ 806177 w 1907434"/>
                  <a:gd name="connsiteY0" fmla="*/ 295082 h 1778746"/>
                  <a:gd name="connsiteX1" fmla="*/ 1907434 w 1907434"/>
                  <a:gd name="connsiteY1" fmla="*/ 0 h 1778746"/>
                  <a:gd name="connsiteX2" fmla="*/ 1907434 w 1907434"/>
                  <a:gd name="connsiteY2" fmla="*/ 1349039 h 1778746"/>
                  <a:gd name="connsiteX3" fmla="*/ 1173442 w 1907434"/>
                  <a:gd name="connsiteY3" fmla="*/ 1778746 h 1778746"/>
                  <a:gd name="connsiteX4" fmla="*/ 0 w 1907434"/>
                  <a:gd name="connsiteY4" fmla="*/ 1101259 h 1778746"/>
                  <a:gd name="connsiteX5" fmla="*/ 806177 w 1907434"/>
                  <a:gd name="connsiteY5" fmla="*/ 295082 h 1778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7434" h="1778746">
                    <a:moveTo>
                      <a:pt x="806177" y="295082"/>
                    </a:moveTo>
                    <a:cubicBezTo>
                      <a:pt x="1135495" y="104949"/>
                      <a:pt x="1513993" y="0"/>
                      <a:pt x="1907434" y="0"/>
                    </a:cubicBezTo>
                    <a:lnTo>
                      <a:pt x="1907434" y="1349039"/>
                    </a:lnTo>
                    <a:lnTo>
                      <a:pt x="1173442" y="1778746"/>
                    </a:lnTo>
                    <a:lnTo>
                      <a:pt x="0" y="1101259"/>
                    </a:lnTo>
                    <a:cubicBezTo>
                      <a:pt x="196721" y="760529"/>
                      <a:pt x="476858" y="485214"/>
                      <a:pt x="806177" y="295082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66274" tIns="5043692" rIns="709887" bIns="4971460" numCol="1" spcCol="1270" anchor="ctr" anchorCtr="0">
                <a:noAutofit/>
              </a:bodyPr>
              <a:lstStyle/>
              <a:p>
                <a:pPr algn="ctr" defTabSz="46216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398" dirty="0">
                  <a:latin typeface="+mj-l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172715" y="2122036"/>
                <a:ext cx="1001799" cy="242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chemeClr val="bg1"/>
                    </a:solidFill>
                    <a:latin typeface="+mj-lt"/>
                    <a:ea typeface="Roboto Lt" pitchFamily="2" charset="0"/>
                  </a:rPr>
                  <a:t>Audio</a:t>
                </a:r>
                <a:endParaRPr lang="en-US" sz="3600" dirty="0">
                  <a:solidFill>
                    <a:schemeClr val="bg1"/>
                  </a:solidFill>
                  <a:latin typeface="+mj-lt"/>
                  <a:ea typeface="Roboto Lt" pitchFamily="2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8479963" y="5124773"/>
              <a:ext cx="2790796" cy="4198136"/>
              <a:chOff x="3180814" y="1921620"/>
              <a:chExt cx="1046821" cy="1574711"/>
            </a:xfrm>
          </p:grpSpPr>
          <p:sp>
            <p:nvSpPr>
              <p:cNvPr id="19" name="Freeform 18"/>
              <p:cNvSpPr/>
              <p:nvPr/>
            </p:nvSpPr>
            <p:spPr>
              <a:xfrm rot="1820780">
                <a:off x="3180814" y="1921620"/>
                <a:ext cx="1046821" cy="1574711"/>
              </a:xfrm>
              <a:custGeom>
                <a:avLst/>
                <a:gdLst>
                  <a:gd name="connsiteX0" fmla="*/ 295080 w 1464167"/>
                  <a:gd name="connsiteY0" fmla="*/ 0 h 2202516"/>
                  <a:gd name="connsiteX1" fmla="*/ 1457724 w 1464167"/>
                  <a:gd name="connsiteY1" fmla="*/ 671253 h 2202516"/>
                  <a:gd name="connsiteX2" fmla="*/ 1464167 w 1464167"/>
                  <a:gd name="connsiteY2" fmla="*/ 1527543 h 2202516"/>
                  <a:gd name="connsiteX3" fmla="*/ 295081 w 1464167"/>
                  <a:gd name="connsiteY3" fmla="*/ 2202516 h 2202516"/>
                  <a:gd name="connsiteX4" fmla="*/ 295080 w 1464167"/>
                  <a:gd name="connsiteY4" fmla="*/ 0 h 220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4167" h="2202516">
                    <a:moveTo>
                      <a:pt x="295080" y="0"/>
                    </a:moveTo>
                    <a:lnTo>
                      <a:pt x="1457724" y="671253"/>
                    </a:lnTo>
                    <a:lnTo>
                      <a:pt x="1464167" y="1527543"/>
                    </a:lnTo>
                    <a:lnTo>
                      <a:pt x="295081" y="2202516"/>
                    </a:lnTo>
                    <a:cubicBezTo>
                      <a:pt x="-98361" y="1521055"/>
                      <a:pt x="-98361" y="681460"/>
                      <a:pt x="29508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66274" tIns="5043692" rIns="709887" bIns="4971460" numCol="1" spcCol="1270" anchor="ctr" anchorCtr="0">
                <a:noAutofit/>
              </a:bodyPr>
              <a:lstStyle/>
              <a:p>
                <a:pPr algn="ctr" defTabSz="46216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398" dirty="0">
                  <a:latin typeface="+mj-l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99855" y="2673859"/>
                <a:ext cx="1001799" cy="242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ea typeface="Roboto Lt" pitchFamily="2" charset="0"/>
                  </a:rPr>
                  <a:t>Written </a:t>
                </a:r>
                <a:endParaRPr lang="en-US" sz="36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Roboto Lt" pitchFamily="2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3658096" y="5705995"/>
              <a:ext cx="3635693" cy="3380943"/>
              <a:chOff x="5123120" y="2139636"/>
              <a:chExt cx="1363740" cy="1268184"/>
            </a:xfrm>
          </p:grpSpPr>
          <p:sp>
            <p:nvSpPr>
              <p:cNvPr id="20" name="Freeform 19"/>
              <p:cNvSpPr/>
              <p:nvPr/>
            </p:nvSpPr>
            <p:spPr>
              <a:xfrm rot="1820780">
                <a:off x="5123120" y="2139636"/>
                <a:ext cx="1363740" cy="1268184"/>
              </a:xfrm>
              <a:custGeom>
                <a:avLst/>
                <a:gdLst>
                  <a:gd name="connsiteX0" fmla="*/ 0 w 1907434"/>
                  <a:gd name="connsiteY0" fmla="*/ 0 h 1773783"/>
                  <a:gd name="connsiteX1" fmla="*/ 1907434 w 1907434"/>
                  <a:gd name="connsiteY1" fmla="*/ 1101258 h 1773783"/>
                  <a:gd name="connsiteX2" fmla="*/ 742586 w 1907434"/>
                  <a:gd name="connsiteY2" fmla="*/ 1773783 h 1773783"/>
                  <a:gd name="connsiteX3" fmla="*/ 0 w 1907434"/>
                  <a:gd name="connsiteY3" fmla="*/ 1349559 h 1773783"/>
                  <a:gd name="connsiteX4" fmla="*/ 0 w 1907434"/>
                  <a:gd name="connsiteY4" fmla="*/ 0 h 1773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7434" h="1773783">
                    <a:moveTo>
                      <a:pt x="0" y="0"/>
                    </a:moveTo>
                    <a:cubicBezTo>
                      <a:pt x="786883" y="-1"/>
                      <a:pt x="1513993" y="419797"/>
                      <a:pt x="1907434" y="1101258"/>
                    </a:cubicBezTo>
                    <a:lnTo>
                      <a:pt x="742586" y="1773783"/>
                    </a:lnTo>
                    <a:lnTo>
                      <a:pt x="0" y="13495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66274" tIns="5043692" rIns="709887" bIns="4971460" numCol="1" spcCol="1270" anchor="ctr" anchorCtr="0">
                <a:noAutofit/>
              </a:bodyPr>
              <a:lstStyle/>
              <a:p>
                <a:pPr algn="ctr" defTabSz="46216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398" dirty="0">
                  <a:solidFill>
                    <a:schemeClr val="bg1">
                      <a:lumMod val="6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>
                <a:off x="5568118" y="2297068"/>
                <a:ext cx="310260" cy="365571"/>
              </a:xfrm>
              <a:custGeom>
                <a:avLst/>
                <a:gdLst>
                  <a:gd name="T0" fmla="*/ 120 w 184"/>
                  <a:gd name="T1" fmla="*/ 118 h 216"/>
                  <a:gd name="T2" fmla="*/ 96 w 184"/>
                  <a:gd name="T3" fmla="*/ 104 h 216"/>
                  <a:gd name="T4" fmla="*/ 96 w 184"/>
                  <a:gd name="T5" fmla="*/ 55 h 216"/>
                  <a:gd name="T6" fmla="*/ 120 w 184"/>
                  <a:gd name="T7" fmla="*/ 28 h 216"/>
                  <a:gd name="T8" fmla="*/ 92 w 184"/>
                  <a:gd name="T9" fmla="*/ 0 h 216"/>
                  <a:gd name="T10" fmla="*/ 64 w 184"/>
                  <a:gd name="T11" fmla="*/ 28 h 216"/>
                  <a:gd name="T12" fmla="*/ 88 w 184"/>
                  <a:gd name="T13" fmla="*/ 55 h 216"/>
                  <a:gd name="T14" fmla="*/ 88 w 184"/>
                  <a:gd name="T15" fmla="*/ 99 h 216"/>
                  <a:gd name="T16" fmla="*/ 64 w 184"/>
                  <a:gd name="T17" fmla="*/ 86 h 216"/>
                  <a:gd name="T18" fmla="*/ 0 w 184"/>
                  <a:gd name="T19" fmla="*/ 112 h 216"/>
                  <a:gd name="T20" fmla="*/ 0 w 184"/>
                  <a:gd name="T21" fmla="*/ 210 h 216"/>
                  <a:gd name="T22" fmla="*/ 64 w 184"/>
                  <a:gd name="T23" fmla="*/ 184 h 216"/>
                  <a:gd name="T24" fmla="*/ 120 w 184"/>
                  <a:gd name="T25" fmla="*/ 216 h 216"/>
                  <a:gd name="T26" fmla="*/ 184 w 184"/>
                  <a:gd name="T27" fmla="*/ 184 h 216"/>
                  <a:gd name="T28" fmla="*/ 184 w 184"/>
                  <a:gd name="T29" fmla="*/ 86 h 216"/>
                  <a:gd name="T30" fmla="*/ 120 w 184"/>
                  <a:gd name="T31" fmla="*/ 118 h 216"/>
                  <a:gd name="T32" fmla="*/ 56 w 184"/>
                  <a:gd name="T33" fmla="*/ 178 h 216"/>
                  <a:gd name="T34" fmla="*/ 8 w 184"/>
                  <a:gd name="T35" fmla="*/ 198 h 216"/>
                  <a:gd name="T36" fmla="*/ 8 w 184"/>
                  <a:gd name="T37" fmla="*/ 117 h 216"/>
                  <a:gd name="T38" fmla="*/ 56 w 184"/>
                  <a:gd name="T39" fmla="*/ 98 h 216"/>
                  <a:gd name="T40" fmla="*/ 56 w 184"/>
                  <a:gd name="T41" fmla="*/ 178 h 216"/>
                  <a:gd name="T42" fmla="*/ 72 w 184"/>
                  <a:gd name="T43" fmla="*/ 28 h 216"/>
                  <a:gd name="T44" fmla="*/ 92 w 184"/>
                  <a:gd name="T45" fmla="*/ 8 h 216"/>
                  <a:gd name="T46" fmla="*/ 112 w 184"/>
                  <a:gd name="T47" fmla="*/ 28 h 216"/>
                  <a:gd name="T48" fmla="*/ 92 w 184"/>
                  <a:gd name="T49" fmla="*/ 48 h 216"/>
                  <a:gd name="T50" fmla="*/ 72 w 184"/>
                  <a:gd name="T51" fmla="*/ 28 h 216"/>
                  <a:gd name="T52" fmla="*/ 120 w 184"/>
                  <a:gd name="T53" fmla="*/ 207 h 216"/>
                  <a:gd name="T54" fmla="*/ 64 w 184"/>
                  <a:gd name="T55" fmla="*/ 175 h 216"/>
                  <a:gd name="T56" fmla="*/ 64 w 184"/>
                  <a:gd name="T57" fmla="*/ 95 h 216"/>
                  <a:gd name="T58" fmla="*/ 88 w 184"/>
                  <a:gd name="T59" fmla="*/ 108 h 216"/>
                  <a:gd name="T60" fmla="*/ 88 w 184"/>
                  <a:gd name="T61" fmla="*/ 144 h 216"/>
                  <a:gd name="T62" fmla="*/ 96 w 184"/>
                  <a:gd name="T63" fmla="*/ 144 h 216"/>
                  <a:gd name="T64" fmla="*/ 96 w 184"/>
                  <a:gd name="T65" fmla="*/ 113 h 216"/>
                  <a:gd name="T66" fmla="*/ 120 w 184"/>
                  <a:gd name="T67" fmla="*/ 127 h 216"/>
                  <a:gd name="T68" fmla="*/ 120 w 184"/>
                  <a:gd name="T69" fmla="*/ 207 h 216"/>
                  <a:gd name="T70" fmla="*/ 176 w 184"/>
                  <a:gd name="T71" fmla="*/ 179 h 216"/>
                  <a:gd name="T72" fmla="*/ 128 w 184"/>
                  <a:gd name="T73" fmla="*/ 203 h 216"/>
                  <a:gd name="T74" fmla="*/ 128 w 184"/>
                  <a:gd name="T75" fmla="*/ 123 h 216"/>
                  <a:gd name="T76" fmla="*/ 176 w 184"/>
                  <a:gd name="T77" fmla="*/ 99 h 216"/>
                  <a:gd name="T78" fmla="*/ 176 w 184"/>
                  <a:gd name="T79" fmla="*/ 179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4" h="216">
                    <a:moveTo>
                      <a:pt x="120" y="118"/>
                    </a:moveTo>
                    <a:cubicBezTo>
                      <a:pt x="96" y="104"/>
                      <a:pt x="96" y="104"/>
                      <a:pt x="96" y="104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109" y="53"/>
                      <a:pt x="120" y="42"/>
                      <a:pt x="120" y="28"/>
                    </a:cubicBezTo>
                    <a:cubicBezTo>
                      <a:pt x="120" y="12"/>
                      <a:pt x="107" y="0"/>
                      <a:pt x="92" y="0"/>
                    </a:cubicBezTo>
                    <a:cubicBezTo>
                      <a:pt x="76" y="0"/>
                      <a:pt x="64" y="12"/>
                      <a:pt x="64" y="28"/>
                    </a:cubicBezTo>
                    <a:cubicBezTo>
                      <a:pt x="64" y="42"/>
                      <a:pt x="74" y="54"/>
                      <a:pt x="88" y="55"/>
                    </a:cubicBezTo>
                    <a:cubicBezTo>
                      <a:pt x="88" y="99"/>
                      <a:pt x="88" y="99"/>
                      <a:pt x="88" y="99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64" y="184"/>
                      <a:pt x="64" y="184"/>
                      <a:pt x="64" y="184"/>
                    </a:cubicBezTo>
                    <a:cubicBezTo>
                      <a:pt x="120" y="216"/>
                      <a:pt x="120" y="216"/>
                      <a:pt x="120" y="216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86"/>
                      <a:pt x="184" y="86"/>
                      <a:pt x="184" y="86"/>
                    </a:cubicBezTo>
                    <a:lnTo>
                      <a:pt x="120" y="118"/>
                    </a:lnTo>
                    <a:close/>
                    <a:moveTo>
                      <a:pt x="56" y="178"/>
                    </a:moveTo>
                    <a:cubicBezTo>
                      <a:pt x="8" y="198"/>
                      <a:pt x="8" y="198"/>
                      <a:pt x="8" y="198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56" y="98"/>
                      <a:pt x="56" y="98"/>
                      <a:pt x="56" y="98"/>
                    </a:cubicBezTo>
                    <a:lnTo>
                      <a:pt x="56" y="178"/>
                    </a:lnTo>
                    <a:close/>
                    <a:moveTo>
                      <a:pt x="72" y="28"/>
                    </a:moveTo>
                    <a:cubicBezTo>
                      <a:pt x="72" y="17"/>
                      <a:pt x="81" y="8"/>
                      <a:pt x="92" y="8"/>
                    </a:cubicBezTo>
                    <a:cubicBezTo>
                      <a:pt x="103" y="8"/>
                      <a:pt x="112" y="17"/>
                      <a:pt x="112" y="28"/>
                    </a:cubicBezTo>
                    <a:cubicBezTo>
                      <a:pt x="112" y="39"/>
                      <a:pt x="103" y="48"/>
                      <a:pt x="92" y="48"/>
                    </a:cubicBezTo>
                    <a:cubicBezTo>
                      <a:pt x="81" y="48"/>
                      <a:pt x="72" y="39"/>
                      <a:pt x="72" y="28"/>
                    </a:cubicBezTo>
                    <a:close/>
                    <a:moveTo>
                      <a:pt x="120" y="207"/>
                    </a:moveTo>
                    <a:cubicBezTo>
                      <a:pt x="64" y="175"/>
                      <a:pt x="64" y="175"/>
                      <a:pt x="64" y="175"/>
                    </a:cubicBezTo>
                    <a:cubicBezTo>
                      <a:pt x="64" y="95"/>
                      <a:pt x="64" y="95"/>
                      <a:pt x="64" y="95"/>
                    </a:cubicBezTo>
                    <a:cubicBezTo>
                      <a:pt x="88" y="108"/>
                      <a:pt x="88" y="108"/>
                      <a:pt x="88" y="108"/>
                    </a:cubicBezTo>
                    <a:cubicBezTo>
                      <a:pt x="88" y="144"/>
                      <a:pt x="88" y="144"/>
                      <a:pt x="88" y="144"/>
                    </a:cubicBezTo>
                    <a:cubicBezTo>
                      <a:pt x="96" y="144"/>
                      <a:pt x="96" y="144"/>
                      <a:pt x="96" y="144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20" y="127"/>
                      <a:pt x="120" y="127"/>
                      <a:pt x="120" y="127"/>
                    </a:cubicBezTo>
                    <a:lnTo>
                      <a:pt x="120" y="207"/>
                    </a:lnTo>
                    <a:close/>
                    <a:moveTo>
                      <a:pt x="176" y="179"/>
                    </a:moveTo>
                    <a:cubicBezTo>
                      <a:pt x="128" y="203"/>
                      <a:pt x="128" y="203"/>
                      <a:pt x="128" y="203"/>
                    </a:cubicBezTo>
                    <a:cubicBezTo>
                      <a:pt x="128" y="123"/>
                      <a:pt x="128" y="123"/>
                      <a:pt x="128" y="123"/>
                    </a:cubicBezTo>
                    <a:cubicBezTo>
                      <a:pt x="176" y="99"/>
                      <a:pt x="176" y="99"/>
                      <a:pt x="176" y="99"/>
                    </a:cubicBezTo>
                    <a:lnTo>
                      <a:pt x="176" y="179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243777" tIns="121888" rIns="243777" bIns="1218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666" dirty="0">
                  <a:latin typeface="+mj-l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198090" y="2752846"/>
                <a:ext cx="1100933" cy="26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ea typeface="Roboto Lt" pitchFamily="2" charset="0"/>
                  </a:rPr>
                  <a:t>Mnemonics</a:t>
                </a:r>
                <a:r>
                  <a:rPr lang="en-US" sz="40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ea typeface="Roboto Lt" pitchFamily="2" charset="0"/>
                  </a:rPr>
                  <a:t> 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639141" y="8395805"/>
              <a:ext cx="3635693" cy="3379837"/>
              <a:chOff x="2865424" y="3148577"/>
              <a:chExt cx="1363740" cy="1267769"/>
            </a:xfrm>
          </p:grpSpPr>
          <p:sp>
            <p:nvSpPr>
              <p:cNvPr id="21" name="Freeform 20"/>
              <p:cNvSpPr/>
              <p:nvPr/>
            </p:nvSpPr>
            <p:spPr>
              <a:xfrm rot="1820780">
                <a:off x="2865424" y="3148577"/>
                <a:ext cx="1363740" cy="1267769"/>
              </a:xfrm>
              <a:custGeom>
                <a:avLst/>
                <a:gdLst>
                  <a:gd name="connsiteX0" fmla="*/ 0 w 1907435"/>
                  <a:gd name="connsiteY0" fmla="*/ 671944 h 1773202"/>
                  <a:gd name="connsiteX1" fmla="*/ 1163840 w 1907435"/>
                  <a:gd name="connsiteY1" fmla="*/ 0 h 1773202"/>
                  <a:gd name="connsiteX2" fmla="*/ 1907434 w 1907435"/>
                  <a:gd name="connsiteY2" fmla="*/ 424800 h 1773202"/>
                  <a:gd name="connsiteX3" fmla="*/ 1907435 w 1907435"/>
                  <a:gd name="connsiteY3" fmla="*/ 1773202 h 1773202"/>
                  <a:gd name="connsiteX4" fmla="*/ 0 w 1907435"/>
                  <a:gd name="connsiteY4" fmla="*/ 671944 h 1773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7435" h="1773202">
                    <a:moveTo>
                      <a:pt x="0" y="671944"/>
                    </a:moveTo>
                    <a:lnTo>
                      <a:pt x="1163840" y="0"/>
                    </a:lnTo>
                    <a:lnTo>
                      <a:pt x="1907434" y="424800"/>
                    </a:lnTo>
                    <a:lnTo>
                      <a:pt x="1907435" y="1773202"/>
                    </a:lnTo>
                    <a:cubicBezTo>
                      <a:pt x="1120551" y="1773202"/>
                      <a:pt x="393440" y="1353404"/>
                      <a:pt x="0" y="671944"/>
                    </a:cubicBezTo>
                    <a:close/>
                  </a:path>
                </a:pathLst>
              </a:custGeom>
              <a:solidFill>
                <a:srgbClr val="00B050"/>
              </a:solidFill>
              <a:ln w="381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66274" tIns="5043692" rIns="709887" bIns="4971460" numCol="1" spcCol="1270" anchor="ctr" anchorCtr="0">
                <a:noAutofit/>
              </a:bodyPr>
              <a:lstStyle/>
              <a:p>
                <a:pPr algn="ctr" defTabSz="46216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398" dirty="0">
                  <a:latin typeface="+mj-l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87701" y="3829031"/>
                <a:ext cx="1001799" cy="242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chemeClr val="bg1"/>
                    </a:solidFill>
                    <a:latin typeface="+mj-lt"/>
                    <a:ea typeface="Roboto Lt" pitchFamily="2" charset="0"/>
                  </a:rPr>
                  <a:t>Visuals </a:t>
                </a:r>
                <a:endParaRPr lang="en-US" sz="3600" dirty="0">
                  <a:solidFill>
                    <a:schemeClr val="bg1"/>
                  </a:solidFill>
                  <a:latin typeface="+mj-lt"/>
                  <a:ea typeface="Roboto Lt" pitchFamily="2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951886" y="10323812"/>
              <a:ext cx="3635693" cy="3390402"/>
              <a:chOff x="4108027" y="3871768"/>
              <a:chExt cx="1363740" cy="1271732"/>
            </a:xfrm>
          </p:grpSpPr>
          <p:sp>
            <p:nvSpPr>
              <p:cNvPr id="23" name="Freeform 22"/>
              <p:cNvSpPr/>
              <p:nvPr/>
            </p:nvSpPr>
            <p:spPr>
              <a:xfrm rot="1820780">
                <a:off x="4108027" y="3871768"/>
                <a:ext cx="1363740" cy="1271732"/>
              </a:xfrm>
              <a:custGeom>
                <a:avLst/>
                <a:gdLst>
                  <a:gd name="connsiteX0" fmla="*/ 0 w 1907434"/>
                  <a:gd name="connsiteY0" fmla="*/ 429707 h 1778745"/>
                  <a:gd name="connsiteX1" fmla="*/ 733992 w 1907434"/>
                  <a:gd name="connsiteY1" fmla="*/ 0 h 1778745"/>
                  <a:gd name="connsiteX2" fmla="*/ 1907434 w 1907434"/>
                  <a:gd name="connsiteY2" fmla="*/ 677487 h 1778745"/>
                  <a:gd name="connsiteX3" fmla="*/ 0 w 1907434"/>
                  <a:gd name="connsiteY3" fmla="*/ 1778745 h 1778745"/>
                  <a:gd name="connsiteX4" fmla="*/ 0 w 1907434"/>
                  <a:gd name="connsiteY4" fmla="*/ 429707 h 1778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7434" h="1778745">
                    <a:moveTo>
                      <a:pt x="0" y="429707"/>
                    </a:moveTo>
                    <a:lnTo>
                      <a:pt x="733992" y="0"/>
                    </a:lnTo>
                    <a:lnTo>
                      <a:pt x="1907434" y="677487"/>
                    </a:lnTo>
                    <a:cubicBezTo>
                      <a:pt x="1513993" y="1358947"/>
                      <a:pt x="786882" y="1778745"/>
                      <a:pt x="0" y="1778745"/>
                    </a:cubicBezTo>
                    <a:lnTo>
                      <a:pt x="0" y="4297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66274" tIns="5043692" rIns="709887" bIns="4971460" numCol="1" spcCol="1270" anchor="ctr" anchorCtr="0">
                <a:noAutofit/>
              </a:bodyPr>
              <a:lstStyle/>
              <a:p>
                <a:pPr algn="ctr" defTabSz="46216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398" dirty="0">
                  <a:solidFill>
                    <a:schemeClr val="bg1">
                      <a:lumMod val="6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754" y="4467329"/>
                <a:ext cx="1001799" cy="242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  <a:ea typeface="Roboto Lt" pitchFamily="2" charset="0"/>
                  </a:rPr>
                  <a:t>Recitation</a:t>
                </a:r>
                <a:endParaRPr lang="en-US" sz="36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Roboto Lt" pitchFamily="2" charset="0"/>
                </a:endParaRPr>
              </a:p>
            </p:txBody>
          </p:sp>
          <p:sp>
            <p:nvSpPr>
              <p:cNvPr id="36" name="Freeform 80"/>
              <p:cNvSpPr>
                <a:spLocks noEditPoints="1"/>
              </p:cNvSpPr>
              <p:nvPr/>
            </p:nvSpPr>
            <p:spPr bwMode="auto">
              <a:xfrm>
                <a:off x="4536533" y="3994495"/>
                <a:ext cx="298240" cy="384661"/>
              </a:xfrm>
              <a:custGeom>
                <a:avLst/>
                <a:gdLst>
                  <a:gd name="T0" fmla="*/ 184 w 352"/>
                  <a:gd name="T1" fmla="*/ 152 h 454"/>
                  <a:gd name="T2" fmla="*/ 302 w 352"/>
                  <a:gd name="T3" fmla="*/ 152 h 454"/>
                  <a:gd name="T4" fmla="*/ 352 w 352"/>
                  <a:gd name="T5" fmla="*/ 93 h 454"/>
                  <a:gd name="T6" fmla="*/ 302 w 352"/>
                  <a:gd name="T7" fmla="*/ 34 h 454"/>
                  <a:gd name="T8" fmla="*/ 184 w 352"/>
                  <a:gd name="T9" fmla="*/ 34 h 454"/>
                  <a:gd name="T10" fmla="*/ 184 w 352"/>
                  <a:gd name="T11" fmla="*/ 0 h 454"/>
                  <a:gd name="T12" fmla="*/ 167 w 352"/>
                  <a:gd name="T13" fmla="*/ 0 h 454"/>
                  <a:gd name="T14" fmla="*/ 167 w 352"/>
                  <a:gd name="T15" fmla="*/ 34 h 454"/>
                  <a:gd name="T16" fmla="*/ 16 w 352"/>
                  <a:gd name="T17" fmla="*/ 34 h 454"/>
                  <a:gd name="T18" fmla="*/ 16 w 352"/>
                  <a:gd name="T19" fmla="*/ 152 h 454"/>
                  <a:gd name="T20" fmla="*/ 167 w 352"/>
                  <a:gd name="T21" fmla="*/ 152 h 454"/>
                  <a:gd name="T22" fmla="*/ 167 w 352"/>
                  <a:gd name="T23" fmla="*/ 168 h 454"/>
                  <a:gd name="T24" fmla="*/ 50 w 352"/>
                  <a:gd name="T25" fmla="*/ 168 h 454"/>
                  <a:gd name="T26" fmla="*/ 0 w 352"/>
                  <a:gd name="T27" fmla="*/ 227 h 454"/>
                  <a:gd name="T28" fmla="*/ 50 w 352"/>
                  <a:gd name="T29" fmla="*/ 286 h 454"/>
                  <a:gd name="T30" fmla="*/ 167 w 352"/>
                  <a:gd name="T31" fmla="*/ 286 h 454"/>
                  <a:gd name="T32" fmla="*/ 167 w 352"/>
                  <a:gd name="T33" fmla="*/ 454 h 454"/>
                  <a:gd name="T34" fmla="*/ 184 w 352"/>
                  <a:gd name="T35" fmla="*/ 454 h 454"/>
                  <a:gd name="T36" fmla="*/ 184 w 352"/>
                  <a:gd name="T37" fmla="*/ 286 h 454"/>
                  <a:gd name="T38" fmla="*/ 335 w 352"/>
                  <a:gd name="T39" fmla="*/ 286 h 454"/>
                  <a:gd name="T40" fmla="*/ 335 w 352"/>
                  <a:gd name="T41" fmla="*/ 168 h 454"/>
                  <a:gd name="T42" fmla="*/ 184 w 352"/>
                  <a:gd name="T43" fmla="*/ 168 h 454"/>
                  <a:gd name="T44" fmla="*/ 184 w 352"/>
                  <a:gd name="T45" fmla="*/ 152 h 454"/>
                  <a:gd name="T46" fmla="*/ 33 w 352"/>
                  <a:gd name="T47" fmla="*/ 135 h 454"/>
                  <a:gd name="T48" fmla="*/ 33 w 352"/>
                  <a:gd name="T49" fmla="*/ 51 h 454"/>
                  <a:gd name="T50" fmla="*/ 293 w 352"/>
                  <a:gd name="T51" fmla="*/ 51 h 454"/>
                  <a:gd name="T52" fmla="*/ 329 w 352"/>
                  <a:gd name="T53" fmla="*/ 93 h 454"/>
                  <a:gd name="T54" fmla="*/ 293 w 352"/>
                  <a:gd name="T55" fmla="*/ 135 h 454"/>
                  <a:gd name="T56" fmla="*/ 33 w 352"/>
                  <a:gd name="T57" fmla="*/ 135 h 454"/>
                  <a:gd name="T58" fmla="*/ 318 w 352"/>
                  <a:gd name="T59" fmla="*/ 185 h 454"/>
                  <a:gd name="T60" fmla="*/ 318 w 352"/>
                  <a:gd name="T61" fmla="*/ 269 h 454"/>
                  <a:gd name="T62" fmla="*/ 58 w 352"/>
                  <a:gd name="T63" fmla="*/ 269 h 454"/>
                  <a:gd name="T64" fmla="*/ 21 w 352"/>
                  <a:gd name="T65" fmla="*/ 227 h 454"/>
                  <a:gd name="T66" fmla="*/ 58 w 352"/>
                  <a:gd name="T67" fmla="*/ 185 h 454"/>
                  <a:gd name="T68" fmla="*/ 318 w 352"/>
                  <a:gd name="T69" fmla="*/ 185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2" h="454">
                    <a:moveTo>
                      <a:pt x="184" y="152"/>
                    </a:moveTo>
                    <a:lnTo>
                      <a:pt x="302" y="152"/>
                    </a:lnTo>
                    <a:lnTo>
                      <a:pt x="352" y="93"/>
                    </a:lnTo>
                    <a:lnTo>
                      <a:pt x="302" y="34"/>
                    </a:lnTo>
                    <a:lnTo>
                      <a:pt x="184" y="34"/>
                    </a:lnTo>
                    <a:lnTo>
                      <a:pt x="184" y="0"/>
                    </a:lnTo>
                    <a:lnTo>
                      <a:pt x="167" y="0"/>
                    </a:lnTo>
                    <a:lnTo>
                      <a:pt x="167" y="34"/>
                    </a:lnTo>
                    <a:lnTo>
                      <a:pt x="16" y="34"/>
                    </a:lnTo>
                    <a:lnTo>
                      <a:pt x="16" y="152"/>
                    </a:lnTo>
                    <a:lnTo>
                      <a:pt x="167" y="152"/>
                    </a:lnTo>
                    <a:lnTo>
                      <a:pt x="167" y="168"/>
                    </a:lnTo>
                    <a:lnTo>
                      <a:pt x="50" y="168"/>
                    </a:lnTo>
                    <a:lnTo>
                      <a:pt x="0" y="227"/>
                    </a:lnTo>
                    <a:lnTo>
                      <a:pt x="50" y="286"/>
                    </a:lnTo>
                    <a:lnTo>
                      <a:pt x="167" y="286"/>
                    </a:lnTo>
                    <a:lnTo>
                      <a:pt x="167" y="454"/>
                    </a:lnTo>
                    <a:lnTo>
                      <a:pt x="184" y="454"/>
                    </a:lnTo>
                    <a:lnTo>
                      <a:pt x="184" y="286"/>
                    </a:lnTo>
                    <a:lnTo>
                      <a:pt x="335" y="286"/>
                    </a:lnTo>
                    <a:lnTo>
                      <a:pt x="335" y="168"/>
                    </a:lnTo>
                    <a:lnTo>
                      <a:pt x="184" y="168"/>
                    </a:lnTo>
                    <a:lnTo>
                      <a:pt x="184" y="152"/>
                    </a:lnTo>
                    <a:close/>
                    <a:moveTo>
                      <a:pt x="33" y="135"/>
                    </a:moveTo>
                    <a:lnTo>
                      <a:pt x="33" y="51"/>
                    </a:lnTo>
                    <a:lnTo>
                      <a:pt x="293" y="51"/>
                    </a:lnTo>
                    <a:lnTo>
                      <a:pt x="329" y="93"/>
                    </a:lnTo>
                    <a:lnTo>
                      <a:pt x="293" y="135"/>
                    </a:lnTo>
                    <a:lnTo>
                      <a:pt x="33" y="135"/>
                    </a:lnTo>
                    <a:close/>
                    <a:moveTo>
                      <a:pt x="318" y="185"/>
                    </a:moveTo>
                    <a:lnTo>
                      <a:pt x="318" y="269"/>
                    </a:lnTo>
                    <a:lnTo>
                      <a:pt x="58" y="269"/>
                    </a:lnTo>
                    <a:lnTo>
                      <a:pt x="21" y="227"/>
                    </a:lnTo>
                    <a:lnTo>
                      <a:pt x="58" y="185"/>
                    </a:lnTo>
                    <a:lnTo>
                      <a:pt x="318" y="185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243777" tIns="121888" rIns="243777" bIns="1218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666" dirty="0">
                  <a:latin typeface="+mj-l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660680" y="8158322"/>
              <a:ext cx="2792705" cy="4198138"/>
              <a:chOff x="5124089" y="3059498"/>
              <a:chExt cx="1047537" cy="1574712"/>
            </a:xfrm>
          </p:grpSpPr>
          <p:sp>
            <p:nvSpPr>
              <p:cNvPr id="22" name="Freeform 21"/>
              <p:cNvSpPr/>
              <p:nvPr/>
            </p:nvSpPr>
            <p:spPr>
              <a:xfrm rot="1820780">
                <a:off x="5124089" y="3059498"/>
                <a:ext cx="1047537" cy="1574712"/>
              </a:xfrm>
              <a:custGeom>
                <a:avLst/>
                <a:gdLst>
                  <a:gd name="connsiteX0" fmla="*/ 0 w 1465168"/>
                  <a:gd name="connsiteY0" fmla="*/ 675550 h 2202517"/>
                  <a:gd name="connsiteX1" fmla="*/ 1170086 w 1465168"/>
                  <a:gd name="connsiteY1" fmla="*/ 0 h 2202517"/>
                  <a:gd name="connsiteX2" fmla="*/ 1170087 w 1465168"/>
                  <a:gd name="connsiteY2" fmla="*/ 2202517 h 2202517"/>
                  <a:gd name="connsiteX3" fmla="*/ 6434 w 1465168"/>
                  <a:gd name="connsiteY3" fmla="*/ 1530681 h 2202517"/>
                  <a:gd name="connsiteX4" fmla="*/ 0 w 1465168"/>
                  <a:gd name="connsiteY4" fmla="*/ 675550 h 2202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5168" h="2202517">
                    <a:moveTo>
                      <a:pt x="0" y="675550"/>
                    </a:moveTo>
                    <a:lnTo>
                      <a:pt x="1170086" y="0"/>
                    </a:lnTo>
                    <a:cubicBezTo>
                      <a:pt x="1563529" y="681460"/>
                      <a:pt x="1563529" y="1521056"/>
                      <a:pt x="1170087" y="2202517"/>
                    </a:cubicBezTo>
                    <a:lnTo>
                      <a:pt x="6434" y="1530681"/>
                    </a:lnTo>
                    <a:lnTo>
                      <a:pt x="0" y="675550"/>
                    </a:lnTo>
                    <a:close/>
                  </a:path>
                </a:pathLst>
              </a:cu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366274" tIns="5043692" rIns="709887" bIns="4971460" numCol="1" spcCol="1270" anchor="ctr" anchorCtr="0">
                <a:noAutofit/>
              </a:bodyPr>
              <a:lstStyle/>
              <a:p>
                <a:pPr algn="ctr" defTabSz="46216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398" dirty="0">
                  <a:latin typeface="+mj-l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130126" y="3806976"/>
                <a:ext cx="1001799" cy="242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600" dirty="0">
                    <a:solidFill>
                      <a:schemeClr val="bg1"/>
                    </a:solidFill>
                    <a:latin typeface="+mj-lt"/>
                    <a:ea typeface="Roboto Lt" pitchFamily="2" charset="0"/>
                  </a:rPr>
                  <a:t>Flash Cards</a:t>
                </a:r>
                <a:endParaRPr lang="en-US" sz="3600" dirty="0">
                  <a:solidFill>
                    <a:schemeClr val="bg1"/>
                  </a:solidFill>
                  <a:latin typeface="+mj-lt"/>
                  <a:ea typeface="Roboto Lt" pitchFamily="2" charset="0"/>
                </a:endParaRPr>
              </a:p>
            </p:txBody>
          </p:sp>
          <p:sp>
            <p:nvSpPr>
              <p:cNvPr id="37" name="Freeform 19"/>
              <p:cNvSpPr>
                <a:spLocks noEditPoints="1"/>
              </p:cNvSpPr>
              <p:nvPr/>
            </p:nvSpPr>
            <p:spPr bwMode="auto">
              <a:xfrm>
                <a:off x="5503240" y="3465597"/>
                <a:ext cx="296852" cy="297591"/>
              </a:xfrm>
              <a:custGeom>
                <a:avLst/>
                <a:gdLst>
                  <a:gd name="T0" fmla="*/ 327 w 402"/>
                  <a:gd name="T1" fmla="*/ 235 h 403"/>
                  <a:gd name="T2" fmla="*/ 327 w 402"/>
                  <a:gd name="T3" fmla="*/ 193 h 403"/>
                  <a:gd name="T4" fmla="*/ 209 w 402"/>
                  <a:gd name="T5" fmla="*/ 193 h 403"/>
                  <a:gd name="T6" fmla="*/ 209 w 402"/>
                  <a:gd name="T7" fmla="*/ 168 h 403"/>
                  <a:gd name="T8" fmla="*/ 285 w 402"/>
                  <a:gd name="T9" fmla="*/ 168 h 403"/>
                  <a:gd name="T10" fmla="*/ 285 w 402"/>
                  <a:gd name="T11" fmla="*/ 0 h 403"/>
                  <a:gd name="T12" fmla="*/ 117 w 402"/>
                  <a:gd name="T13" fmla="*/ 0 h 403"/>
                  <a:gd name="T14" fmla="*/ 117 w 402"/>
                  <a:gd name="T15" fmla="*/ 168 h 403"/>
                  <a:gd name="T16" fmla="*/ 193 w 402"/>
                  <a:gd name="T17" fmla="*/ 168 h 403"/>
                  <a:gd name="T18" fmla="*/ 193 w 402"/>
                  <a:gd name="T19" fmla="*/ 193 h 403"/>
                  <a:gd name="T20" fmla="*/ 75 w 402"/>
                  <a:gd name="T21" fmla="*/ 193 h 403"/>
                  <a:gd name="T22" fmla="*/ 75 w 402"/>
                  <a:gd name="T23" fmla="*/ 235 h 403"/>
                  <a:gd name="T24" fmla="*/ 0 w 402"/>
                  <a:gd name="T25" fmla="*/ 235 h 403"/>
                  <a:gd name="T26" fmla="*/ 0 w 402"/>
                  <a:gd name="T27" fmla="*/ 403 h 403"/>
                  <a:gd name="T28" fmla="*/ 168 w 402"/>
                  <a:gd name="T29" fmla="*/ 403 h 403"/>
                  <a:gd name="T30" fmla="*/ 168 w 402"/>
                  <a:gd name="T31" fmla="*/ 235 h 403"/>
                  <a:gd name="T32" fmla="*/ 92 w 402"/>
                  <a:gd name="T33" fmla="*/ 235 h 403"/>
                  <a:gd name="T34" fmla="*/ 92 w 402"/>
                  <a:gd name="T35" fmla="*/ 210 h 403"/>
                  <a:gd name="T36" fmla="*/ 310 w 402"/>
                  <a:gd name="T37" fmla="*/ 210 h 403"/>
                  <a:gd name="T38" fmla="*/ 310 w 402"/>
                  <a:gd name="T39" fmla="*/ 235 h 403"/>
                  <a:gd name="T40" fmla="*/ 235 w 402"/>
                  <a:gd name="T41" fmla="*/ 235 h 403"/>
                  <a:gd name="T42" fmla="*/ 235 w 402"/>
                  <a:gd name="T43" fmla="*/ 403 h 403"/>
                  <a:gd name="T44" fmla="*/ 402 w 402"/>
                  <a:gd name="T45" fmla="*/ 403 h 403"/>
                  <a:gd name="T46" fmla="*/ 402 w 402"/>
                  <a:gd name="T47" fmla="*/ 235 h 403"/>
                  <a:gd name="T48" fmla="*/ 327 w 402"/>
                  <a:gd name="T49" fmla="*/ 235 h 403"/>
                  <a:gd name="T50" fmla="*/ 134 w 402"/>
                  <a:gd name="T51" fmla="*/ 16 h 403"/>
                  <a:gd name="T52" fmla="*/ 268 w 402"/>
                  <a:gd name="T53" fmla="*/ 16 h 403"/>
                  <a:gd name="T54" fmla="*/ 268 w 402"/>
                  <a:gd name="T55" fmla="*/ 151 h 403"/>
                  <a:gd name="T56" fmla="*/ 134 w 402"/>
                  <a:gd name="T57" fmla="*/ 151 h 403"/>
                  <a:gd name="T58" fmla="*/ 134 w 402"/>
                  <a:gd name="T59" fmla="*/ 16 h 403"/>
                  <a:gd name="T60" fmla="*/ 151 w 402"/>
                  <a:gd name="T61" fmla="*/ 386 h 403"/>
                  <a:gd name="T62" fmla="*/ 17 w 402"/>
                  <a:gd name="T63" fmla="*/ 386 h 403"/>
                  <a:gd name="T64" fmla="*/ 17 w 402"/>
                  <a:gd name="T65" fmla="*/ 252 h 403"/>
                  <a:gd name="T66" fmla="*/ 151 w 402"/>
                  <a:gd name="T67" fmla="*/ 252 h 403"/>
                  <a:gd name="T68" fmla="*/ 151 w 402"/>
                  <a:gd name="T69" fmla="*/ 386 h 403"/>
                  <a:gd name="T70" fmla="*/ 386 w 402"/>
                  <a:gd name="T71" fmla="*/ 386 h 403"/>
                  <a:gd name="T72" fmla="*/ 251 w 402"/>
                  <a:gd name="T73" fmla="*/ 386 h 403"/>
                  <a:gd name="T74" fmla="*/ 251 w 402"/>
                  <a:gd name="T75" fmla="*/ 252 h 403"/>
                  <a:gd name="T76" fmla="*/ 386 w 402"/>
                  <a:gd name="T77" fmla="*/ 252 h 403"/>
                  <a:gd name="T78" fmla="*/ 386 w 402"/>
                  <a:gd name="T79" fmla="*/ 386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2" h="403">
                    <a:moveTo>
                      <a:pt x="327" y="235"/>
                    </a:moveTo>
                    <a:lnTo>
                      <a:pt x="327" y="193"/>
                    </a:lnTo>
                    <a:lnTo>
                      <a:pt x="209" y="193"/>
                    </a:lnTo>
                    <a:lnTo>
                      <a:pt x="209" y="168"/>
                    </a:lnTo>
                    <a:lnTo>
                      <a:pt x="285" y="168"/>
                    </a:lnTo>
                    <a:lnTo>
                      <a:pt x="285" y="0"/>
                    </a:lnTo>
                    <a:lnTo>
                      <a:pt x="117" y="0"/>
                    </a:lnTo>
                    <a:lnTo>
                      <a:pt x="117" y="168"/>
                    </a:lnTo>
                    <a:lnTo>
                      <a:pt x="193" y="168"/>
                    </a:lnTo>
                    <a:lnTo>
                      <a:pt x="193" y="193"/>
                    </a:lnTo>
                    <a:lnTo>
                      <a:pt x="75" y="193"/>
                    </a:lnTo>
                    <a:lnTo>
                      <a:pt x="75" y="235"/>
                    </a:lnTo>
                    <a:lnTo>
                      <a:pt x="0" y="235"/>
                    </a:lnTo>
                    <a:lnTo>
                      <a:pt x="0" y="403"/>
                    </a:lnTo>
                    <a:lnTo>
                      <a:pt x="168" y="403"/>
                    </a:lnTo>
                    <a:lnTo>
                      <a:pt x="168" y="235"/>
                    </a:lnTo>
                    <a:lnTo>
                      <a:pt x="92" y="235"/>
                    </a:lnTo>
                    <a:lnTo>
                      <a:pt x="92" y="210"/>
                    </a:lnTo>
                    <a:lnTo>
                      <a:pt x="310" y="210"/>
                    </a:lnTo>
                    <a:lnTo>
                      <a:pt x="310" y="235"/>
                    </a:lnTo>
                    <a:lnTo>
                      <a:pt x="235" y="235"/>
                    </a:lnTo>
                    <a:lnTo>
                      <a:pt x="235" y="403"/>
                    </a:lnTo>
                    <a:lnTo>
                      <a:pt x="402" y="403"/>
                    </a:lnTo>
                    <a:lnTo>
                      <a:pt x="402" y="235"/>
                    </a:lnTo>
                    <a:lnTo>
                      <a:pt x="327" y="235"/>
                    </a:lnTo>
                    <a:close/>
                    <a:moveTo>
                      <a:pt x="134" y="16"/>
                    </a:moveTo>
                    <a:lnTo>
                      <a:pt x="268" y="16"/>
                    </a:lnTo>
                    <a:lnTo>
                      <a:pt x="268" y="151"/>
                    </a:lnTo>
                    <a:lnTo>
                      <a:pt x="134" y="151"/>
                    </a:lnTo>
                    <a:lnTo>
                      <a:pt x="134" y="16"/>
                    </a:lnTo>
                    <a:close/>
                    <a:moveTo>
                      <a:pt x="151" y="386"/>
                    </a:moveTo>
                    <a:lnTo>
                      <a:pt x="17" y="386"/>
                    </a:lnTo>
                    <a:lnTo>
                      <a:pt x="17" y="252"/>
                    </a:lnTo>
                    <a:lnTo>
                      <a:pt x="151" y="252"/>
                    </a:lnTo>
                    <a:lnTo>
                      <a:pt x="151" y="386"/>
                    </a:lnTo>
                    <a:close/>
                    <a:moveTo>
                      <a:pt x="386" y="386"/>
                    </a:moveTo>
                    <a:lnTo>
                      <a:pt x="251" y="386"/>
                    </a:lnTo>
                    <a:lnTo>
                      <a:pt x="251" y="252"/>
                    </a:lnTo>
                    <a:lnTo>
                      <a:pt x="386" y="252"/>
                    </a:lnTo>
                    <a:lnTo>
                      <a:pt x="386" y="3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43777" tIns="121888" rIns="243777" bIns="1218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666" dirty="0">
                  <a:latin typeface="+mj-lt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2340923" y="1376611"/>
            <a:ext cx="11580961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How to Remember ??</a:t>
            </a:r>
            <a:endParaRPr lang="id-ID" sz="96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39553" y="1763196"/>
            <a:ext cx="11791548" cy="11791548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370732" y="1376611"/>
            <a:ext cx="12610181" cy="12610181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8C48FCF8-25E9-4F94-BC2B-FA1B572C1FF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2" name="AutoShape 132"/>
          <p:cNvSpPr>
            <a:spLocks/>
          </p:cNvSpPr>
          <p:nvPr/>
        </p:nvSpPr>
        <p:spPr bwMode="auto">
          <a:xfrm>
            <a:off x="6178927" y="3663348"/>
            <a:ext cx="934780" cy="930500"/>
          </a:xfrm>
          <a:custGeom>
            <a:avLst/>
            <a:gdLst>
              <a:gd name="T0" fmla="*/ 10800 w 21600"/>
              <a:gd name="T1" fmla="+- 0 10815 31"/>
              <a:gd name="T2" fmla="*/ 10815 h 21569"/>
              <a:gd name="T3" fmla="*/ 10800 w 21600"/>
              <a:gd name="T4" fmla="+- 0 10815 31"/>
              <a:gd name="T5" fmla="*/ 10815 h 21569"/>
              <a:gd name="T6" fmla="*/ 10800 w 21600"/>
              <a:gd name="T7" fmla="+- 0 10815 31"/>
              <a:gd name="T8" fmla="*/ 10815 h 21569"/>
              <a:gd name="T9" fmla="*/ 10800 w 21600"/>
              <a:gd name="T10" fmla="+- 0 10815 31"/>
              <a:gd name="T11" fmla="*/ 10815 h 2156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569">
                <a:moveTo>
                  <a:pt x="8834" y="3281"/>
                </a:moveTo>
                <a:cubicBezTo>
                  <a:pt x="9202" y="2821"/>
                  <a:pt x="9519" y="2655"/>
                  <a:pt x="9780" y="2779"/>
                </a:cubicBezTo>
                <a:cubicBezTo>
                  <a:pt x="10042" y="2906"/>
                  <a:pt x="10176" y="3295"/>
                  <a:pt x="10176" y="3941"/>
                </a:cubicBezTo>
                <a:lnTo>
                  <a:pt x="10176" y="17610"/>
                </a:lnTo>
                <a:cubicBezTo>
                  <a:pt x="10176" y="18259"/>
                  <a:pt x="10044" y="18646"/>
                  <a:pt x="9788" y="18770"/>
                </a:cubicBezTo>
                <a:cubicBezTo>
                  <a:pt x="9529" y="18897"/>
                  <a:pt x="9211" y="18733"/>
                  <a:pt x="8834" y="18270"/>
                </a:cubicBezTo>
                <a:lnTo>
                  <a:pt x="5172" y="13869"/>
                </a:lnTo>
                <a:lnTo>
                  <a:pt x="440" y="13869"/>
                </a:lnTo>
                <a:cubicBezTo>
                  <a:pt x="320" y="13869"/>
                  <a:pt x="218" y="13818"/>
                  <a:pt x="129" y="13720"/>
                </a:cubicBezTo>
                <a:cubicBezTo>
                  <a:pt x="44" y="13624"/>
                  <a:pt x="0" y="13497"/>
                  <a:pt x="0" y="13342"/>
                </a:cubicBezTo>
                <a:lnTo>
                  <a:pt x="0" y="8210"/>
                </a:lnTo>
                <a:cubicBezTo>
                  <a:pt x="0" y="8066"/>
                  <a:pt x="44" y="7942"/>
                  <a:pt x="129" y="7838"/>
                </a:cubicBezTo>
                <a:cubicBezTo>
                  <a:pt x="218" y="7736"/>
                  <a:pt x="320" y="7685"/>
                  <a:pt x="440" y="7685"/>
                </a:cubicBezTo>
                <a:lnTo>
                  <a:pt x="5172" y="7685"/>
                </a:lnTo>
                <a:lnTo>
                  <a:pt x="8834" y="3281"/>
                </a:lnTo>
                <a:close/>
                <a:moveTo>
                  <a:pt x="12002" y="5239"/>
                </a:moveTo>
                <a:cubicBezTo>
                  <a:pt x="12221" y="5095"/>
                  <a:pt x="12445" y="5061"/>
                  <a:pt x="12682" y="5132"/>
                </a:cubicBezTo>
                <a:cubicBezTo>
                  <a:pt x="12920" y="5205"/>
                  <a:pt x="13104" y="5369"/>
                  <a:pt x="13228" y="5631"/>
                </a:cubicBezTo>
                <a:cubicBezTo>
                  <a:pt x="14010" y="7270"/>
                  <a:pt x="14400" y="8983"/>
                  <a:pt x="14400" y="10774"/>
                </a:cubicBezTo>
                <a:cubicBezTo>
                  <a:pt x="14400" y="12588"/>
                  <a:pt x="14010" y="14301"/>
                  <a:pt x="13228" y="15920"/>
                </a:cubicBezTo>
                <a:cubicBezTo>
                  <a:pt x="13056" y="16290"/>
                  <a:pt x="12793" y="16476"/>
                  <a:pt x="12440" y="16476"/>
                </a:cubicBezTo>
                <a:cubicBezTo>
                  <a:pt x="12292" y="16476"/>
                  <a:pt x="12143" y="16423"/>
                  <a:pt x="12000" y="16313"/>
                </a:cubicBezTo>
                <a:cubicBezTo>
                  <a:pt x="11781" y="16169"/>
                  <a:pt x="11640" y="15954"/>
                  <a:pt x="11571" y="15666"/>
                </a:cubicBezTo>
                <a:cubicBezTo>
                  <a:pt x="11503" y="15376"/>
                  <a:pt x="11529" y="15102"/>
                  <a:pt x="11649" y="14843"/>
                </a:cubicBezTo>
                <a:cubicBezTo>
                  <a:pt x="12280" y="13536"/>
                  <a:pt x="12595" y="12179"/>
                  <a:pt x="12595" y="10774"/>
                </a:cubicBezTo>
                <a:cubicBezTo>
                  <a:pt x="12595" y="9372"/>
                  <a:pt x="12277" y="8018"/>
                  <a:pt x="11649" y="6712"/>
                </a:cubicBezTo>
                <a:cubicBezTo>
                  <a:pt x="11529" y="6449"/>
                  <a:pt x="11503" y="6173"/>
                  <a:pt x="11571" y="5888"/>
                </a:cubicBezTo>
                <a:cubicBezTo>
                  <a:pt x="11642" y="5600"/>
                  <a:pt x="11783" y="5383"/>
                  <a:pt x="12002" y="5239"/>
                </a:cubicBezTo>
                <a:moveTo>
                  <a:pt x="16137" y="3038"/>
                </a:moveTo>
                <a:cubicBezTo>
                  <a:pt x="16754" y="4218"/>
                  <a:pt x="17217" y="5456"/>
                  <a:pt x="17528" y="6751"/>
                </a:cubicBezTo>
                <a:cubicBezTo>
                  <a:pt x="17841" y="8046"/>
                  <a:pt x="17996" y="9392"/>
                  <a:pt x="17996" y="10774"/>
                </a:cubicBezTo>
                <a:cubicBezTo>
                  <a:pt x="17996" y="13559"/>
                  <a:pt x="17368" y="16140"/>
                  <a:pt x="16114" y="18516"/>
                </a:cubicBezTo>
                <a:cubicBezTo>
                  <a:pt x="16038" y="18677"/>
                  <a:pt x="15930" y="18804"/>
                  <a:pt x="15786" y="18886"/>
                </a:cubicBezTo>
                <a:cubicBezTo>
                  <a:pt x="15643" y="18976"/>
                  <a:pt x="15504" y="19015"/>
                  <a:pt x="15370" y="19015"/>
                </a:cubicBezTo>
                <a:cubicBezTo>
                  <a:pt x="15182" y="19015"/>
                  <a:pt x="15022" y="18962"/>
                  <a:pt x="14885" y="18855"/>
                </a:cubicBezTo>
                <a:cubicBezTo>
                  <a:pt x="14666" y="18711"/>
                  <a:pt x="14534" y="18490"/>
                  <a:pt x="14478" y="18192"/>
                </a:cubicBezTo>
                <a:cubicBezTo>
                  <a:pt x="14426" y="17895"/>
                  <a:pt x="14466" y="17616"/>
                  <a:pt x="14603" y="17354"/>
                </a:cubicBezTo>
                <a:cubicBezTo>
                  <a:pt x="15662" y="15328"/>
                  <a:pt x="16196" y="13136"/>
                  <a:pt x="16203" y="10775"/>
                </a:cubicBezTo>
                <a:cubicBezTo>
                  <a:pt x="16203" y="8416"/>
                  <a:pt x="15669" y="6224"/>
                  <a:pt x="14603" y="4198"/>
                </a:cubicBezTo>
                <a:cubicBezTo>
                  <a:pt x="14466" y="3936"/>
                  <a:pt x="14426" y="3659"/>
                  <a:pt x="14478" y="3363"/>
                </a:cubicBezTo>
                <a:cubicBezTo>
                  <a:pt x="14532" y="3067"/>
                  <a:pt x="14666" y="2847"/>
                  <a:pt x="14885" y="2700"/>
                </a:cubicBezTo>
                <a:cubicBezTo>
                  <a:pt x="15104" y="2536"/>
                  <a:pt x="15330" y="2488"/>
                  <a:pt x="15572" y="2551"/>
                </a:cubicBezTo>
                <a:cubicBezTo>
                  <a:pt x="15812" y="2615"/>
                  <a:pt x="16001" y="2776"/>
                  <a:pt x="16137" y="3038"/>
                </a:cubicBezTo>
                <a:moveTo>
                  <a:pt x="18999" y="460"/>
                </a:moveTo>
                <a:cubicBezTo>
                  <a:pt x="19863" y="2026"/>
                  <a:pt x="20517" y="3676"/>
                  <a:pt x="20948" y="5408"/>
                </a:cubicBezTo>
                <a:cubicBezTo>
                  <a:pt x="21385" y="7141"/>
                  <a:pt x="21599" y="8929"/>
                  <a:pt x="21599" y="10774"/>
                </a:cubicBezTo>
                <a:cubicBezTo>
                  <a:pt x="21599" y="12622"/>
                  <a:pt x="21381" y="14411"/>
                  <a:pt x="20943" y="16146"/>
                </a:cubicBezTo>
                <a:cubicBezTo>
                  <a:pt x="20500" y="17878"/>
                  <a:pt x="19856" y="19520"/>
                  <a:pt x="18999" y="21069"/>
                </a:cubicBezTo>
                <a:cubicBezTo>
                  <a:pt x="18924" y="21230"/>
                  <a:pt x="18815" y="21354"/>
                  <a:pt x="18672" y="21442"/>
                </a:cubicBezTo>
                <a:cubicBezTo>
                  <a:pt x="18528" y="21526"/>
                  <a:pt x="18389" y="21569"/>
                  <a:pt x="18253" y="21569"/>
                </a:cubicBezTo>
                <a:cubicBezTo>
                  <a:pt x="18067" y="21569"/>
                  <a:pt x="17898" y="21509"/>
                  <a:pt x="17747" y="21394"/>
                </a:cubicBezTo>
                <a:cubicBezTo>
                  <a:pt x="17528" y="21230"/>
                  <a:pt x="17399" y="21001"/>
                  <a:pt x="17352" y="20705"/>
                </a:cubicBezTo>
                <a:cubicBezTo>
                  <a:pt x="17307" y="20406"/>
                  <a:pt x="17352" y="20144"/>
                  <a:pt x="17488" y="19907"/>
                </a:cubicBezTo>
                <a:cubicBezTo>
                  <a:pt x="18239" y="18519"/>
                  <a:pt x="18811" y="17057"/>
                  <a:pt x="19206" y="15517"/>
                </a:cubicBezTo>
                <a:cubicBezTo>
                  <a:pt x="19599" y="13976"/>
                  <a:pt x="19797" y="12396"/>
                  <a:pt x="19797" y="10774"/>
                </a:cubicBezTo>
                <a:cubicBezTo>
                  <a:pt x="19797" y="9155"/>
                  <a:pt x="19601" y="7575"/>
                  <a:pt x="19211" y="6037"/>
                </a:cubicBezTo>
                <a:cubicBezTo>
                  <a:pt x="18820" y="4497"/>
                  <a:pt x="18246" y="3044"/>
                  <a:pt x="17488" y="1673"/>
                </a:cubicBezTo>
                <a:cubicBezTo>
                  <a:pt x="17352" y="1413"/>
                  <a:pt x="17309" y="1137"/>
                  <a:pt x="17352" y="843"/>
                </a:cubicBezTo>
                <a:cubicBezTo>
                  <a:pt x="17399" y="550"/>
                  <a:pt x="17528" y="321"/>
                  <a:pt x="17747" y="163"/>
                </a:cubicBezTo>
                <a:cubicBezTo>
                  <a:pt x="17968" y="16"/>
                  <a:pt x="18192" y="-31"/>
                  <a:pt x="18434" y="19"/>
                </a:cubicBezTo>
                <a:cubicBezTo>
                  <a:pt x="18677" y="68"/>
                  <a:pt x="18862" y="214"/>
                  <a:pt x="18999" y="4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3" name="Freeform 45"/>
          <p:cNvSpPr>
            <a:spLocks noChangeArrowheads="1"/>
          </p:cNvSpPr>
          <p:nvPr/>
        </p:nvSpPr>
        <p:spPr bwMode="auto">
          <a:xfrm>
            <a:off x="3768226" y="5232596"/>
            <a:ext cx="787641" cy="787641"/>
          </a:xfrm>
          <a:custGeom>
            <a:avLst/>
            <a:gdLst>
              <a:gd name="T0" fmla="*/ 354 w 391"/>
              <a:gd name="T1" fmla="*/ 35 h 391"/>
              <a:gd name="T2" fmla="*/ 354 w 391"/>
              <a:gd name="T3" fmla="*/ 35 h 391"/>
              <a:gd name="T4" fmla="*/ 292 w 391"/>
              <a:gd name="T5" fmla="*/ 0 h 391"/>
              <a:gd name="T6" fmla="*/ 169 w 391"/>
              <a:gd name="T7" fmla="*/ 133 h 391"/>
              <a:gd name="T8" fmla="*/ 26 w 391"/>
              <a:gd name="T9" fmla="*/ 275 h 391"/>
              <a:gd name="T10" fmla="*/ 0 w 391"/>
              <a:gd name="T11" fmla="*/ 390 h 391"/>
              <a:gd name="T12" fmla="*/ 116 w 391"/>
              <a:gd name="T13" fmla="*/ 363 h 391"/>
              <a:gd name="T14" fmla="*/ 266 w 391"/>
              <a:gd name="T15" fmla="*/ 222 h 391"/>
              <a:gd name="T16" fmla="*/ 390 w 391"/>
              <a:gd name="T17" fmla="*/ 97 h 391"/>
              <a:gd name="T18" fmla="*/ 354 w 391"/>
              <a:gd name="T19" fmla="*/ 35 h 391"/>
              <a:gd name="T20" fmla="*/ 116 w 391"/>
              <a:gd name="T21" fmla="*/ 354 h 391"/>
              <a:gd name="T22" fmla="*/ 116 w 391"/>
              <a:gd name="T23" fmla="*/ 354 h 391"/>
              <a:gd name="T24" fmla="*/ 71 w 391"/>
              <a:gd name="T25" fmla="*/ 363 h 391"/>
              <a:gd name="T26" fmla="*/ 54 w 391"/>
              <a:gd name="T27" fmla="*/ 337 h 391"/>
              <a:gd name="T28" fmla="*/ 35 w 391"/>
              <a:gd name="T29" fmla="*/ 319 h 391"/>
              <a:gd name="T30" fmla="*/ 44 w 391"/>
              <a:gd name="T31" fmla="*/ 284 h 391"/>
              <a:gd name="T32" fmla="*/ 54 w 391"/>
              <a:gd name="T33" fmla="*/ 266 h 391"/>
              <a:gd name="T34" fmla="*/ 98 w 391"/>
              <a:gd name="T35" fmla="*/ 292 h 391"/>
              <a:gd name="T36" fmla="*/ 124 w 391"/>
              <a:gd name="T37" fmla="*/ 337 h 391"/>
              <a:gd name="T38" fmla="*/ 116 w 391"/>
              <a:gd name="T39" fmla="*/ 35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1" h="391">
                <a:moveTo>
                  <a:pt x="354" y="35"/>
                </a:moveTo>
                <a:lnTo>
                  <a:pt x="354" y="35"/>
                </a:lnTo>
                <a:cubicBezTo>
                  <a:pt x="319" y="0"/>
                  <a:pt x="292" y="0"/>
                  <a:pt x="292" y="0"/>
                </a:cubicBezTo>
                <a:cubicBezTo>
                  <a:pt x="169" y="133"/>
                  <a:pt x="169" y="133"/>
                  <a:pt x="169" y="133"/>
                </a:cubicBezTo>
                <a:cubicBezTo>
                  <a:pt x="26" y="275"/>
                  <a:pt x="26" y="275"/>
                  <a:pt x="26" y="275"/>
                </a:cubicBezTo>
                <a:cubicBezTo>
                  <a:pt x="0" y="390"/>
                  <a:pt x="0" y="390"/>
                  <a:pt x="0" y="390"/>
                </a:cubicBezTo>
                <a:cubicBezTo>
                  <a:pt x="116" y="363"/>
                  <a:pt x="116" y="363"/>
                  <a:pt x="116" y="363"/>
                </a:cubicBezTo>
                <a:cubicBezTo>
                  <a:pt x="266" y="222"/>
                  <a:pt x="266" y="222"/>
                  <a:pt x="266" y="222"/>
                </a:cubicBezTo>
                <a:cubicBezTo>
                  <a:pt x="390" y="97"/>
                  <a:pt x="390" y="97"/>
                  <a:pt x="390" y="97"/>
                </a:cubicBezTo>
                <a:cubicBezTo>
                  <a:pt x="390" y="97"/>
                  <a:pt x="390" y="71"/>
                  <a:pt x="354" y="35"/>
                </a:cubicBezTo>
                <a:close/>
                <a:moveTo>
                  <a:pt x="116" y="354"/>
                </a:moveTo>
                <a:lnTo>
                  <a:pt x="116" y="354"/>
                </a:lnTo>
                <a:cubicBezTo>
                  <a:pt x="71" y="363"/>
                  <a:pt x="71" y="363"/>
                  <a:pt x="71" y="363"/>
                </a:cubicBezTo>
                <a:cubicBezTo>
                  <a:pt x="71" y="354"/>
                  <a:pt x="63" y="346"/>
                  <a:pt x="54" y="337"/>
                </a:cubicBezTo>
                <a:cubicBezTo>
                  <a:pt x="44" y="328"/>
                  <a:pt x="35" y="328"/>
                  <a:pt x="35" y="319"/>
                </a:cubicBezTo>
                <a:cubicBezTo>
                  <a:pt x="44" y="284"/>
                  <a:pt x="44" y="284"/>
                  <a:pt x="44" y="284"/>
                </a:cubicBezTo>
                <a:cubicBezTo>
                  <a:pt x="54" y="266"/>
                  <a:pt x="54" y="266"/>
                  <a:pt x="54" y="266"/>
                </a:cubicBezTo>
                <a:cubicBezTo>
                  <a:pt x="54" y="266"/>
                  <a:pt x="71" y="266"/>
                  <a:pt x="98" y="292"/>
                </a:cubicBezTo>
                <a:cubicBezTo>
                  <a:pt x="124" y="319"/>
                  <a:pt x="124" y="337"/>
                  <a:pt x="124" y="337"/>
                </a:cubicBezTo>
                <a:lnTo>
                  <a:pt x="116" y="354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solidFill>
                <a:schemeClr val="tx2"/>
              </a:solidFill>
              <a:latin typeface="Lato Light"/>
            </a:endParaRPr>
          </a:p>
        </p:txBody>
      </p:sp>
      <p:sp>
        <p:nvSpPr>
          <p:cNvPr id="54" name="Freeform 89"/>
          <p:cNvSpPr>
            <a:spLocks noChangeArrowheads="1"/>
          </p:cNvSpPr>
          <p:nvPr/>
        </p:nvSpPr>
        <p:spPr bwMode="auto">
          <a:xfrm>
            <a:off x="3432881" y="8123151"/>
            <a:ext cx="994582" cy="975645"/>
          </a:xfrm>
          <a:custGeom>
            <a:avLst/>
            <a:gdLst>
              <a:gd name="T0" fmla="*/ 230 w 462"/>
              <a:gd name="T1" fmla="*/ 0 h 453"/>
              <a:gd name="T2" fmla="*/ 230 w 462"/>
              <a:gd name="T3" fmla="*/ 0 h 453"/>
              <a:gd name="T4" fmla="*/ 0 w 462"/>
              <a:gd name="T5" fmla="*/ 222 h 453"/>
              <a:gd name="T6" fmla="*/ 230 w 462"/>
              <a:gd name="T7" fmla="*/ 452 h 453"/>
              <a:gd name="T8" fmla="*/ 461 w 462"/>
              <a:gd name="T9" fmla="*/ 222 h 453"/>
              <a:gd name="T10" fmla="*/ 230 w 462"/>
              <a:gd name="T11" fmla="*/ 0 h 453"/>
              <a:gd name="T12" fmla="*/ 230 w 462"/>
              <a:gd name="T13" fmla="*/ 302 h 453"/>
              <a:gd name="T14" fmla="*/ 230 w 462"/>
              <a:gd name="T15" fmla="*/ 302 h 453"/>
              <a:gd name="T16" fmla="*/ 159 w 462"/>
              <a:gd name="T17" fmla="*/ 222 h 453"/>
              <a:gd name="T18" fmla="*/ 230 w 462"/>
              <a:gd name="T19" fmla="*/ 151 h 453"/>
              <a:gd name="T20" fmla="*/ 301 w 462"/>
              <a:gd name="T21" fmla="*/ 222 h 453"/>
              <a:gd name="T22" fmla="*/ 230 w 462"/>
              <a:gd name="T23" fmla="*/ 30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453">
                <a:moveTo>
                  <a:pt x="230" y="0"/>
                </a:moveTo>
                <a:lnTo>
                  <a:pt x="230" y="0"/>
                </a:lnTo>
                <a:cubicBezTo>
                  <a:pt x="106" y="0"/>
                  <a:pt x="0" y="98"/>
                  <a:pt x="0" y="222"/>
                </a:cubicBezTo>
                <a:cubicBezTo>
                  <a:pt x="0" y="346"/>
                  <a:pt x="106" y="452"/>
                  <a:pt x="230" y="452"/>
                </a:cubicBezTo>
                <a:cubicBezTo>
                  <a:pt x="354" y="452"/>
                  <a:pt x="461" y="346"/>
                  <a:pt x="461" y="222"/>
                </a:cubicBezTo>
                <a:cubicBezTo>
                  <a:pt x="461" y="98"/>
                  <a:pt x="354" y="0"/>
                  <a:pt x="230" y="0"/>
                </a:cubicBezTo>
                <a:close/>
                <a:moveTo>
                  <a:pt x="230" y="302"/>
                </a:moveTo>
                <a:lnTo>
                  <a:pt x="230" y="302"/>
                </a:lnTo>
                <a:cubicBezTo>
                  <a:pt x="186" y="302"/>
                  <a:pt x="159" y="266"/>
                  <a:pt x="159" y="222"/>
                </a:cubicBezTo>
                <a:cubicBezTo>
                  <a:pt x="159" y="187"/>
                  <a:pt x="186" y="151"/>
                  <a:pt x="230" y="151"/>
                </a:cubicBezTo>
                <a:cubicBezTo>
                  <a:pt x="274" y="151"/>
                  <a:pt x="301" y="187"/>
                  <a:pt x="301" y="222"/>
                </a:cubicBezTo>
                <a:cubicBezTo>
                  <a:pt x="301" y="266"/>
                  <a:pt x="274" y="302"/>
                  <a:pt x="230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solidFill>
                <a:schemeClr val="tx2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056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r="7950"/>
          <a:stretch>
            <a:fillRect/>
          </a:stretch>
        </p:blipFill>
        <p:spPr/>
      </p:pic>
      <p:sp>
        <p:nvSpPr>
          <p:cNvPr id="4" name="Parallelogram 3"/>
          <p:cNvSpPr/>
          <p:nvPr/>
        </p:nvSpPr>
        <p:spPr>
          <a:xfrm>
            <a:off x="8650" y="2230436"/>
            <a:ext cx="13577114" cy="11506152"/>
          </a:xfrm>
          <a:prstGeom prst="parallelogram">
            <a:avLst>
              <a:gd name="adj" fmla="val 38882"/>
            </a:avLst>
          </a:prstGeom>
          <a:gradFill>
            <a:gsLst>
              <a:gs pos="0">
                <a:srgbClr val="00B050">
                  <a:alpha val="90000"/>
                </a:srgbClr>
              </a:gs>
              <a:gs pos="100000">
                <a:srgbClr val="00B0F0">
                  <a:alpha val="86000"/>
                </a:srgbClr>
              </a:gs>
            </a:gsLst>
            <a:lin ang="0" scaled="1"/>
          </a:gradFill>
          <a:ln w="127000" cap="rnd">
            <a:noFill/>
          </a:ln>
          <a:effectLst>
            <a:outerShdw blurRad="101600" dist="139700" dir="8040000" sx="91000" sy="91000" algn="t" rotWithShape="0">
              <a:prstClr val="black">
                <a:alpha val="30000"/>
              </a:prstClr>
            </a:outerShdw>
            <a:softEdge rad="0"/>
          </a:effectLst>
        </p:spPr>
        <p:txBody>
          <a:bodyPr vert="horz" lIns="91440" tIns="45720" rIns="91440" bIns="45720"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2387470" y="4838701"/>
            <a:ext cx="3993291" cy="2130802"/>
          </a:xfrm>
        </p:spPr>
        <p:txBody>
          <a:bodyPr>
            <a:noAutofit/>
          </a:bodyPr>
          <a:lstStyle/>
          <a:p>
            <a:r>
              <a:rPr lang="en-GB" sz="16600" dirty="0">
                <a:solidFill>
                  <a:schemeClr val="tx1"/>
                </a:solidFill>
                <a:latin typeface="+mj-lt"/>
              </a:rPr>
              <a:t>b</a:t>
            </a:r>
            <a:endParaRPr lang="en-GB" sz="166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8360161" y="7121511"/>
            <a:ext cx="5746415" cy="6615077"/>
          </a:xfrm>
          <a:prstGeom prst="parallelogram">
            <a:avLst>
              <a:gd name="adj" fmla="val 46348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B0F0">
                  <a:alpha val="22000"/>
                </a:srgbClr>
              </a:gs>
            </a:gsLst>
            <a:lin ang="0" scaled="1"/>
            <a:tileRect/>
          </a:gradFill>
          <a:ln w="127000" cap="rnd">
            <a:noFill/>
          </a:ln>
          <a:effectLst>
            <a:outerShdw blurRad="101600" dist="139700" dir="8040000" sx="91000" sy="91000" algn="t" rotWithShape="0">
              <a:prstClr val="black">
                <a:alpha val="30000"/>
              </a:prstClr>
            </a:outerShdw>
            <a:softEdge rad="0"/>
          </a:effectLst>
        </p:spPr>
        <p:txBody>
          <a:bodyPr vert="horz" lIns="91440" tIns="45720" rIns="91440" bIns="45720"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1591217" y="8461990"/>
            <a:ext cx="9823350" cy="1967059"/>
          </a:xfrm>
          <a:prstGeom prst="rect">
            <a:avLst/>
          </a:prstGeom>
        </p:spPr>
        <p:txBody>
          <a:bodyPr vert="horz" lIns="360000" tIns="180000" rIns="360000" bIns="180000" rtlCol="0">
            <a:noAutofit/>
          </a:bodyPr>
          <a:lstStyle>
            <a:lvl1pPr marL="0" indent="0" algn="l" defTabSz="1828343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9998" kern="1200" baseline="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FFFFFF"/>
                </a:solidFill>
              </a:rPr>
              <a:t>CONFUSING ????</a:t>
            </a:r>
            <a:endParaRPr lang="en-GB" sz="96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8C48FCF8-25E9-4F94-BC2B-FA1B572C1FF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045593" y="6969503"/>
            <a:ext cx="3993291" cy="2130802"/>
          </a:xfrm>
        </p:spPr>
        <p:txBody>
          <a:bodyPr>
            <a:noAutofit/>
          </a:bodyPr>
          <a:lstStyle/>
          <a:p>
            <a:r>
              <a:rPr lang="en-GB" sz="16600" dirty="0">
                <a:solidFill>
                  <a:schemeClr val="tx1"/>
                </a:solidFill>
                <a:latin typeface="+mj-lt"/>
              </a:rPr>
              <a:t>d</a:t>
            </a:r>
            <a:endParaRPr lang="en-GB" sz="166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902834" y="8689598"/>
            <a:ext cx="3993291" cy="2130802"/>
          </a:xfrm>
        </p:spPr>
        <p:txBody>
          <a:bodyPr>
            <a:noAutofit/>
          </a:bodyPr>
          <a:lstStyle/>
          <a:p>
            <a:r>
              <a:rPr lang="en-GB" sz="16600" dirty="0">
                <a:solidFill>
                  <a:schemeClr val="tx1"/>
                </a:solidFill>
                <a:latin typeface="+mj-lt"/>
              </a:rPr>
              <a:t>p</a:t>
            </a:r>
            <a:endParaRPr lang="en-GB" sz="166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7386285" y="801500"/>
            <a:ext cx="3993291" cy="2130802"/>
          </a:xfrm>
        </p:spPr>
        <p:txBody>
          <a:bodyPr>
            <a:noAutofit/>
          </a:bodyPr>
          <a:lstStyle/>
          <a:p>
            <a:r>
              <a:rPr lang="si-LK" sz="166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ම</a:t>
            </a:r>
            <a:endParaRPr lang="en-GB" sz="166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670384" y="2890006"/>
            <a:ext cx="3993291" cy="2130802"/>
          </a:xfrm>
        </p:spPr>
        <p:txBody>
          <a:bodyPr>
            <a:noAutofit/>
          </a:bodyPr>
          <a:lstStyle/>
          <a:p>
            <a:r>
              <a:rPr lang="si-LK" sz="166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ව</a:t>
            </a:r>
            <a:endParaRPr lang="en-GB" sz="166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1379576" y="5094210"/>
            <a:ext cx="3993291" cy="2130802"/>
          </a:xfrm>
        </p:spPr>
        <p:txBody>
          <a:bodyPr>
            <a:noAutofit/>
          </a:bodyPr>
          <a:lstStyle/>
          <a:p>
            <a:r>
              <a:rPr lang="si-LK" sz="16600" dirty="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ට</a:t>
            </a:r>
            <a:endParaRPr lang="en-GB" sz="166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4594005" y="2820100"/>
            <a:ext cx="3993291" cy="2130802"/>
          </a:xfrm>
        </p:spPr>
        <p:txBody>
          <a:bodyPr>
            <a:noAutofit/>
          </a:bodyPr>
          <a:lstStyle/>
          <a:p>
            <a:r>
              <a:rPr lang="ta-IN" sz="13800" dirty="0">
                <a:solidFill>
                  <a:schemeClr val="tx1"/>
                </a:solidFill>
                <a:latin typeface="+mj-lt"/>
              </a:rPr>
              <a:t>ம</a:t>
            </a:r>
            <a:endParaRPr lang="en-GB" sz="138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590650" y="4950902"/>
            <a:ext cx="3993291" cy="2130802"/>
          </a:xfrm>
        </p:spPr>
        <p:txBody>
          <a:bodyPr>
            <a:noAutofit/>
          </a:bodyPr>
          <a:lstStyle/>
          <a:p>
            <a:r>
              <a:rPr lang="ta-IN" sz="13800" dirty="0">
                <a:solidFill>
                  <a:schemeClr val="tx1"/>
                </a:solidFill>
                <a:latin typeface="+mj-lt"/>
              </a:rPr>
              <a:t>வ</a:t>
            </a:r>
            <a:endParaRPr lang="en-GB" sz="138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695114" y="7081704"/>
            <a:ext cx="3993291" cy="2130802"/>
          </a:xfrm>
        </p:spPr>
        <p:txBody>
          <a:bodyPr>
            <a:noAutofit/>
          </a:bodyPr>
          <a:lstStyle/>
          <a:p>
            <a:r>
              <a:rPr lang="ta-IN" sz="13800" dirty="0">
                <a:solidFill>
                  <a:schemeClr val="tx1"/>
                </a:solidFill>
                <a:latin typeface="+mj-lt"/>
              </a:rPr>
              <a:t>ப</a:t>
            </a:r>
            <a:endParaRPr lang="en-GB" sz="13800" dirty="0">
              <a:solidFill>
                <a:schemeClr val="tx1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78125" y="6353734"/>
            <a:ext cx="21067917" cy="804994"/>
            <a:chOff x="1387625" y="1282278"/>
            <a:chExt cx="26429379" cy="908049"/>
          </a:xfrm>
        </p:grpSpPr>
        <p:grpSp>
          <p:nvGrpSpPr>
            <p:cNvPr id="18" name="Group 17"/>
            <p:cNvGrpSpPr/>
            <p:nvPr/>
          </p:nvGrpSpPr>
          <p:grpSpPr>
            <a:xfrm>
              <a:off x="1387625" y="1282278"/>
              <a:ext cx="26429379" cy="908049"/>
              <a:chOff x="1370549" y="906234"/>
              <a:chExt cx="26429379" cy="90804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370549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07706" y="1246843"/>
                <a:ext cx="25133480" cy="132238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580213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1789877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999541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D9D9D9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209205" y="906234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6931248" y="950187"/>
                <a:ext cx="868680" cy="864096"/>
              </a:xfrm>
              <a:prstGeom prst="ellipse">
                <a:avLst/>
              </a:prstGeom>
              <a:solidFill>
                <a:schemeClr val="bg2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56205" y="1348566"/>
              <a:ext cx="11150848" cy="731520"/>
              <a:chOff x="1315617" y="3329608"/>
              <a:chExt cx="11150848" cy="731520"/>
            </a:xfrm>
            <a:solidFill>
              <a:schemeClr val="accent1"/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895109" y="3649648"/>
                <a:ext cx="5053903" cy="865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315617" y="3329608"/>
                <a:ext cx="731520" cy="73152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525281" y="3329608"/>
                <a:ext cx="731520" cy="73152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734945" y="3329608"/>
                <a:ext cx="731520" cy="73152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D9D9D9"/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9527798" y="646267"/>
            <a:ext cx="5282244" cy="1169533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Our Progress</a:t>
            </a:r>
            <a:endParaRPr lang="id-ID" sz="7000" dirty="0">
              <a:latin typeface="Open Sans 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260304" y="7421716"/>
            <a:ext cx="3301625" cy="958554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chemeClr val="tx2"/>
                </a:solidFill>
                <a:cs typeface="Lato Regular"/>
              </a:rPr>
              <a:t>LETTERS</a:t>
            </a:r>
            <a:endParaRPr lang="en-US" sz="4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0" name="Freeform 22"/>
          <p:cNvSpPr>
            <a:spLocks noChangeArrowheads="1"/>
          </p:cNvSpPr>
          <p:nvPr/>
        </p:nvSpPr>
        <p:spPr bwMode="auto">
          <a:xfrm>
            <a:off x="9811722" y="5522932"/>
            <a:ext cx="747702" cy="747708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Freeform 97"/>
          <p:cNvSpPr>
            <a:spLocks noChangeArrowheads="1"/>
          </p:cNvSpPr>
          <p:nvPr/>
        </p:nvSpPr>
        <p:spPr bwMode="auto">
          <a:xfrm>
            <a:off x="5674849" y="5468602"/>
            <a:ext cx="804676" cy="690739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Freeform 102"/>
          <p:cNvSpPr>
            <a:spLocks noChangeArrowheads="1"/>
          </p:cNvSpPr>
          <p:nvPr/>
        </p:nvSpPr>
        <p:spPr bwMode="auto">
          <a:xfrm>
            <a:off x="13980513" y="5550657"/>
            <a:ext cx="804676" cy="719219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Freeform 104"/>
          <p:cNvSpPr>
            <a:spLocks noChangeArrowheads="1"/>
          </p:cNvSpPr>
          <p:nvPr/>
        </p:nvSpPr>
        <p:spPr bwMode="auto">
          <a:xfrm>
            <a:off x="1522017" y="5528819"/>
            <a:ext cx="804676" cy="541196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Freeform 110"/>
          <p:cNvSpPr>
            <a:spLocks noChangeArrowheads="1"/>
          </p:cNvSpPr>
          <p:nvPr/>
        </p:nvSpPr>
        <p:spPr bwMode="auto">
          <a:xfrm>
            <a:off x="21925961" y="5663235"/>
            <a:ext cx="747702" cy="605287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8C48FCF8-25E9-4F94-BC2B-FA1B572C1FF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4681948" y="7421716"/>
            <a:ext cx="2785652" cy="958554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chemeClr val="tx2"/>
                </a:solidFill>
                <a:cs typeface="Lato Regular"/>
              </a:rPr>
              <a:t>WORDS</a:t>
            </a:r>
            <a:endParaRPr lang="en-US" sz="4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8449846" y="7382751"/>
            <a:ext cx="3589753" cy="958554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chemeClr val="tx2"/>
                </a:solidFill>
                <a:cs typeface="Lato Regular"/>
              </a:rPr>
              <a:t>SENTENCE </a:t>
            </a:r>
            <a:endParaRPr lang="en-US" sz="4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8792747" y="7421716"/>
            <a:ext cx="2785652" cy="958554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2622744" y="7421716"/>
            <a:ext cx="3589753" cy="958554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chemeClr val="tx2"/>
                </a:solidFill>
                <a:cs typeface="Lato Regular"/>
              </a:rPr>
              <a:t>GRAMMAR </a:t>
            </a:r>
            <a:endParaRPr lang="en-US" sz="4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6795642" y="7421716"/>
            <a:ext cx="3589753" cy="958554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chemeClr val="tx2"/>
                </a:solidFill>
                <a:cs typeface="Lato Regular"/>
              </a:rPr>
              <a:t>BREVITY </a:t>
            </a:r>
            <a:endParaRPr lang="en-US" sz="4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38" name="Freeform 88"/>
          <p:cNvSpPr>
            <a:spLocks noChangeArrowheads="1"/>
          </p:cNvSpPr>
          <p:nvPr/>
        </p:nvSpPr>
        <p:spPr bwMode="auto">
          <a:xfrm>
            <a:off x="18189452" y="5663235"/>
            <a:ext cx="779933" cy="549717"/>
          </a:xfrm>
          <a:custGeom>
            <a:avLst/>
            <a:gdLst>
              <a:gd name="T0" fmla="*/ 186 w 498"/>
              <a:gd name="T1" fmla="*/ 9 h 303"/>
              <a:gd name="T2" fmla="*/ 186 w 498"/>
              <a:gd name="T3" fmla="*/ 9 h 303"/>
              <a:gd name="T4" fmla="*/ 160 w 498"/>
              <a:gd name="T5" fmla="*/ 9 h 303"/>
              <a:gd name="T6" fmla="*/ 0 w 498"/>
              <a:gd name="T7" fmla="*/ 151 h 303"/>
              <a:gd name="T8" fmla="*/ 160 w 498"/>
              <a:gd name="T9" fmla="*/ 293 h 303"/>
              <a:gd name="T10" fmla="*/ 186 w 498"/>
              <a:gd name="T11" fmla="*/ 293 h 303"/>
              <a:gd name="T12" fmla="*/ 186 w 498"/>
              <a:gd name="T13" fmla="*/ 266 h 303"/>
              <a:gd name="T14" fmla="*/ 62 w 498"/>
              <a:gd name="T15" fmla="*/ 151 h 303"/>
              <a:gd name="T16" fmla="*/ 186 w 498"/>
              <a:gd name="T17" fmla="*/ 45 h 303"/>
              <a:gd name="T18" fmla="*/ 186 w 498"/>
              <a:gd name="T19" fmla="*/ 9 h 303"/>
              <a:gd name="T20" fmla="*/ 337 w 498"/>
              <a:gd name="T21" fmla="*/ 9 h 303"/>
              <a:gd name="T22" fmla="*/ 337 w 498"/>
              <a:gd name="T23" fmla="*/ 9 h 303"/>
              <a:gd name="T24" fmla="*/ 311 w 498"/>
              <a:gd name="T25" fmla="*/ 9 h 303"/>
              <a:gd name="T26" fmla="*/ 311 w 498"/>
              <a:gd name="T27" fmla="*/ 45 h 303"/>
              <a:gd name="T28" fmla="*/ 434 w 498"/>
              <a:gd name="T29" fmla="*/ 151 h 303"/>
              <a:gd name="T30" fmla="*/ 311 w 498"/>
              <a:gd name="T31" fmla="*/ 266 h 303"/>
              <a:gd name="T32" fmla="*/ 311 w 498"/>
              <a:gd name="T33" fmla="*/ 293 h 303"/>
              <a:gd name="T34" fmla="*/ 337 w 498"/>
              <a:gd name="T35" fmla="*/ 293 h 303"/>
              <a:gd name="T36" fmla="*/ 497 w 498"/>
              <a:gd name="T37" fmla="*/ 151 h 303"/>
              <a:gd name="T38" fmla="*/ 337 w 498"/>
              <a:gd name="T39" fmla="*/ 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8" h="303">
                <a:moveTo>
                  <a:pt x="186" y="9"/>
                </a:moveTo>
                <a:lnTo>
                  <a:pt x="186" y="9"/>
                </a:lnTo>
                <a:cubicBezTo>
                  <a:pt x="178" y="0"/>
                  <a:pt x="168" y="0"/>
                  <a:pt x="160" y="9"/>
                </a:cubicBezTo>
                <a:cubicBezTo>
                  <a:pt x="0" y="151"/>
                  <a:pt x="0" y="151"/>
                  <a:pt x="0" y="151"/>
                </a:cubicBezTo>
                <a:cubicBezTo>
                  <a:pt x="160" y="293"/>
                  <a:pt x="160" y="293"/>
                  <a:pt x="160" y="293"/>
                </a:cubicBezTo>
                <a:cubicBezTo>
                  <a:pt x="168" y="302"/>
                  <a:pt x="178" y="302"/>
                  <a:pt x="186" y="293"/>
                </a:cubicBezTo>
                <a:cubicBezTo>
                  <a:pt x="195" y="283"/>
                  <a:pt x="195" y="274"/>
                  <a:pt x="186" y="266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186" y="45"/>
                  <a:pt x="186" y="45"/>
                  <a:pt x="186" y="45"/>
                </a:cubicBezTo>
                <a:cubicBezTo>
                  <a:pt x="195" y="35"/>
                  <a:pt x="195" y="18"/>
                  <a:pt x="186" y="9"/>
                </a:cubicBezTo>
                <a:close/>
                <a:moveTo>
                  <a:pt x="337" y="9"/>
                </a:moveTo>
                <a:lnTo>
                  <a:pt x="337" y="9"/>
                </a:lnTo>
                <a:cubicBezTo>
                  <a:pt x="328" y="0"/>
                  <a:pt x="319" y="0"/>
                  <a:pt x="311" y="9"/>
                </a:cubicBezTo>
                <a:cubicBezTo>
                  <a:pt x="302" y="18"/>
                  <a:pt x="302" y="35"/>
                  <a:pt x="311" y="45"/>
                </a:cubicBezTo>
                <a:cubicBezTo>
                  <a:pt x="434" y="151"/>
                  <a:pt x="434" y="151"/>
                  <a:pt x="434" y="151"/>
                </a:cubicBezTo>
                <a:cubicBezTo>
                  <a:pt x="311" y="266"/>
                  <a:pt x="311" y="266"/>
                  <a:pt x="311" y="266"/>
                </a:cubicBezTo>
                <a:cubicBezTo>
                  <a:pt x="302" y="274"/>
                  <a:pt x="302" y="283"/>
                  <a:pt x="311" y="293"/>
                </a:cubicBezTo>
                <a:cubicBezTo>
                  <a:pt x="319" y="302"/>
                  <a:pt x="328" y="302"/>
                  <a:pt x="337" y="293"/>
                </a:cubicBezTo>
                <a:cubicBezTo>
                  <a:pt x="497" y="151"/>
                  <a:pt x="497" y="151"/>
                  <a:pt x="497" y="151"/>
                </a:cubicBezTo>
                <a:lnTo>
                  <a:pt x="337" y="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solidFill>
                <a:schemeClr val="tx2"/>
              </a:solidFill>
              <a:latin typeface="Lato Light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20504935" y="7382751"/>
            <a:ext cx="3589753" cy="958554"/>
          </a:xfrm>
          <a:prstGeom prst="rect">
            <a:avLst/>
          </a:prstGeom>
        </p:spPr>
        <p:txBody>
          <a:bodyPr vert="horz" lIns="243744" tIns="121869" rIns="243744" bIns="121869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chemeClr val="tx2"/>
                </a:solidFill>
                <a:cs typeface="Lato Regular"/>
              </a:rPr>
              <a:t>CLARITY </a:t>
            </a:r>
            <a:endParaRPr lang="en-US" sz="4000" b="1" dirty="0">
              <a:solidFill>
                <a:schemeClr val="tx2"/>
              </a:solidFill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95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8C48FCF8-25E9-4F94-BC2B-FA1B572C1FF3}" type="slidenum">
              <a:rPr lang="en-US"/>
              <a:pPr/>
              <a:t>8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5AFC35-13C7-44BB-A3AB-464834129932}"/>
              </a:ext>
            </a:extLst>
          </p:cNvPr>
          <p:cNvCxnSpPr>
            <a:cxnSpLocks/>
          </p:cNvCxnSpPr>
          <p:nvPr/>
        </p:nvCxnSpPr>
        <p:spPr>
          <a:xfrm>
            <a:off x="1675964" y="7437121"/>
            <a:ext cx="22143032" cy="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2076705" y="583121"/>
            <a:ext cx="21025723" cy="2025559"/>
          </a:xfrm>
          <a:prstGeom prst="rect">
            <a:avLst/>
          </a:prstGeom>
        </p:spPr>
        <p:txBody>
          <a:bodyPr/>
          <a:lstStyle>
            <a:lvl1pPr algn="l" defTabSz="1828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7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>
                <a:latin typeface="Open Sans Extrabold" panose="020B0906030804020204" pitchFamily="34" charset="0"/>
              </a:rPr>
              <a:t>Our Future Plans ….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22A310-F67F-41FA-8C67-06B4B969B914}"/>
              </a:ext>
            </a:extLst>
          </p:cNvPr>
          <p:cNvGrpSpPr/>
          <p:nvPr/>
        </p:nvGrpSpPr>
        <p:grpSpPr>
          <a:xfrm>
            <a:off x="3258545" y="6369344"/>
            <a:ext cx="2132986" cy="2135552"/>
            <a:chOff x="1350296" y="2894973"/>
            <a:chExt cx="1066771" cy="106805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4303751-6B11-4DE5-AA02-8283B6312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895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5C8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2785338-4A56-4DD6-9439-A6CCC4581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296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solidFill>
              <a:srgbClr val="3A5C8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CC80E2-1720-48F0-B521-F7313549F768}"/>
              </a:ext>
            </a:extLst>
          </p:cNvPr>
          <p:cNvGrpSpPr/>
          <p:nvPr/>
        </p:nvGrpSpPr>
        <p:grpSpPr>
          <a:xfrm>
            <a:off x="18106070" y="6369344"/>
            <a:ext cx="2132986" cy="2135552"/>
            <a:chOff x="6771148" y="2894973"/>
            <a:chExt cx="1066771" cy="1068054"/>
          </a:xfrm>
          <a:solidFill>
            <a:srgbClr val="00B0F0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3980784-95DE-457E-B662-D6CCBF267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747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C478339-E29E-4480-AAA4-F16A2F79B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148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62BE4F-B196-45AF-B98C-91E3F80E38F9}"/>
              </a:ext>
            </a:extLst>
          </p:cNvPr>
          <p:cNvGrpSpPr/>
          <p:nvPr/>
        </p:nvGrpSpPr>
        <p:grpSpPr>
          <a:xfrm>
            <a:off x="10721937" y="6369344"/>
            <a:ext cx="2132986" cy="2135552"/>
            <a:chOff x="4060722" y="2894973"/>
            <a:chExt cx="1066771" cy="1068054"/>
          </a:xfrm>
          <a:solidFill>
            <a:srgbClr val="128D87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AB65D93-AE28-4AE0-B90E-94ECFC58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321" y="2894973"/>
              <a:ext cx="533172" cy="534027"/>
            </a:xfrm>
            <a:custGeom>
              <a:avLst/>
              <a:gdLst>
                <a:gd name="T0" fmla="*/ 0 w 3054"/>
                <a:gd name="T1" fmla="*/ 0 h 3054"/>
                <a:gd name="T2" fmla="*/ 3054 w 3054"/>
                <a:gd name="T3" fmla="*/ 3054 h 3054"/>
                <a:gd name="T4" fmla="*/ 2291 w 3054"/>
                <a:gd name="T5" fmla="*/ 3054 h 3054"/>
                <a:gd name="T6" fmla="*/ 0 w 3054"/>
                <a:gd name="T7" fmla="*/ 763 h 3054"/>
                <a:gd name="T8" fmla="*/ 0 w 3054"/>
                <a:gd name="T9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3054">
                  <a:moveTo>
                    <a:pt x="0" y="0"/>
                  </a:moveTo>
                  <a:cubicBezTo>
                    <a:pt x="1687" y="0"/>
                    <a:pt x="3054" y="1367"/>
                    <a:pt x="3054" y="3054"/>
                  </a:cubicBezTo>
                  <a:lnTo>
                    <a:pt x="2291" y="3054"/>
                  </a:lnTo>
                  <a:cubicBezTo>
                    <a:pt x="2291" y="1789"/>
                    <a:pt x="1265" y="763"/>
                    <a:pt x="0" y="76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CBDA598-A066-4C1E-B960-EA50156DB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722" y="3429000"/>
              <a:ext cx="533599" cy="534027"/>
            </a:xfrm>
            <a:custGeom>
              <a:avLst/>
              <a:gdLst>
                <a:gd name="T0" fmla="*/ 3055 w 3055"/>
                <a:gd name="T1" fmla="*/ 3055 h 3055"/>
                <a:gd name="T2" fmla="*/ 0 w 3055"/>
                <a:gd name="T3" fmla="*/ 0 h 3055"/>
                <a:gd name="T4" fmla="*/ 764 w 3055"/>
                <a:gd name="T5" fmla="*/ 0 h 3055"/>
                <a:gd name="T6" fmla="*/ 3055 w 3055"/>
                <a:gd name="T7" fmla="*/ 2291 h 3055"/>
                <a:gd name="T8" fmla="*/ 3055 w 3055"/>
                <a:gd name="T9" fmla="*/ 3055 h 3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5" h="3055">
                  <a:moveTo>
                    <a:pt x="3055" y="3055"/>
                  </a:moveTo>
                  <a:cubicBezTo>
                    <a:pt x="1368" y="3055"/>
                    <a:pt x="0" y="1687"/>
                    <a:pt x="0" y="0"/>
                  </a:cubicBezTo>
                  <a:lnTo>
                    <a:pt x="764" y="0"/>
                  </a:lnTo>
                  <a:cubicBezTo>
                    <a:pt x="764" y="1266"/>
                    <a:pt x="1789" y="2291"/>
                    <a:pt x="3055" y="2291"/>
                  </a:cubicBezTo>
                  <a:lnTo>
                    <a:pt x="3055" y="30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5F28186E-5DD9-44C3-B275-612132337A93}"/>
              </a:ext>
            </a:extLst>
          </p:cNvPr>
          <p:cNvSpPr/>
          <p:nvPr/>
        </p:nvSpPr>
        <p:spPr>
          <a:xfrm>
            <a:off x="3824798" y="6935601"/>
            <a:ext cx="1003039" cy="1003039"/>
          </a:xfrm>
          <a:prstGeom prst="ellipse">
            <a:avLst/>
          </a:prstGeom>
          <a:noFill/>
          <a:ln w="28575">
            <a:solidFill>
              <a:srgbClr val="3A5C8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56EF23-E897-4D06-8649-1DD2C91FB024}"/>
              </a:ext>
            </a:extLst>
          </p:cNvPr>
          <p:cNvSpPr/>
          <p:nvPr/>
        </p:nvSpPr>
        <p:spPr>
          <a:xfrm>
            <a:off x="11287621" y="6935601"/>
            <a:ext cx="1003039" cy="1003039"/>
          </a:xfrm>
          <a:prstGeom prst="ellipse">
            <a:avLst/>
          </a:prstGeom>
          <a:noFill/>
          <a:ln w="28575">
            <a:solidFill>
              <a:srgbClr val="0D696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D7FA05-0D55-4506-A029-7CCA5FC2451A}"/>
              </a:ext>
            </a:extLst>
          </p:cNvPr>
          <p:cNvSpPr/>
          <p:nvPr/>
        </p:nvSpPr>
        <p:spPr>
          <a:xfrm>
            <a:off x="18671183" y="6935601"/>
            <a:ext cx="1003039" cy="100303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AC307D-42CB-4D9D-8814-CA13D00F355C}"/>
              </a:ext>
            </a:extLst>
          </p:cNvPr>
          <p:cNvSpPr/>
          <p:nvPr/>
        </p:nvSpPr>
        <p:spPr>
          <a:xfrm>
            <a:off x="4046137" y="7157793"/>
            <a:ext cx="558654" cy="558654"/>
          </a:xfrm>
          <a:prstGeom prst="ellipse">
            <a:avLst/>
          </a:prstGeom>
          <a:solidFill>
            <a:srgbClr val="3A5C8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3599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7B91B5-3765-4603-B142-E7FABFA75327}"/>
              </a:ext>
            </a:extLst>
          </p:cNvPr>
          <p:cNvSpPr/>
          <p:nvPr/>
        </p:nvSpPr>
        <p:spPr>
          <a:xfrm>
            <a:off x="11509245" y="7157793"/>
            <a:ext cx="558654" cy="558654"/>
          </a:xfrm>
          <a:prstGeom prst="ellipse">
            <a:avLst/>
          </a:prstGeom>
          <a:solidFill>
            <a:srgbClr val="128D8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3599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85E976-6C9F-4B9D-B8CE-A0D3F16679D8}"/>
              </a:ext>
            </a:extLst>
          </p:cNvPr>
          <p:cNvSpPr/>
          <p:nvPr/>
        </p:nvSpPr>
        <p:spPr>
          <a:xfrm>
            <a:off x="18893094" y="7157793"/>
            <a:ext cx="558654" cy="5586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E76C77-26F6-4759-8F6B-4EAB7C66EF1A}"/>
              </a:ext>
            </a:extLst>
          </p:cNvPr>
          <p:cNvCxnSpPr>
            <a:stCxn id="21" idx="4"/>
          </p:cNvCxnSpPr>
          <p:nvPr/>
        </p:nvCxnSpPr>
        <p:spPr>
          <a:xfrm>
            <a:off x="4325464" y="7716447"/>
            <a:ext cx="0" cy="2361585"/>
          </a:xfrm>
          <a:prstGeom prst="line">
            <a:avLst/>
          </a:prstGeom>
          <a:ln w="28575" cap="rnd">
            <a:solidFill>
              <a:srgbClr val="3A5C8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EDB28C-56F9-4DC2-AD18-5FC6F83EE9B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19172421" y="7716447"/>
            <a:ext cx="568" cy="2361585"/>
          </a:xfrm>
          <a:prstGeom prst="line">
            <a:avLst/>
          </a:prstGeom>
          <a:ln w="28575" cap="rnd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B1FC5-178F-49F4-A469-F51585BBF39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1788572" y="4796208"/>
            <a:ext cx="284" cy="2361585"/>
          </a:xfrm>
          <a:prstGeom prst="line">
            <a:avLst/>
          </a:prstGeom>
          <a:ln w="28575" cap="rnd">
            <a:solidFill>
              <a:srgbClr val="0D6965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C5B4E5-9A07-47EA-AB3E-4808066DBF78}"/>
              </a:ext>
            </a:extLst>
          </p:cNvPr>
          <p:cNvSpPr txBox="1"/>
          <p:nvPr/>
        </p:nvSpPr>
        <p:spPr>
          <a:xfrm>
            <a:off x="696583" y="10073929"/>
            <a:ext cx="7284366" cy="193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97" b="1" dirty="0">
                <a:solidFill>
                  <a:srgbClr val="3A5C84"/>
                </a:solidFill>
              </a:rPr>
              <a:t>2018 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25A10-409B-49BC-A81D-24C8B8655FE1}"/>
              </a:ext>
            </a:extLst>
          </p:cNvPr>
          <p:cNvSpPr txBox="1"/>
          <p:nvPr/>
        </p:nvSpPr>
        <p:spPr>
          <a:xfrm>
            <a:off x="9984093" y="2765409"/>
            <a:ext cx="3608680" cy="193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97" b="1" dirty="0">
                <a:solidFill>
                  <a:srgbClr val="0D6965"/>
                </a:solidFill>
              </a:rPr>
              <a:t>2019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03A0B6-FD26-48CA-872E-058E7F647C56}"/>
              </a:ext>
            </a:extLst>
          </p:cNvPr>
          <p:cNvSpPr txBox="1"/>
          <p:nvPr/>
        </p:nvSpPr>
        <p:spPr>
          <a:xfrm>
            <a:off x="17153534" y="10073927"/>
            <a:ext cx="4036682" cy="193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997" b="1" dirty="0">
                <a:solidFill>
                  <a:srgbClr val="00B0F0"/>
                </a:solidFill>
              </a:rPr>
              <a:t>2020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102D8-293D-4A98-B1FB-9CFD469AA7FA}"/>
              </a:ext>
            </a:extLst>
          </p:cNvPr>
          <p:cNvSpPr txBox="1"/>
          <p:nvPr/>
        </p:nvSpPr>
        <p:spPr>
          <a:xfrm>
            <a:off x="1213387" y="4727620"/>
            <a:ext cx="6186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Include simple activities from the local  Text book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71A850-CDD6-467B-B55C-1997DB0ADC0B}"/>
              </a:ext>
            </a:extLst>
          </p:cNvPr>
          <p:cNvSpPr txBox="1"/>
          <p:nvPr/>
        </p:nvSpPr>
        <p:spPr>
          <a:xfrm>
            <a:off x="9518691" y="8823184"/>
            <a:ext cx="535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Extend the idea to a foreign language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84F324-11A7-45D7-AD5D-467B4252A094}"/>
              </a:ext>
            </a:extLst>
          </p:cNvPr>
          <p:cNvSpPr txBox="1"/>
          <p:nvPr/>
        </p:nvSpPr>
        <p:spPr>
          <a:xfrm>
            <a:off x="16593671" y="4259980"/>
            <a:ext cx="5339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Include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4644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/>
          <p:cNvSpPr>
            <a:spLocks noChangeArrowheads="1"/>
          </p:cNvSpPr>
          <p:nvPr/>
        </p:nvSpPr>
        <p:spPr bwMode="auto">
          <a:xfrm rot="5400000">
            <a:off x="15203314" y="4176692"/>
            <a:ext cx="7747040" cy="6797397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lIns="243770" tIns="121885" rIns="243770" bIns="121885" anchor="ctr"/>
          <a:lstStyle/>
          <a:p>
            <a:endParaRPr lang="en-US" dirty="0"/>
          </a:p>
        </p:txBody>
      </p:sp>
      <p:sp>
        <p:nvSpPr>
          <p:cNvPr id="75" name="Freeform 1"/>
          <p:cNvSpPr>
            <a:spLocks noChangeArrowheads="1"/>
          </p:cNvSpPr>
          <p:nvPr/>
        </p:nvSpPr>
        <p:spPr bwMode="auto">
          <a:xfrm rot="5594423" flipV="1">
            <a:off x="1414246" y="4005794"/>
            <a:ext cx="7747040" cy="6800254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lIns="243770" tIns="121885" rIns="243770" bIns="121885" anchor="ctr"/>
          <a:lstStyle/>
          <a:p>
            <a:endParaRPr lang="en-US" dirty="0"/>
          </a:p>
        </p:txBody>
      </p:sp>
      <p:sp>
        <p:nvSpPr>
          <p:cNvPr id="147" name="Freeform 2"/>
          <p:cNvSpPr>
            <a:spLocks noChangeArrowheads="1"/>
          </p:cNvSpPr>
          <p:nvPr/>
        </p:nvSpPr>
        <p:spPr bwMode="auto">
          <a:xfrm>
            <a:off x="8857967" y="7559088"/>
            <a:ext cx="1882192" cy="1221211"/>
          </a:xfrm>
          <a:custGeom>
            <a:avLst/>
            <a:gdLst>
              <a:gd name="T0" fmla="*/ 1514 w 2315"/>
              <a:gd name="T1" fmla="*/ 1502 h 1503"/>
              <a:gd name="T2" fmla="*/ 1514 w 2315"/>
              <a:gd name="T3" fmla="*/ 1502 h 1503"/>
              <a:gd name="T4" fmla="*/ 543 w 2315"/>
              <a:gd name="T5" fmla="*/ 1189 h 1503"/>
              <a:gd name="T6" fmla="*/ 15 w 2315"/>
              <a:gd name="T7" fmla="*/ 472 h 1503"/>
              <a:gd name="T8" fmla="*/ 50 w 2315"/>
              <a:gd name="T9" fmla="*/ 353 h 1503"/>
              <a:gd name="T10" fmla="*/ 1024 w 2315"/>
              <a:gd name="T11" fmla="*/ 0 h 1503"/>
              <a:gd name="T12" fmla="*/ 1093 w 2315"/>
              <a:gd name="T13" fmla="*/ 0 h 1503"/>
              <a:gd name="T14" fmla="*/ 2277 w 2315"/>
              <a:gd name="T15" fmla="*/ 572 h 1503"/>
              <a:gd name="T16" fmla="*/ 2295 w 2315"/>
              <a:gd name="T17" fmla="*/ 689 h 1503"/>
              <a:gd name="T18" fmla="*/ 2142 w 2315"/>
              <a:gd name="T19" fmla="*/ 1338 h 1503"/>
              <a:gd name="T20" fmla="*/ 2062 w 2315"/>
              <a:gd name="T21" fmla="*/ 1433 h 1503"/>
              <a:gd name="T22" fmla="*/ 1514 w 2315"/>
              <a:gd name="T23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5" h="1503">
                <a:moveTo>
                  <a:pt x="1514" y="1502"/>
                </a:moveTo>
                <a:lnTo>
                  <a:pt x="1514" y="1502"/>
                </a:lnTo>
                <a:cubicBezTo>
                  <a:pt x="1141" y="1502"/>
                  <a:pt x="812" y="1396"/>
                  <a:pt x="543" y="1189"/>
                </a:cubicBezTo>
                <a:cubicBezTo>
                  <a:pt x="312" y="1012"/>
                  <a:pt x="129" y="766"/>
                  <a:pt x="15" y="472"/>
                </a:cubicBezTo>
                <a:cubicBezTo>
                  <a:pt x="0" y="430"/>
                  <a:pt x="13" y="379"/>
                  <a:pt x="50" y="353"/>
                </a:cubicBezTo>
                <a:cubicBezTo>
                  <a:pt x="365" y="117"/>
                  <a:pt x="693" y="0"/>
                  <a:pt x="1024" y="0"/>
                </a:cubicBezTo>
                <a:cubicBezTo>
                  <a:pt x="1048" y="0"/>
                  <a:pt x="1072" y="0"/>
                  <a:pt x="1093" y="0"/>
                </a:cubicBezTo>
                <a:cubicBezTo>
                  <a:pt x="1729" y="32"/>
                  <a:pt x="2192" y="482"/>
                  <a:pt x="2277" y="572"/>
                </a:cubicBezTo>
                <a:cubicBezTo>
                  <a:pt x="2309" y="604"/>
                  <a:pt x="2314" y="649"/>
                  <a:pt x="2295" y="689"/>
                </a:cubicBezTo>
                <a:cubicBezTo>
                  <a:pt x="2182" y="922"/>
                  <a:pt x="2150" y="1168"/>
                  <a:pt x="2142" y="1338"/>
                </a:cubicBezTo>
                <a:cubicBezTo>
                  <a:pt x="2142" y="1383"/>
                  <a:pt x="2107" y="1423"/>
                  <a:pt x="2062" y="1433"/>
                </a:cubicBezTo>
                <a:cubicBezTo>
                  <a:pt x="1872" y="1478"/>
                  <a:pt x="1689" y="1502"/>
                  <a:pt x="1514" y="1502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8" name="Freeform 3"/>
          <p:cNvSpPr>
            <a:spLocks noChangeArrowheads="1"/>
          </p:cNvSpPr>
          <p:nvPr/>
        </p:nvSpPr>
        <p:spPr bwMode="auto">
          <a:xfrm>
            <a:off x="8764575" y="7472885"/>
            <a:ext cx="2068975" cy="1390025"/>
          </a:xfrm>
          <a:custGeom>
            <a:avLst/>
            <a:gdLst>
              <a:gd name="T0" fmla="*/ 1139 w 2544"/>
              <a:gd name="T1" fmla="*/ 207 h 1709"/>
              <a:gd name="T2" fmla="*/ 1139 w 2544"/>
              <a:gd name="T3" fmla="*/ 207 h 1709"/>
              <a:gd name="T4" fmla="*/ 1203 w 2544"/>
              <a:gd name="T5" fmla="*/ 207 h 1709"/>
              <a:gd name="T6" fmla="*/ 2318 w 2544"/>
              <a:gd name="T7" fmla="*/ 747 h 1709"/>
              <a:gd name="T8" fmla="*/ 2153 w 2544"/>
              <a:gd name="T9" fmla="*/ 1436 h 1709"/>
              <a:gd name="T10" fmla="*/ 1629 w 2544"/>
              <a:gd name="T11" fmla="*/ 1501 h 1709"/>
              <a:gd name="T12" fmla="*/ 228 w 2544"/>
              <a:gd name="T13" fmla="*/ 538 h 1709"/>
              <a:gd name="T14" fmla="*/ 1139 w 2544"/>
              <a:gd name="T15" fmla="*/ 207 h 1709"/>
              <a:gd name="T16" fmla="*/ 1139 w 2544"/>
              <a:gd name="T17" fmla="*/ 0 h 1709"/>
              <a:gd name="T18" fmla="*/ 1139 w 2544"/>
              <a:gd name="T19" fmla="*/ 0 h 1709"/>
              <a:gd name="T20" fmla="*/ 104 w 2544"/>
              <a:gd name="T21" fmla="*/ 371 h 1709"/>
              <a:gd name="T22" fmla="*/ 35 w 2544"/>
              <a:gd name="T23" fmla="*/ 612 h 1709"/>
              <a:gd name="T24" fmla="*/ 594 w 2544"/>
              <a:gd name="T25" fmla="*/ 1375 h 1709"/>
              <a:gd name="T26" fmla="*/ 1629 w 2544"/>
              <a:gd name="T27" fmla="*/ 1708 h 1709"/>
              <a:gd name="T28" fmla="*/ 2204 w 2544"/>
              <a:gd name="T29" fmla="*/ 1637 h 1709"/>
              <a:gd name="T30" fmla="*/ 2360 w 2544"/>
              <a:gd name="T31" fmla="*/ 1444 h 1709"/>
              <a:gd name="T32" fmla="*/ 2503 w 2544"/>
              <a:gd name="T33" fmla="*/ 837 h 1709"/>
              <a:gd name="T34" fmla="*/ 2469 w 2544"/>
              <a:gd name="T35" fmla="*/ 604 h 1709"/>
              <a:gd name="T36" fmla="*/ 1214 w 2544"/>
              <a:gd name="T37" fmla="*/ 0 h 1709"/>
              <a:gd name="T38" fmla="*/ 1139 w 2544"/>
              <a:gd name="T39" fmla="*/ 0 h 1709"/>
              <a:gd name="T40" fmla="*/ 1139 w 2544"/>
              <a:gd name="T41" fmla="*/ 20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44" h="1709">
                <a:moveTo>
                  <a:pt x="1139" y="207"/>
                </a:moveTo>
                <a:lnTo>
                  <a:pt x="1139" y="207"/>
                </a:lnTo>
                <a:cubicBezTo>
                  <a:pt x="1160" y="207"/>
                  <a:pt x="1181" y="207"/>
                  <a:pt x="1203" y="207"/>
                </a:cubicBezTo>
                <a:cubicBezTo>
                  <a:pt x="1804" y="236"/>
                  <a:pt x="2246" y="673"/>
                  <a:pt x="2318" y="747"/>
                </a:cubicBezTo>
                <a:cubicBezTo>
                  <a:pt x="2196" y="993"/>
                  <a:pt x="2161" y="1258"/>
                  <a:pt x="2153" y="1436"/>
                </a:cubicBezTo>
                <a:cubicBezTo>
                  <a:pt x="1965" y="1480"/>
                  <a:pt x="1791" y="1501"/>
                  <a:pt x="1629" y="1501"/>
                </a:cubicBezTo>
                <a:cubicBezTo>
                  <a:pt x="877" y="1501"/>
                  <a:pt x="427" y="1046"/>
                  <a:pt x="228" y="538"/>
                </a:cubicBezTo>
                <a:cubicBezTo>
                  <a:pt x="522" y="318"/>
                  <a:pt x="829" y="207"/>
                  <a:pt x="1139" y="207"/>
                </a:cubicBezTo>
                <a:lnTo>
                  <a:pt x="1139" y="0"/>
                </a:lnTo>
                <a:lnTo>
                  <a:pt x="1139" y="0"/>
                </a:lnTo>
                <a:cubicBezTo>
                  <a:pt x="784" y="0"/>
                  <a:pt x="435" y="125"/>
                  <a:pt x="104" y="371"/>
                </a:cubicBezTo>
                <a:cubicBezTo>
                  <a:pt x="30" y="426"/>
                  <a:pt x="0" y="527"/>
                  <a:pt x="35" y="612"/>
                </a:cubicBezTo>
                <a:cubicBezTo>
                  <a:pt x="157" y="924"/>
                  <a:pt x="350" y="1187"/>
                  <a:pt x="594" y="1375"/>
                </a:cubicBezTo>
                <a:cubicBezTo>
                  <a:pt x="885" y="1597"/>
                  <a:pt x="1232" y="1708"/>
                  <a:pt x="1629" y="1708"/>
                </a:cubicBezTo>
                <a:cubicBezTo>
                  <a:pt x="1812" y="1708"/>
                  <a:pt x="2002" y="1684"/>
                  <a:pt x="2204" y="1637"/>
                </a:cubicBezTo>
                <a:cubicBezTo>
                  <a:pt x="2294" y="1616"/>
                  <a:pt x="2357" y="1536"/>
                  <a:pt x="2360" y="1444"/>
                </a:cubicBezTo>
                <a:cubicBezTo>
                  <a:pt x="2368" y="1287"/>
                  <a:pt x="2397" y="1054"/>
                  <a:pt x="2503" y="837"/>
                </a:cubicBezTo>
                <a:cubicBezTo>
                  <a:pt x="2543" y="760"/>
                  <a:pt x="2527" y="665"/>
                  <a:pt x="2469" y="604"/>
                </a:cubicBezTo>
                <a:cubicBezTo>
                  <a:pt x="2376" y="508"/>
                  <a:pt x="1889" y="32"/>
                  <a:pt x="1214" y="0"/>
                </a:cubicBezTo>
                <a:cubicBezTo>
                  <a:pt x="1189" y="0"/>
                  <a:pt x="1166" y="0"/>
                  <a:pt x="1139" y="0"/>
                </a:cubicBezTo>
                <a:lnTo>
                  <a:pt x="1139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" name="Freeform 4"/>
          <p:cNvSpPr>
            <a:spLocks noChangeArrowheads="1"/>
          </p:cNvSpPr>
          <p:nvPr/>
        </p:nvSpPr>
        <p:spPr bwMode="auto">
          <a:xfrm>
            <a:off x="8757391" y="5199277"/>
            <a:ext cx="4267261" cy="2801602"/>
          </a:xfrm>
          <a:custGeom>
            <a:avLst/>
            <a:gdLst>
              <a:gd name="T0" fmla="*/ 2449 w 5244"/>
              <a:gd name="T1" fmla="*/ 3443 h 3444"/>
              <a:gd name="T2" fmla="*/ 2449 w 5244"/>
              <a:gd name="T3" fmla="*/ 3443 h 3444"/>
              <a:gd name="T4" fmla="*/ 2378 w 5244"/>
              <a:gd name="T5" fmla="*/ 3414 h 3444"/>
              <a:gd name="T6" fmla="*/ 1221 w 5244"/>
              <a:gd name="T7" fmla="*/ 2876 h 3444"/>
              <a:gd name="T8" fmla="*/ 1149 w 5244"/>
              <a:gd name="T9" fmla="*/ 2876 h 3444"/>
              <a:gd name="T10" fmla="*/ 225 w 5244"/>
              <a:gd name="T11" fmla="*/ 3188 h 3444"/>
              <a:gd name="T12" fmla="*/ 167 w 5244"/>
              <a:gd name="T13" fmla="*/ 3207 h 3444"/>
              <a:gd name="T14" fmla="*/ 129 w 5244"/>
              <a:gd name="T15" fmla="*/ 3199 h 3444"/>
              <a:gd name="T16" fmla="*/ 66 w 5244"/>
              <a:gd name="T17" fmla="*/ 3128 h 3444"/>
              <a:gd name="T18" fmla="*/ 24 w 5244"/>
              <a:gd name="T19" fmla="*/ 2524 h 3444"/>
              <a:gd name="T20" fmla="*/ 678 w 5244"/>
              <a:gd name="T21" fmla="*/ 1366 h 3444"/>
              <a:gd name="T22" fmla="*/ 1194 w 5244"/>
              <a:gd name="T23" fmla="*/ 474 h 3444"/>
              <a:gd name="T24" fmla="*/ 2333 w 5244"/>
              <a:gd name="T25" fmla="*/ 0 h 3444"/>
              <a:gd name="T26" fmla="*/ 2336 w 5244"/>
              <a:gd name="T27" fmla="*/ 0 h 3444"/>
              <a:gd name="T28" fmla="*/ 2362 w 5244"/>
              <a:gd name="T29" fmla="*/ 5 h 3444"/>
              <a:gd name="T30" fmla="*/ 3377 w 5244"/>
              <a:gd name="T31" fmla="*/ 628 h 3444"/>
              <a:gd name="T32" fmla="*/ 3753 w 5244"/>
              <a:gd name="T33" fmla="*/ 1150 h 3444"/>
              <a:gd name="T34" fmla="*/ 3755 w 5244"/>
              <a:gd name="T35" fmla="*/ 1152 h 3444"/>
              <a:gd name="T36" fmla="*/ 3763 w 5244"/>
              <a:gd name="T37" fmla="*/ 1157 h 3444"/>
              <a:gd name="T38" fmla="*/ 3766 w 5244"/>
              <a:gd name="T39" fmla="*/ 1155 h 3444"/>
              <a:gd name="T40" fmla="*/ 4248 w 5244"/>
              <a:gd name="T41" fmla="*/ 1057 h 3444"/>
              <a:gd name="T42" fmla="*/ 4918 w 5244"/>
              <a:gd name="T43" fmla="*/ 1269 h 3444"/>
              <a:gd name="T44" fmla="*/ 5151 w 5244"/>
              <a:gd name="T45" fmla="*/ 2055 h 3444"/>
              <a:gd name="T46" fmla="*/ 4311 w 5244"/>
              <a:gd name="T47" fmla="*/ 2860 h 3444"/>
              <a:gd name="T48" fmla="*/ 3638 w 5244"/>
              <a:gd name="T49" fmla="*/ 2958 h 3444"/>
              <a:gd name="T50" fmla="*/ 3615 w 5244"/>
              <a:gd name="T51" fmla="*/ 2958 h 3444"/>
              <a:gd name="T52" fmla="*/ 3615 w 5244"/>
              <a:gd name="T53" fmla="*/ 2958 h 3444"/>
              <a:gd name="T54" fmla="*/ 3612 w 5244"/>
              <a:gd name="T55" fmla="*/ 2958 h 3444"/>
              <a:gd name="T56" fmla="*/ 3601 w 5244"/>
              <a:gd name="T57" fmla="*/ 2958 h 3444"/>
              <a:gd name="T58" fmla="*/ 3591 w 5244"/>
              <a:gd name="T59" fmla="*/ 2958 h 3444"/>
              <a:gd name="T60" fmla="*/ 3363 w 5244"/>
              <a:gd name="T61" fmla="*/ 2979 h 3444"/>
              <a:gd name="T62" fmla="*/ 3358 w 5244"/>
              <a:gd name="T63" fmla="*/ 2979 h 3444"/>
              <a:gd name="T64" fmla="*/ 2555 w 5244"/>
              <a:gd name="T65" fmla="*/ 3371 h 3444"/>
              <a:gd name="T66" fmla="*/ 2532 w 5244"/>
              <a:gd name="T67" fmla="*/ 3403 h 3444"/>
              <a:gd name="T68" fmla="*/ 2457 w 5244"/>
              <a:gd name="T69" fmla="*/ 3443 h 3444"/>
              <a:gd name="T70" fmla="*/ 2449 w 5244"/>
              <a:gd name="T71" fmla="*/ 344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44" h="3444">
                <a:moveTo>
                  <a:pt x="2449" y="3443"/>
                </a:moveTo>
                <a:lnTo>
                  <a:pt x="2449" y="3443"/>
                </a:lnTo>
                <a:cubicBezTo>
                  <a:pt x="2423" y="3443"/>
                  <a:pt x="2397" y="3432"/>
                  <a:pt x="2378" y="3414"/>
                </a:cubicBezTo>
                <a:cubicBezTo>
                  <a:pt x="2222" y="3263"/>
                  <a:pt x="1795" y="2905"/>
                  <a:pt x="1221" y="2876"/>
                </a:cubicBezTo>
                <a:cubicBezTo>
                  <a:pt x="1197" y="2876"/>
                  <a:pt x="1173" y="2876"/>
                  <a:pt x="1149" y="2876"/>
                </a:cubicBezTo>
                <a:cubicBezTo>
                  <a:pt x="834" y="2876"/>
                  <a:pt x="522" y="2979"/>
                  <a:pt x="225" y="3188"/>
                </a:cubicBezTo>
                <a:cubicBezTo>
                  <a:pt x="206" y="3199"/>
                  <a:pt x="188" y="3207"/>
                  <a:pt x="167" y="3207"/>
                </a:cubicBezTo>
                <a:cubicBezTo>
                  <a:pt x="154" y="3207"/>
                  <a:pt x="140" y="3204"/>
                  <a:pt x="129" y="3199"/>
                </a:cubicBezTo>
                <a:cubicBezTo>
                  <a:pt x="98" y="3186"/>
                  <a:pt x="74" y="3159"/>
                  <a:pt x="66" y="3128"/>
                </a:cubicBezTo>
                <a:cubicBezTo>
                  <a:pt x="16" y="2921"/>
                  <a:pt x="0" y="2712"/>
                  <a:pt x="24" y="2524"/>
                </a:cubicBezTo>
                <a:cubicBezTo>
                  <a:pt x="111" y="1817"/>
                  <a:pt x="522" y="1472"/>
                  <a:pt x="678" y="1366"/>
                </a:cubicBezTo>
                <a:cubicBezTo>
                  <a:pt x="678" y="1224"/>
                  <a:pt x="739" y="906"/>
                  <a:pt x="1194" y="474"/>
                </a:cubicBezTo>
                <a:cubicBezTo>
                  <a:pt x="1610" y="82"/>
                  <a:pt x="2087" y="11"/>
                  <a:pt x="2333" y="0"/>
                </a:cubicBezTo>
                <a:cubicBezTo>
                  <a:pt x="2333" y="0"/>
                  <a:pt x="2333" y="0"/>
                  <a:pt x="2336" y="0"/>
                </a:cubicBezTo>
                <a:cubicBezTo>
                  <a:pt x="2344" y="0"/>
                  <a:pt x="2354" y="3"/>
                  <a:pt x="2362" y="5"/>
                </a:cubicBezTo>
                <a:cubicBezTo>
                  <a:pt x="2741" y="103"/>
                  <a:pt x="3082" y="313"/>
                  <a:pt x="3377" y="628"/>
                </a:cubicBezTo>
                <a:cubicBezTo>
                  <a:pt x="3609" y="877"/>
                  <a:pt x="3731" y="1104"/>
                  <a:pt x="3753" y="1150"/>
                </a:cubicBezTo>
                <a:cubicBezTo>
                  <a:pt x="3753" y="1150"/>
                  <a:pt x="3755" y="1150"/>
                  <a:pt x="3755" y="1152"/>
                </a:cubicBezTo>
                <a:cubicBezTo>
                  <a:pt x="3758" y="1157"/>
                  <a:pt x="3760" y="1157"/>
                  <a:pt x="3763" y="1157"/>
                </a:cubicBezTo>
                <a:cubicBezTo>
                  <a:pt x="3763" y="1157"/>
                  <a:pt x="3766" y="1157"/>
                  <a:pt x="3766" y="1155"/>
                </a:cubicBezTo>
                <a:cubicBezTo>
                  <a:pt x="3901" y="1091"/>
                  <a:pt x="4070" y="1057"/>
                  <a:pt x="4248" y="1057"/>
                </a:cubicBezTo>
                <a:cubicBezTo>
                  <a:pt x="4510" y="1057"/>
                  <a:pt x="4748" y="1134"/>
                  <a:pt x="4918" y="1269"/>
                </a:cubicBezTo>
                <a:cubicBezTo>
                  <a:pt x="5076" y="1393"/>
                  <a:pt x="5243" y="1631"/>
                  <a:pt x="5151" y="2055"/>
                </a:cubicBezTo>
                <a:cubicBezTo>
                  <a:pt x="5063" y="2444"/>
                  <a:pt x="4780" y="2714"/>
                  <a:pt x="4311" y="2860"/>
                </a:cubicBezTo>
                <a:cubicBezTo>
                  <a:pt x="4007" y="2950"/>
                  <a:pt x="3720" y="2958"/>
                  <a:pt x="3638" y="2958"/>
                </a:cubicBezTo>
                <a:cubicBezTo>
                  <a:pt x="3628" y="2958"/>
                  <a:pt x="3620" y="2958"/>
                  <a:pt x="3615" y="2958"/>
                </a:cubicBezTo>
                <a:lnTo>
                  <a:pt x="3615" y="2958"/>
                </a:lnTo>
                <a:lnTo>
                  <a:pt x="3612" y="2958"/>
                </a:lnTo>
                <a:cubicBezTo>
                  <a:pt x="3609" y="2958"/>
                  <a:pt x="3604" y="2958"/>
                  <a:pt x="3601" y="2958"/>
                </a:cubicBezTo>
                <a:cubicBezTo>
                  <a:pt x="3596" y="2958"/>
                  <a:pt x="3594" y="2958"/>
                  <a:pt x="3591" y="2958"/>
                </a:cubicBezTo>
                <a:cubicBezTo>
                  <a:pt x="3488" y="2961"/>
                  <a:pt x="3366" y="2979"/>
                  <a:pt x="3363" y="2979"/>
                </a:cubicBezTo>
                <a:cubicBezTo>
                  <a:pt x="3360" y="2979"/>
                  <a:pt x="3360" y="2979"/>
                  <a:pt x="3358" y="2979"/>
                </a:cubicBezTo>
                <a:cubicBezTo>
                  <a:pt x="3011" y="3011"/>
                  <a:pt x="2744" y="3144"/>
                  <a:pt x="2555" y="3371"/>
                </a:cubicBezTo>
                <a:cubicBezTo>
                  <a:pt x="2547" y="3382"/>
                  <a:pt x="2539" y="3392"/>
                  <a:pt x="2532" y="3403"/>
                </a:cubicBezTo>
                <a:cubicBezTo>
                  <a:pt x="2513" y="3427"/>
                  <a:pt x="2487" y="3440"/>
                  <a:pt x="2457" y="3443"/>
                </a:cubicBezTo>
                <a:cubicBezTo>
                  <a:pt x="2455" y="3443"/>
                  <a:pt x="2452" y="3443"/>
                  <a:pt x="2449" y="344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" name="Freeform 5"/>
          <p:cNvSpPr>
            <a:spLocks noChangeArrowheads="1"/>
          </p:cNvSpPr>
          <p:nvPr/>
        </p:nvSpPr>
        <p:spPr bwMode="auto">
          <a:xfrm>
            <a:off x="8671184" y="5116666"/>
            <a:ext cx="4443267" cy="2970416"/>
          </a:xfrm>
          <a:custGeom>
            <a:avLst/>
            <a:gdLst>
              <a:gd name="T0" fmla="*/ 2439 w 5461"/>
              <a:gd name="T1" fmla="*/ 209 h 3650"/>
              <a:gd name="T2" fmla="*/ 2439 w 5461"/>
              <a:gd name="T3" fmla="*/ 209 h 3650"/>
              <a:gd name="T4" fmla="*/ 3405 w 5461"/>
              <a:gd name="T5" fmla="*/ 800 h 3650"/>
              <a:gd name="T6" fmla="*/ 3763 w 5461"/>
              <a:gd name="T7" fmla="*/ 1300 h 3650"/>
              <a:gd name="T8" fmla="*/ 3866 w 5461"/>
              <a:gd name="T9" fmla="*/ 1364 h 3650"/>
              <a:gd name="T10" fmla="*/ 3914 w 5461"/>
              <a:gd name="T11" fmla="*/ 1353 h 3650"/>
              <a:gd name="T12" fmla="*/ 4351 w 5461"/>
              <a:gd name="T13" fmla="*/ 1263 h 3650"/>
              <a:gd name="T14" fmla="*/ 4957 w 5461"/>
              <a:gd name="T15" fmla="*/ 1451 h 3650"/>
              <a:gd name="T16" fmla="*/ 5153 w 5461"/>
              <a:gd name="T17" fmla="*/ 2137 h 3650"/>
              <a:gd name="T18" fmla="*/ 4383 w 5461"/>
              <a:gd name="T19" fmla="*/ 2862 h 3650"/>
              <a:gd name="T20" fmla="*/ 3741 w 5461"/>
              <a:gd name="T21" fmla="*/ 2958 h 3650"/>
              <a:gd name="T22" fmla="*/ 3720 w 5461"/>
              <a:gd name="T23" fmla="*/ 2958 h 3650"/>
              <a:gd name="T24" fmla="*/ 3718 w 5461"/>
              <a:gd name="T25" fmla="*/ 2958 h 3650"/>
              <a:gd name="T26" fmla="*/ 3704 w 5461"/>
              <a:gd name="T27" fmla="*/ 2958 h 3650"/>
              <a:gd name="T28" fmla="*/ 3704 w 5461"/>
              <a:gd name="T29" fmla="*/ 2958 h 3650"/>
              <a:gd name="T30" fmla="*/ 3450 w 5461"/>
              <a:gd name="T31" fmla="*/ 2979 h 3650"/>
              <a:gd name="T32" fmla="*/ 2579 w 5461"/>
              <a:gd name="T33" fmla="*/ 3408 h 3650"/>
              <a:gd name="T34" fmla="*/ 2552 w 5461"/>
              <a:gd name="T35" fmla="*/ 3442 h 3650"/>
              <a:gd name="T36" fmla="*/ 1329 w 5461"/>
              <a:gd name="T37" fmla="*/ 2876 h 3650"/>
              <a:gd name="T38" fmla="*/ 1252 w 5461"/>
              <a:gd name="T39" fmla="*/ 2876 h 3650"/>
              <a:gd name="T40" fmla="*/ 270 w 5461"/>
              <a:gd name="T41" fmla="*/ 3204 h 3650"/>
              <a:gd name="T42" fmla="*/ 230 w 5461"/>
              <a:gd name="T43" fmla="*/ 2640 h 3650"/>
              <a:gd name="T44" fmla="*/ 892 w 5461"/>
              <a:gd name="T45" fmla="*/ 1523 h 3650"/>
              <a:gd name="T46" fmla="*/ 1369 w 5461"/>
              <a:gd name="T47" fmla="*/ 654 h 3650"/>
              <a:gd name="T48" fmla="*/ 2439 w 5461"/>
              <a:gd name="T49" fmla="*/ 209 h 3650"/>
              <a:gd name="T50" fmla="*/ 2439 w 5461"/>
              <a:gd name="T51" fmla="*/ 0 h 3650"/>
              <a:gd name="T52" fmla="*/ 2439 w 5461"/>
              <a:gd name="T53" fmla="*/ 0 h 3650"/>
              <a:gd name="T54" fmla="*/ 2431 w 5461"/>
              <a:gd name="T55" fmla="*/ 0 h 3650"/>
              <a:gd name="T56" fmla="*/ 1226 w 5461"/>
              <a:gd name="T57" fmla="*/ 503 h 3650"/>
              <a:gd name="T58" fmla="*/ 720 w 5461"/>
              <a:gd name="T59" fmla="*/ 1226 h 3650"/>
              <a:gd name="T60" fmla="*/ 680 w 5461"/>
              <a:gd name="T61" fmla="*/ 1414 h 3650"/>
              <a:gd name="T62" fmla="*/ 23 w 5461"/>
              <a:gd name="T63" fmla="*/ 2614 h 3650"/>
              <a:gd name="T64" fmla="*/ 69 w 5461"/>
              <a:gd name="T65" fmla="*/ 3254 h 3650"/>
              <a:gd name="T66" fmla="*/ 196 w 5461"/>
              <a:gd name="T67" fmla="*/ 3400 h 3650"/>
              <a:gd name="T68" fmla="*/ 270 w 5461"/>
              <a:gd name="T69" fmla="*/ 3413 h 3650"/>
              <a:gd name="T70" fmla="*/ 386 w 5461"/>
              <a:gd name="T71" fmla="*/ 3376 h 3650"/>
              <a:gd name="T72" fmla="*/ 1252 w 5461"/>
              <a:gd name="T73" fmla="*/ 3082 h 3650"/>
              <a:gd name="T74" fmla="*/ 1321 w 5461"/>
              <a:gd name="T75" fmla="*/ 3082 h 3650"/>
              <a:gd name="T76" fmla="*/ 2407 w 5461"/>
              <a:gd name="T77" fmla="*/ 3590 h 3650"/>
              <a:gd name="T78" fmla="*/ 2552 w 5461"/>
              <a:gd name="T79" fmla="*/ 3649 h 3650"/>
              <a:gd name="T80" fmla="*/ 2569 w 5461"/>
              <a:gd name="T81" fmla="*/ 3649 h 3650"/>
              <a:gd name="T82" fmla="*/ 2717 w 5461"/>
              <a:gd name="T83" fmla="*/ 3567 h 3650"/>
              <a:gd name="T84" fmla="*/ 2740 w 5461"/>
              <a:gd name="T85" fmla="*/ 3540 h 3650"/>
              <a:gd name="T86" fmla="*/ 3469 w 5461"/>
              <a:gd name="T87" fmla="*/ 3185 h 3650"/>
              <a:gd name="T88" fmla="*/ 3482 w 5461"/>
              <a:gd name="T89" fmla="*/ 3183 h 3650"/>
              <a:gd name="T90" fmla="*/ 3691 w 5461"/>
              <a:gd name="T91" fmla="*/ 3164 h 3650"/>
              <a:gd name="T92" fmla="*/ 3704 w 5461"/>
              <a:gd name="T93" fmla="*/ 3164 h 3650"/>
              <a:gd name="T94" fmla="*/ 3720 w 5461"/>
              <a:gd name="T95" fmla="*/ 3164 h 3650"/>
              <a:gd name="T96" fmla="*/ 3741 w 5461"/>
              <a:gd name="T97" fmla="*/ 3164 h 3650"/>
              <a:gd name="T98" fmla="*/ 4443 w 5461"/>
              <a:gd name="T99" fmla="*/ 3061 h 3650"/>
              <a:gd name="T100" fmla="*/ 5042 w 5461"/>
              <a:gd name="T101" fmla="*/ 2733 h 3650"/>
              <a:gd name="T102" fmla="*/ 5355 w 5461"/>
              <a:gd name="T103" fmla="*/ 2182 h 3650"/>
              <a:gd name="T104" fmla="*/ 5087 w 5461"/>
              <a:gd name="T105" fmla="*/ 1289 h 3650"/>
              <a:gd name="T106" fmla="*/ 4351 w 5461"/>
              <a:gd name="T107" fmla="*/ 1057 h 3650"/>
              <a:gd name="T108" fmla="*/ 3908 w 5461"/>
              <a:gd name="T109" fmla="*/ 1130 h 3650"/>
              <a:gd name="T110" fmla="*/ 3556 w 5461"/>
              <a:gd name="T111" fmla="*/ 659 h 3650"/>
              <a:gd name="T112" fmla="*/ 2492 w 5461"/>
              <a:gd name="T113" fmla="*/ 8 h 3650"/>
              <a:gd name="T114" fmla="*/ 2439 w 5461"/>
              <a:gd name="T115" fmla="*/ 0 h 3650"/>
              <a:gd name="T116" fmla="*/ 2439 w 5461"/>
              <a:gd name="T117" fmla="*/ 209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61" h="3650">
                <a:moveTo>
                  <a:pt x="2439" y="209"/>
                </a:moveTo>
                <a:lnTo>
                  <a:pt x="2439" y="209"/>
                </a:lnTo>
                <a:cubicBezTo>
                  <a:pt x="2799" y="302"/>
                  <a:pt x="3122" y="500"/>
                  <a:pt x="3405" y="800"/>
                </a:cubicBezTo>
                <a:cubicBezTo>
                  <a:pt x="3646" y="1059"/>
                  <a:pt x="3763" y="1297"/>
                  <a:pt x="3763" y="1300"/>
                </a:cubicBezTo>
                <a:cubicBezTo>
                  <a:pt x="3784" y="1340"/>
                  <a:pt x="3823" y="1364"/>
                  <a:pt x="3866" y="1364"/>
                </a:cubicBezTo>
                <a:cubicBezTo>
                  <a:pt x="3882" y="1364"/>
                  <a:pt x="3898" y="1358"/>
                  <a:pt x="3914" y="1353"/>
                </a:cubicBezTo>
                <a:cubicBezTo>
                  <a:pt x="4033" y="1295"/>
                  <a:pt x="4189" y="1263"/>
                  <a:pt x="4351" y="1263"/>
                </a:cubicBezTo>
                <a:cubicBezTo>
                  <a:pt x="4565" y="1263"/>
                  <a:pt x="4793" y="1321"/>
                  <a:pt x="4957" y="1451"/>
                </a:cubicBezTo>
                <a:cubicBezTo>
                  <a:pt x="5153" y="1607"/>
                  <a:pt x="5219" y="1838"/>
                  <a:pt x="5153" y="2137"/>
                </a:cubicBezTo>
                <a:cubicBezTo>
                  <a:pt x="5073" y="2486"/>
                  <a:pt x="4817" y="2730"/>
                  <a:pt x="4383" y="2862"/>
                </a:cubicBezTo>
                <a:cubicBezTo>
                  <a:pt x="4094" y="2950"/>
                  <a:pt x="3818" y="2958"/>
                  <a:pt x="3741" y="2958"/>
                </a:cubicBezTo>
                <a:cubicBezTo>
                  <a:pt x="3728" y="2958"/>
                  <a:pt x="3720" y="2958"/>
                  <a:pt x="3720" y="2958"/>
                </a:cubicBezTo>
                <a:lnTo>
                  <a:pt x="3718" y="2958"/>
                </a:lnTo>
                <a:cubicBezTo>
                  <a:pt x="3712" y="2958"/>
                  <a:pt x="3710" y="2958"/>
                  <a:pt x="3704" y="2958"/>
                </a:cubicBezTo>
                <a:lnTo>
                  <a:pt x="3704" y="2958"/>
                </a:lnTo>
                <a:cubicBezTo>
                  <a:pt x="3591" y="2958"/>
                  <a:pt x="3450" y="2979"/>
                  <a:pt x="3450" y="2979"/>
                </a:cubicBezTo>
                <a:cubicBezTo>
                  <a:pt x="3077" y="3013"/>
                  <a:pt x="2783" y="3159"/>
                  <a:pt x="2579" y="3408"/>
                </a:cubicBezTo>
                <a:cubicBezTo>
                  <a:pt x="2571" y="3419"/>
                  <a:pt x="2560" y="3432"/>
                  <a:pt x="2552" y="3442"/>
                </a:cubicBezTo>
                <a:cubicBezTo>
                  <a:pt x="2399" y="3291"/>
                  <a:pt x="1946" y="2907"/>
                  <a:pt x="1329" y="2876"/>
                </a:cubicBezTo>
                <a:cubicBezTo>
                  <a:pt x="1305" y="2876"/>
                  <a:pt x="1279" y="2876"/>
                  <a:pt x="1252" y="2876"/>
                </a:cubicBezTo>
                <a:cubicBezTo>
                  <a:pt x="916" y="2876"/>
                  <a:pt x="585" y="2984"/>
                  <a:pt x="270" y="3204"/>
                </a:cubicBezTo>
                <a:cubicBezTo>
                  <a:pt x="219" y="3008"/>
                  <a:pt x="209" y="2812"/>
                  <a:pt x="230" y="2640"/>
                </a:cubicBezTo>
                <a:cubicBezTo>
                  <a:pt x="331" y="1822"/>
                  <a:pt x="892" y="1523"/>
                  <a:pt x="892" y="1523"/>
                </a:cubicBezTo>
                <a:cubicBezTo>
                  <a:pt x="892" y="1523"/>
                  <a:pt x="799" y="1191"/>
                  <a:pt x="1369" y="654"/>
                </a:cubicBezTo>
                <a:cubicBezTo>
                  <a:pt x="1755" y="286"/>
                  <a:pt x="2195" y="217"/>
                  <a:pt x="2439" y="209"/>
                </a:cubicBezTo>
                <a:lnTo>
                  <a:pt x="2439" y="0"/>
                </a:lnTo>
                <a:lnTo>
                  <a:pt x="2439" y="0"/>
                </a:lnTo>
                <a:cubicBezTo>
                  <a:pt x="2436" y="0"/>
                  <a:pt x="2433" y="0"/>
                  <a:pt x="2431" y="0"/>
                </a:cubicBezTo>
                <a:cubicBezTo>
                  <a:pt x="2171" y="10"/>
                  <a:pt x="1665" y="87"/>
                  <a:pt x="1226" y="503"/>
                </a:cubicBezTo>
                <a:cubicBezTo>
                  <a:pt x="964" y="749"/>
                  <a:pt x="794" y="993"/>
                  <a:pt x="720" y="1226"/>
                </a:cubicBezTo>
                <a:cubicBezTo>
                  <a:pt x="696" y="1300"/>
                  <a:pt x="686" y="1364"/>
                  <a:pt x="680" y="1414"/>
                </a:cubicBezTo>
                <a:cubicBezTo>
                  <a:pt x="487" y="1560"/>
                  <a:pt x="108" y="1925"/>
                  <a:pt x="23" y="2614"/>
                </a:cubicBezTo>
                <a:cubicBezTo>
                  <a:pt x="0" y="2815"/>
                  <a:pt x="16" y="3037"/>
                  <a:pt x="69" y="3254"/>
                </a:cubicBezTo>
                <a:cubicBezTo>
                  <a:pt x="84" y="3320"/>
                  <a:pt x="132" y="3373"/>
                  <a:pt x="196" y="3400"/>
                </a:cubicBezTo>
                <a:cubicBezTo>
                  <a:pt x="219" y="3408"/>
                  <a:pt x="243" y="3413"/>
                  <a:pt x="270" y="3413"/>
                </a:cubicBezTo>
                <a:cubicBezTo>
                  <a:pt x="309" y="3413"/>
                  <a:pt x="352" y="3400"/>
                  <a:pt x="386" y="3376"/>
                </a:cubicBezTo>
                <a:cubicBezTo>
                  <a:pt x="667" y="3180"/>
                  <a:pt x="958" y="3082"/>
                  <a:pt x="1252" y="3082"/>
                </a:cubicBezTo>
                <a:cubicBezTo>
                  <a:pt x="1276" y="3082"/>
                  <a:pt x="1297" y="3082"/>
                  <a:pt x="1321" y="3082"/>
                </a:cubicBezTo>
                <a:cubicBezTo>
                  <a:pt x="1859" y="3109"/>
                  <a:pt x="2261" y="3448"/>
                  <a:pt x="2407" y="3590"/>
                </a:cubicBezTo>
                <a:cubicBezTo>
                  <a:pt x="2447" y="3628"/>
                  <a:pt x="2500" y="3649"/>
                  <a:pt x="2552" y="3649"/>
                </a:cubicBezTo>
                <a:cubicBezTo>
                  <a:pt x="2558" y="3649"/>
                  <a:pt x="2563" y="3649"/>
                  <a:pt x="2569" y="3649"/>
                </a:cubicBezTo>
                <a:cubicBezTo>
                  <a:pt x="2627" y="3644"/>
                  <a:pt x="2682" y="3615"/>
                  <a:pt x="2717" y="3567"/>
                </a:cubicBezTo>
                <a:cubicBezTo>
                  <a:pt x="2725" y="3556"/>
                  <a:pt x="2732" y="3548"/>
                  <a:pt x="2740" y="3540"/>
                </a:cubicBezTo>
                <a:cubicBezTo>
                  <a:pt x="2907" y="3334"/>
                  <a:pt x="3154" y="3214"/>
                  <a:pt x="3469" y="3185"/>
                </a:cubicBezTo>
                <a:cubicBezTo>
                  <a:pt x="3474" y="3185"/>
                  <a:pt x="3477" y="3185"/>
                  <a:pt x="3482" y="3183"/>
                </a:cubicBezTo>
                <a:cubicBezTo>
                  <a:pt x="3482" y="3183"/>
                  <a:pt x="3599" y="3167"/>
                  <a:pt x="3691" y="3164"/>
                </a:cubicBezTo>
                <a:cubicBezTo>
                  <a:pt x="3694" y="3164"/>
                  <a:pt x="3699" y="3164"/>
                  <a:pt x="3704" y="3164"/>
                </a:cubicBezTo>
                <a:cubicBezTo>
                  <a:pt x="3710" y="3164"/>
                  <a:pt x="3715" y="3164"/>
                  <a:pt x="3720" y="3164"/>
                </a:cubicBezTo>
                <a:cubicBezTo>
                  <a:pt x="3728" y="3164"/>
                  <a:pt x="3736" y="3164"/>
                  <a:pt x="3741" y="3164"/>
                </a:cubicBezTo>
                <a:cubicBezTo>
                  <a:pt x="3826" y="3164"/>
                  <a:pt x="4128" y="3156"/>
                  <a:pt x="4443" y="3061"/>
                </a:cubicBezTo>
                <a:cubicBezTo>
                  <a:pt x="4690" y="2987"/>
                  <a:pt x="4891" y="2876"/>
                  <a:pt x="5042" y="2733"/>
                </a:cubicBezTo>
                <a:cubicBezTo>
                  <a:pt x="5201" y="2582"/>
                  <a:pt x="5307" y="2396"/>
                  <a:pt x="5355" y="2182"/>
                </a:cubicBezTo>
                <a:cubicBezTo>
                  <a:pt x="5460" y="1705"/>
                  <a:pt x="5267" y="1435"/>
                  <a:pt x="5087" y="1289"/>
                </a:cubicBezTo>
                <a:cubicBezTo>
                  <a:pt x="4896" y="1138"/>
                  <a:pt x="4637" y="1057"/>
                  <a:pt x="4351" y="1057"/>
                </a:cubicBezTo>
                <a:cubicBezTo>
                  <a:pt x="4195" y="1057"/>
                  <a:pt x="4038" y="1083"/>
                  <a:pt x="3908" y="1130"/>
                </a:cubicBezTo>
                <a:cubicBezTo>
                  <a:pt x="3850" y="1030"/>
                  <a:pt x="3734" y="850"/>
                  <a:pt x="3556" y="659"/>
                </a:cubicBezTo>
                <a:cubicBezTo>
                  <a:pt x="3246" y="331"/>
                  <a:pt x="2889" y="111"/>
                  <a:pt x="2492" y="8"/>
                </a:cubicBezTo>
                <a:cubicBezTo>
                  <a:pt x="2473" y="3"/>
                  <a:pt x="2457" y="0"/>
                  <a:pt x="2439" y="0"/>
                </a:cubicBezTo>
                <a:lnTo>
                  <a:pt x="2439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1" name="Freeform 6"/>
          <p:cNvSpPr>
            <a:spLocks noChangeArrowheads="1"/>
          </p:cNvSpPr>
          <p:nvPr/>
        </p:nvSpPr>
        <p:spPr bwMode="auto">
          <a:xfrm>
            <a:off x="10621624" y="6718607"/>
            <a:ext cx="4856344" cy="3785754"/>
          </a:xfrm>
          <a:custGeom>
            <a:avLst/>
            <a:gdLst>
              <a:gd name="T0" fmla="*/ 4388 w 5967"/>
              <a:gd name="T1" fmla="*/ 4650 h 4651"/>
              <a:gd name="T2" fmla="*/ 4388 w 5967"/>
              <a:gd name="T3" fmla="*/ 4650 h 4651"/>
              <a:gd name="T4" fmla="*/ 4364 w 5967"/>
              <a:gd name="T5" fmla="*/ 4647 h 4651"/>
              <a:gd name="T6" fmla="*/ 2979 w 5967"/>
              <a:gd name="T7" fmla="*/ 3702 h 4651"/>
              <a:gd name="T8" fmla="*/ 2780 w 5967"/>
              <a:gd name="T9" fmla="*/ 3167 h 4651"/>
              <a:gd name="T10" fmla="*/ 2460 w 5967"/>
              <a:gd name="T11" fmla="*/ 3212 h 4651"/>
              <a:gd name="T12" fmla="*/ 1960 w 5967"/>
              <a:gd name="T13" fmla="*/ 3082 h 4651"/>
              <a:gd name="T14" fmla="*/ 1279 w 5967"/>
              <a:gd name="T15" fmla="*/ 3262 h 4651"/>
              <a:gd name="T16" fmla="*/ 392 w 5967"/>
              <a:gd name="T17" fmla="*/ 2883 h 4651"/>
              <a:gd name="T18" fmla="*/ 13 w 5967"/>
              <a:gd name="T19" fmla="*/ 2388 h 4651"/>
              <a:gd name="T20" fmla="*/ 0 w 5967"/>
              <a:gd name="T21" fmla="*/ 2333 h 4651"/>
              <a:gd name="T22" fmla="*/ 283 w 5967"/>
              <a:gd name="T23" fmla="*/ 1520 h 4651"/>
              <a:gd name="T24" fmla="*/ 1070 w 5967"/>
              <a:gd name="T25" fmla="*/ 1136 h 4651"/>
              <a:gd name="T26" fmla="*/ 1311 w 5967"/>
              <a:gd name="T27" fmla="*/ 1115 h 4651"/>
              <a:gd name="T28" fmla="*/ 1321 w 5967"/>
              <a:gd name="T29" fmla="*/ 1115 h 4651"/>
              <a:gd name="T30" fmla="*/ 1329 w 5967"/>
              <a:gd name="T31" fmla="*/ 1115 h 4651"/>
              <a:gd name="T32" fmla="*/ 1353 w 5967"/>
              <a:gd name="T33" fmla="*/ 1115 h 4651"/>
              <a:gd name="T34" fmla="*/ 2023 w 5967"/>
              <a:gd name="T35" fmla="*/ 1017 h 4651"/>
              <a:gd name="T36" fmla="*/ 2881 w 5967"/>
              <a:gd name="T37" fmla="*/ 198 h 4651"/>
              <a:gd name="T38" fmla="*/ 2892 w 5967"/>
              <a:gd name="T39" fmla="*/ 145 h 4651"/>
              <a:gd name="T40" fmla="*/ 2971 w 5967"/>
              <a:gd name="T41" fmla="*/ 61 h 4651"/>
              <a:gd name="T42" fmla="*/ 3501 w 5967"/>
              <a:gd name="T43" fmla="*/ 0 h 4651"/>
              <a:gd name="T44" fmla="*/ 4333 w 5967"/>
              <a:gd name="T45" fmla="*/ 254 h 4651"/>
              <a:gd name="T46" fmla="*/ 4860 w 5967"/>
              <a:gd name="T47" fmla="*/ 1271 h 4651"/>
              <a:gd name="T48" fmla="*/ 4788 w 5967"/>
              <a:gd name="T49" fmla="*/ 1382 h 4651"/>
              <a:gd name="T50" fmla="*/ 4441 w 5967"/>
              <a:gd name="T51" fmla="*/ 1625 h 4651"/>
              <a:gd name="T52" fmla="*/ 4359 w 5967"/>
              <a:gd name="T53" fmla="*/ 2235 h 4651"/>
              <a:gd name="T54" fmla="*/ 4367 w 5967"/>
              <a:gd name="T55" fmla="*/ 2240 h 4651"/>
              <a:gd name="T56" fmla="*/ 4372 w 5967"/>
              <a:gd name="T57" fmla="*/ 2240 h 4651"/>
              <a:gd name="T58" fmla="*/ 4375 w 5967"/>
              <a:gd name="T59" fmla="*/ 2227 h 4651"/>
              <a:gd name="T60" fmla="*/ 4454 w 5967"/>
              <a:gd name="T61" fmla="*/ 1636 h 4651"/>
              <a:gd name="T62" fmla="*/ 5034 w 5967"/>
              <a:gd name="T63" fmla="*/ 1364 h 4651"/>
              <a:gd name="T64" fmla="*/ 5108 w 5967"/>
              <a:gd name="T65" fmla="*/ 1366 h 4651"/>
              <a:gd name="T66" fmla="*/ 5884 w 5967"/>
              <a:gd name="T67" fmla="*/ 1753 h 4651"/>
              <a:gd name="T68" fmla="*/ 5911 w 5967"/>
              <a:gd name="T69" fmla="*/ 1814 h 4651"/>
              <a:gd name="T70" fmla="*/ 5132 w 5967"/>
              <a:gd name="T71" fmla="*/ 3246 h 4651"/>
              <a:gd name="T72" fmla="*/ 4333 w 5967"/>
              <a:gd name="T73" fmla="*/ 3585 h 4651"/>
              <a:gd name="T74" fmla="*/ 4356 w 5967"/>
              <a:gd name="T75" fmla="*/ 3948 h 4651"/>
              <a:gd name="T76" fmla="*/ 4714 w 5967"/>
              <a:gd name="T77" fmla="*/ 4247 h 4651"/>
              <a:gd name="T78" fmla="*/ 4783 w 5967"/>
              <a:gd name="T79" fmla="*/ 4332 h 4651"/>
              <a:gd name="T80" fmla="*/ 4740 w 5967"/>
              <a:gd name="T81" fmla="*/ 4430 h 4651"/>
              <a:gd name="T82" fmla="*/ 4446 w 5967"/>
              <a:gd name="T83" fmla="*/ 4631 h 4651"/>
              <a:gd name="T84" fmla="*/ 4388 w 5967"/>
              <a:gd name="T85" fmla="*/ 4650 h 4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67" h="4651">
                <a:moveTo>
                  <a:pt x="4388" y="4650"/>
                </a:moveTo>
                <a:lnTo>
                  <a:pt x="4388" y="4650"/>
                </a:lnTo>
                <a:cubicBezTo>
                  <a:pt x="4380" y="4650"/>
                  <a:pt x="4372" y="4647"/>
                  <a:pt x="4364" y="4647"/>
                </a:cubicBezTo>
                <a:cubicBezTo>
                  <a:pt x="3556" y="4446"/>
                  <a:pt x="3167" y="4022"/>
                  <a:pt x="2979" y="3702"/>
                </a:cubicBezTo>
                <a:cubicBezTo>
                  <a:pt x="2855" y="3487"/>
                  <a:pt x="2805" y="3291"/>
                  <a:pt x="2780" y="3167"/>
                </a:cubicBezTo>
                <a:cubicBezTo>
                  <a:pt x="2672" y="3196"/>
                  <a:pt x="2563" y="3212"/>
                  <a:pt x="2460" y="3212"/>
                </a:cubicBezTo>
                <a:cubicBezTo>
                  <a:pt x="2216" y="3212"/>
                  <a:pt x="2044" y="3132"/>
                  <a:pt x="1960" y="3082"/>
                </a:cubicBezTo>
                <a:cubicBezTo>
                  <a:pt x="1729" y="3201"/>
                  <a:pt x="1499" y="3262"/>
                  <a:pt x="1279" y="3262"/>
                </a:cubicBezTo>
                <a:cubicBezTo>
                  <a:pt x="956" y="3262"/>
                  <a:pt x="659" y="3135"/>
                  <a:pt x="392" y="2883"/>
                </a:cubicBezTo>
                <a:cubicBezTo>
                  <a:pt x="186" y="2690"/>
                  <a:pt x="58" y="2473"/>
                  <a:pt x="13" y="2388"/>
                </a:cubicBezTo>
                <a:cubicBezTo>
                  <a:pt x="3" y="2373"/>
                  <a:pt x="0" y="2354"/>
                  <a:pt x="0" y="2333"/>
                </a:cubicBezTo>
                <a:cubicBezTo>
                  <a:pt x="13" y="2105"/>
                  <a:pt x="74" y="1776"/>
                  <a:pt x="283" y="1520"/>
                </a:cubicBezTo>
                <a:cubicBezTo>
                  <a:pt x="466" y="1297"/>
                  <a:pt x="731" y="1167"/>
                  <a:pt x="1070" y="1136"/>
                </a:cubicBezTo>
                <a:cubicBezTo>
                  <a:pt x="1311" y="1115"/>
                  <a:pt x="1311" y="1115"/>
                  <a:pt x="1311" y="1115"/>
                </a:cubicBezTo>
                <a:cubicBezTo>
                  <a:pt x="1313" y="1115"/>
                  <a:pt x="1316" y="1115"/>
                  <a:pt x="1321" y="1115"/>
                </a:cubicBezTo>
                <a:cubicBezTo>
                  <a:pt x="1321" y="1115"/>
                  <a:pt x="1327" y="1115"/>
                  <a:pt x="1329" y="1115"/>
                </a:cubicBezTo>
                <a:cubicBezTo>
                  <a:pt x="1332" y="1115"/>
                  <a:pt x="1340" y="1115"/>
                  <a:pt x="1353" y="1115"/>
                </a:cubicBezTo>
                <a:cubicBezTo>
                  <a:pt x="1432" y="1115"/>
                  <a:pt x="1719" y="1107"/>
                  <a:pt x="2023" y="1017"/>
                </a:cubicBezTo>
                <a:cubicBezTo>
                  <a:pt x="2497" y="873"/>
                  <a:pt x="2794" y="590"/>
                  <a:pt x="2881" y="198"/>
                </a:cubicBezTo>
                <a:cubicBezTo>
                  <a:pt x="2884" y="180"/>
                  <a:pt x="2887" y="164"/>
                  <a:pt x="2892" y="145"/>
                </a:cubicBezTo>
                <a:cubicBezTo>
                  <a:pt x="2897" y="103"/>
                  <a:pt x="2929" y="71"/>
                  <a:pt x="2971" y="61"/>
                </a:cubicBezTo>
                <a:cubicBezTo>
                  <a:pt x="3159" y="21"/>
                  <a:pt x="3340" y="0"/>
                  <a:pt x="3501" y="0"/>
                </a:cubicBezTo>
                <a:cubicBezTo>
                  <a:pt x="3832" y="0"/>
                  <a:pt x="4113" y="84"/>
                  <a:pt x="4333" y="254"/>
                </a:cubicBezTo>
                <a:cubicBezTo>
                  <a:pt x="4735" y="561"/>
                  <a:pt x="4835" y="1067"/>
                  <a:pt x="4860" y="1271"/>
                </a:cubicBezTo>
                <a:cubicBezTo>
                  <a:pt x="4865" y="1318"/>
                  <a:pt x="4835" y="1366"/>
                  <a:pt x="4788" y="1382"/>
                </a:cubicBezTo>
                <a:cubicBezTo>
                  <a:pt x="4645" y="1424"/>
                  <a:pt x="4523" y="1509"/>
                  <a:pt x="4441" y="1625"/>
                </a:cubicBezTo>
                <a:cubicBezTo>
                  <a:pt x="4308" y="1803"/>
                  <a:pt x="4279" y="2036"/>
                  <a:pt x="4359" y="2235"/>
                </a:cubicBezTo>
                <a:cubicBezTo>
                  <a:pt x="4359" y="2240"/>
                  <a:pt x="4364" y="2240"/>
                  <a:pt x="4367" y="2240"/>
                </a:cubicBezTo>
                <a:cubicBezTo>
                  <a:pt x="4367" y="2240"/>
                  <a:pt x="4369" y="2240"/>
                  <a:pt x="4372" y="2240"/>
                </a:cubicBezTo>
                <a:cubicBezTo>
                  <a:pt x="4375" y="2237"/>
                  <a:pt x="4377" y="2232"/>
                  <a:pt x="4375" y="2227"/>
                </a:cubicBezTo>
                <a:cubicBezTo>
                  <a:pt x="4298" y="2036"/>
                  <a:pt x="4327" y="1808"/>
                  <a:pt x="4454" y="1636"/>
                </a:cubicBezTo>
                <a:cubicBezTo>
                  <a:pt x="4584" y="1462"/>
                  <a:pt x="4791" y="1364"/>
                  <a:pt x="5034" y="1364"/>
                </a:cubicBezTo>
                <a:cubicBezTo>
                  <a:pt x="5058" y="1364"/>
                  <a:pt x="5084" y="1364"/>
                  <a:pt x="5108" y="1366"/>
                </a:cubicBezTo>
                <a:cubicBezTo>
                  <a:pt x="5476" y="1395"/>
                  <a:pt x="5733" y="1591"/>
                  <a:pt x="5884" y="1753"/>
                </a:cubicBezTo>
                <a:cubicBezTo>
                  <a:pt x="5900" y="1769"/>
                  <a:pt x="5911" y="1790"/>
                  <a:pt x="5911" y="1814"/>
                </a:cubicBezTo>
                <a:cubicBezTo>
                  <a:pt x="5966" y="2399"/>
                  <a:pt x="5696" y="2894"/>
                  <a:pt x="5132" y="3246"/>
                </a:cubicBezTo>
                <a:cubicBezTo>
                  <a:pt x="4801" y="3453"/>
                  <a:pt x="4467" y="3551"/>
                  <a:pt x="4333" y="3585"/>
                </a:cubicBezTo>
                <a:cubicBezTo>
                  <a:pt x="4295" y="3720"/>
                  <a:pt x="4303" y="3842"/>
                  <a:pt x="4356" y="3948"/>
                </a:cubicBezTo>
                <a:cubicBezTo>
                  <a:pt x="4459" y="4157"/>
                  <a:pt x="4711" y="4247"/>
                  <a:pt x="4714" y="4247"/>
                </a:cubicBezTo>
                <a:cubicBezTo>
                  <a:pt x="4751" y="4260"/>
                  <a:pt x="4777" y="4292"/>
                  <a:pt x="4783" y="4332"/>
                </a:cubicBezTo>
                <a:cubicBezTo>
                  <a:pt x="4791" y="4369"/>
                  <a:pt x="4772" y="4409"/>
                  <a:pt x="4740" y="4430"/>
                </a:cubicBezTo>
                <a:cubicBezTo>
                  <a:pt x="4446" y="4631"/>
                  <a:pt x="4446" y="4631"/>
                  <a:pt x="4446" y="4631"/>
                </a:cubicBezTo>
                <a:cubicBezTo>
                  <a:pt x="4431" y="4642"/>
                  <a:pt x="4409" y="4650"/>
                  <a:pt x="4388" y="4650"/>
                </a:cubicBezTo>
              </a:path>
            </a:pathLst>
          </a:custGeom>
          <a:solidFill>
            <a:srgbClr val="00B0F0"/>
          </a:solidFill>
          <a:ln>
            <a:solidFill>
              <a:schemeClr val="accent5"/>
            </a:solidFill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2" name="Freeform 7"/>
          <p:cNvSpPr>
            <a:spLocks noChangeArrowheads="1"/>
          </p:cNvSpPr>
          <p:nvPr/>
        </p:nvSpPr>
        <p:spPr bwMode="auto">
          <a:xfrm>
            <a:off x="10531825" y="6632404"/>
            <a:ext cx="5032350" cy="3954569"/>
          </a:xfrm>
          <a:custGeom>
            <a:avLst/>
            <a:gdLst>
              <a:gd name="T0" fmla="*/ 3607 w 6182"/>
              <a:gd name="T1" fmla="*/ 209 h 4860"/>
              <a:gd name="T2" fmla="*/ 4862 w 6182"/>
              <a:gd name="T3" fmla="*/ 1388 h 4860"/>
              <a:gd name="T4" fmla="*/ 4370 w 6182"/>
              <a:gd name="T5" fmla="*/ 2381 h 4860"/>
              <a:gd name="T6" fmla="*/ 4515 w 6182"/>
              <a:gd name="T7" fmla="*/ 2441 h 4860"/>
              <a:gd name="T8" fmla="*/ 4645 w 6182"/>
              <a:gd name="T9" fmla="*/ 1803 h 4860"/>
              <a:gd name="T10" fmla="*/ 5206 w 6182"/>
              <a:gd name="T11" fmla="*/ 1575 h 4860"/>
              <a:gd name="T12" fmla="*/ 4356 w 6182"/>
              <a:gd name="T13" fmla="*/ 3604 h 4860"/>
              <a:gd name="T14" fmla="*/ 4494 w 6182"/>
              <a:gd name="T15" fmla="*/ 4653 h 4860"/>
              <a:gd name="T16" fmla="*/ 2566 w 6182"/>
              <a:gd name="T17" fmla="*/ 3215 h 4860"/>
              <a:gd name="T18" fmla="*/ 1385 w 6182"/>
              <a:gd name="T19" fmla="*/ 3265 h 4860"/>
              <a:gd name="T20" fmla="*/ 469 w 6182"/>
              <a:gd name="T21" fmla="*/ 1692 h 4860"/>
              <a:gd name="T22" fmla="*/ 1427 w 6182"/>
              <a:gd name="T23" fmla="*/ 1324 h 4860"/>
              <a:gd name="T24" fmla="*/ 1459 w 6182"/>
              <a:gd name="T25" fmla="*/ 1324 h 4860"/>
              <a:gd name="T26" fmla="*/ 3088 w 6182"/>
              <a:gd name="T27" fmla="*/ 326 h 4860"/>
              <a:gd name="T28" fmla="*/ 3607 w 6182"/>
              <a:gd name="T29" fmla="*/ 209 h 4860"/>
              <a:gd name="T30" fmla="*/ 3607 w 6182"/>
              <a:gd name="T31" fmla="*/ 0 h 4860"/>
              <a:gd name="T32" fmla="*/ 3053 w 6182"/>
              <a:gd name="T33" fmla="*/ 66 h 4860"/>
              <a:gd name="T34" fmla="*/ 2886 w 6182"/>
              <a:gd name="T35" fmla="*/ 281 h 4860"/>
              <a:gd name="T36" fmla="*/ 1459 w 6182"/>
              <a:gd name="T37" fmla="*/ 1117 h 4860"/>
              <a:gd name="T38" fmla="*/ 1427 w 6182"/>
              <a:gd name="T39" fmla="*/ 1117 h 4860"/>
              <a:gd name="T40" fmla="*/ 1168 w 6182"/>
              <a:gd name="T41" fmla="*/ 1138 h 4860"/>
              <a:gd name="T42" fmla="*/ 307 w 6182"/>
              <a:gd name="T43" fmla="*/ 1562 h 4860"/>
              <a:gd name="T44" fmla="*/ 27 w 6182"/>
              <a:gd name="T45" fmla="*/ 2542 h 4860"/>
              <a:gd name="T46" fmla="*/ 1385 w 6182"/>
              <a:gd name="T47" fmla="*/ 3474 h 4860"/>
              <a:gd name="T48" fmla="*/ 2566 w 6182"/>
              <a:gd name="T49" fmla="*/ 3421 h 4860"/>
              <a:gd name="T50" fmla="*/ 2995 w 6182"/>
              <a:gd name="T51" fmla="*/ 3861 h 4860"/>
              <a:gd name="T52" fmla="*/ 4446 w 6182"/>
              <a:gd name="T53" fmla="*/ 4851 h 4860"/>
              <a:gd name="T54" fmla="*/ 4611 w 6182"/>
              <a:gd name="T55" fmla="*/ 4822 h 4860"/>
              <a:gd name="T56" fmla="*/ 4995 w 6182"/>
              <a:gd name="T57" fmla="*/ 4422 h 4860"/>
              <a:gd name="T58" fmla="*/ 4629 w 6182"/>
              <a:gd name="T59" fmla="*/ 4110 h 4860"/>
              <a:gd name="T60" fmla="*/ 5291 w 6182"/>
              <a:gd name="T61" fmla="*/ 3442 h 4860"/>
              <a:gd name="T62" fmla="*/ 6067 w 6182"/>
              <a:gd name="T63" fmla="*/ 1787 h 4860"/>
              <a:gd name="T64" fmla="*/ 5140 w 6182"/>
              <a:gd name="T65" fmla="*/ 1366 h 4860"/>
              <a:gd name="T66" fmla="*/ 5069 w 6182"/>
              <a:gd name="T67" fmla="*/ 1363 h 4860"/>
              <a:gd name="T68" fmla="*/ 3607 w 6182"/>
              <a:gd name="T69" fmla="*/ 0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2" h="4860">
                <a:moveTo>
                  <a:pt x="3607" y="209"/>
                </a:moveTo>
                <a:lnTo>
                  <a:pt x="3607" y="209"/>
                </a:lnTo>
                <a:cubicBezTo>
                  <a:pt x="3917" y="209"/>
                  <a:pt x="4174" y="286"/>
                  <a:pt x="4375" y="442"/>
                </a:cubicBezTo>
                <a:cubicBezTo>
                  <a:pt x="4751" y="728"/>
                  <a:pt x="4841" y="1210"/>
                  <a:pt x="4862" y="1388"/>
                </a:cubicBezTo>
                <a:cubicBezTo>
                  <a:pt x="4701" y="1440"/>
                  <a:pt x="4560" y="1536"/>
                  <a:pt x="4462" y="1671"/>
                </a:cubicBezTo>
                <a:cubicBezTo>
                  <a:pt x="4311" y="1877"/>
                  <a:pt x="4274" y="2150"/>
                  <a:pt x="4370" y="2381"/>
                </a:cubicBezTo>
                <a:cubicBezTo>
                  <a:pt x="4385" y="2423"/>
                  <a:pt x="4428" y="2449"/>
                  <a:pt x="4473" y="2449"/>
                </a:cubicBezTo>
                <a:cubicBezTo>
                  <a:pt x="4486" y="2449"/>
                  <a:pt x="4502" y="2446"/>
                  <a:pt x="4515" y="2441"/>
                </a:cubicBezTo>
                <a:cubicBezTo>
                  <a:pt x="4573" y="2420"/>
                  <a:pt x="4600" y="2354"/>
                  <a:pt x="4579" y="2296"/>
                </a:cubicBezTo>
                <a:cubicBezTo>
                  <a:pt x="4513" y="2137"/>
                  <a:pt x="4539" y="1949"/>
                  <a:pt x="4645" y="1803"/>
                </a:cubicBezTo>
                <a:cubicBezTo>
                  <a:pt x="4753" y="1652"/>
                  <a:pt x="4928" y="1573"/>
                  <a:pt x="5140" y="1573"/>
                </a:cubicBezTo>
                <a:cubicBezTo>
                  <a:pt x="5162" y="1573"/>
                  <a:pt x="5185" y="1573"/>
                  <a:pt x="5206" y="1575"/>
                </a:cubicBezTo>
                <a:cubicBezTo>
                  <a:pt x="5548" y="1602"/>
                  <a:pt x="5787" y="1790"/>
                  <a:pt x="5916" y="1928"/>
                </a:cubicBezTo>
                <a:cubicBezTo>
                  <a:pt x="6040" y="3259"/>
                  <a:pt x="4356" y="3604"/>
                  <a:pt x="4356" y="3604"/>
                </a:cubicBezTo>
                <a:cubicBezTo>
                  <a:pt x="4142" y="4237"/>
                  <a:pt x="4788" y="4451"/>
                  <a:pt x="4788" y="4451"/>
                </a:cubicBezTo>
                <a:cubicBezTo>
                  <a:pt x="4494" y="4653"/>
                  <a:pt x="4494" y="4653"/>
                  <a:pt x="4494" y="4653"/>
                </a:cubicBezTo>
                <a:cubicBezTo>
                  <a:pt x="3001" y="4282"/>
                  <a:pt x="2976" y="3138"/>
                  <a:pt x="2976" y="3138"/>
                </a:cubicBezTo>
                <a:cubicBezTo>
                  <a:pt x="2821" y="3194"/>
                  <a:pt x="2683" y="3215"/>
                  <a:pt x="2566" y="3215"/>
                </a:cubicBezTo>
                <a:cubicBezTo>
                  <a:pt x="2248" y="3215"/>
                  <a:pt x="2073" y="3066"/>
                  <a:pt x="2073" y="3066"/>
                </a:cubicBezTo>
                <a:cubicBezTo>
                  <a:pt x="1816" y="3209"/>
                  <a:pt x="1589" y="3265"/>
                  <a:pt x="1385" y="3265"/>
                </a:cubicBezTo>
                <a:cubicBezTo>
                  <a:pt x="691" y="3265"/>
                  <a:pt x="294" y="2603"/>
                  <a:pt x="209" y="2446"/>
                </a:cubicBezTo>
                <a:cubicBezTo>
                  <a:pt x="220" y="2240"/>
                  <a:pt x="273" y="1930"/>
                  <a:pt x="469" y="1692"/>
                </a:cubicBezTo>
                <a:cubicBezTo>
                  <a:pt x="633" y="1491"/>
                  <a:pt x="874" y="1374"/>
                  <a:pt x="1187" y="1345"/>
                </a:cubicBezTo>
                <a:cubicBezTo>
                  <a:pt x="1427" y="1324"/>
                  <a:pt x="1427" y="1324"/>
                  <a:pt x="1427" y="1324"/>
                </a:cubicBezTo>
                <a:cubicBezTo>
                  <a:pt x="1427" y="1324"/>
                  <a:pt x="1427" y="1324"/>
                  <a:pt x="1430" y="1324"/>
                </a:cubicBezTo>
                <a:cubicBezTo>
                  <a:pt x="1430" y="1324"/>
                  <a:pt x="1441" y="1324"/>
                  <a:pt x="1459" y="1324"/>
                </a:cubicBezTo>
                <a:cubicBezTo>
                  <a:pt x="1552" y="1324"/>
                  <a:pt x="1843" y="1316"/>
                  <a:pt x="2158" y="1221"/>
                </a:cubicBezTo>
                <a:cubicBezTo>
                  <a:pt x="2669" y="1067"/>
                  <a:pt x="2993" y="757"/>
                  <a:pt x="3088" y="326"/>
                </a:cubicBezTo>
                <a:cubicBezTo>
                  <a:pt x="3093" y="307"/>
                  <a:pt x="3096" y="289"/>
                  <a:pt x="3099" y="267"/>
                </a:cubicBezTo>
                <a:cubicBezTo>
                  <a:pt x="3281" y="228"/>
                  <a:pt x="3451" y="209"/>
                  <a:pt x="3607" y="209"/>
                </a:cubicBezTo>
                <a:lnTo>
                  <a:pt x="3607" y="0"/>
                </a:lnTo>
                <a:lnTo>
                  <a:pt x="3607" y="0"/>
                </a:lnTo>
                <a:lnTo>
                  <a:pt x="3607" y="0"/>
                </a:lnTo>
                <a:cubicBezTo>
                  <a:pt x="3437" y="0"/>
                  <a:pt x="3250" y="24"/>
                  <a:pt x="3053" y="66"/>
                </a:cubicBezTo>
                <a:cubicBezTo>
                  <a:pt x="2971" y="84"/>
                  <a:pt x="2911" y="151"/>
                  <a:pt x="2894" y="233"/>
                </a:cubicBezTo>
                <a:cubicBezTo>
                  <a:pt x="2892" y="249"/>
                  <a:pt x="2889" y="267"/>
                  <a:pt x="2886" y="281"/>
                </a:cubicBezTo>
                <a:cubicBezTo>
                  <a:pt x="2805" y="640"/>
                  <a:pt x="2540" y="889"/>
                  <a:pt x="2098" y="1022"/>
                </a:cubicBezTo>
                <a:cubicBezTo>
                  <a:pt x="1809" y="1109"/>
                  <a:pt x="1536" y="1117"/>
                  <a:pt x="1459" y="1117"/>
                </a:cubicBezTo>
                <a:cubicBezTo>
                  <a:pt x="1449" y="1117"/>
                  <a:pt x="1443" y="1117"/>
                  <a:pt x="1441" y="1117"/>
                </a:cubicBezTo>
                <a:cubicBezTo>
                  <a:pt x="1435" y="1117"/>
                  <a:pt x="1430" y="1117"/>
                  <a:pt x="1427" y="1117"/>
                </a:cubicBezTo>
                <a:cubicBezTo>
                  <a:pt x="1419" y="1117"/>
                  <a:pt x="1414" y="1117"/>
                  <a:pt x="1409" y="1117"/>
                </a:cubicBezTo>
                <a:cubicBezTo>
                  <a:pt x="1168" y="1138"/>
                  <a:pt x="1168" y="1138"/>
                  <a:pt x="1168" y="1138"/>
                </a:cubicBezTo>
                <a:lnTo>
                  <a:pt x="1168" y="1138"/>
                </a:lnTo>
                <a:cubicBezTo>
                  <a:pt x="800" y="1173"/>
                  <a:pt x="509" y="1316"/>
                  <a:pt x="307" y="1562"/>
                </a:cubicBezTo>
                <a:cubicBezTo>
                  <a:pt x="82" y="1840"/>
                  <a:pt x="16" y="2190"/>
                  <a:pt x="3" y="2433"/>
                </a:cubicBezTo>
                <a:cubicBezTo>
                  <a:pt x="0" y="2471"/>
                  <a:pt x="8" y="2510"/>
                  <a:pt x="27" y="2542"/>
                </a:cubicBezTo>
                <a:cubicBezTo>
                  <a:pt x="74" y="2632"/>
                  <a:pt x="209" y="2860"/>
                  <a:pt x="426" y="3066"/>
                </a:cubicBezTo>
                <a:cubicBezTo>
                  <a:pt x="710" y="3331"/>
                  <a:pt x="1041" y="3474"/>
                  <a:pt x="1385" y="3474"/>
                </a:cubicBezTo>
                <a:cubicBezTo>
                  <a:pt x="1605" y="3474"/>
                  <a:pt x="1833" y="3416"/>
                  <a:pt x="2063" y="3305"/>
                </a:cubicBezTo>
                <a:cubicBezTo>
                  <a:pt x="2169" y="3357"/>
                  <a:pt x="2338" y="3421"/>
                  <a:pt x="2566" y="3421"/>
                </a:cubicBezTo>
                <a:cubicBezTo>
                  <a:pt x="2646" y="3421"/>
                  <a:pt x="2728" y="3413"/>
                  <a:pt x="2810" y="3397"/>
                </a:cubicBezTo>
                <a:cubicBezTo>
                  <a:pt x="2839" y="3524"/>
                  <a:pt x="2897" y="3689"/>
                  <a:pt x="2995" y="3861"/>
                </a:cubicBezTo>
                <a:cubicBezTo>
                  <a:pt x="3122" y="4078"/>
                  <a:pt x="3292" y="4266"/>
                  <a:pt x="3503" y="4425"/>
                </a:cubicBezTo>
                <a:cubicBezTo>
                  <a:pt x="3760" y="4618"/>
                  <a:pt x="4078" y="4761"/>
                  <a:pt x="4446" y="4851"/>
                </a:cubicBezTo>
                <a:cubicBezTo>
                  <a:pt x="4462" y="4856"/>
                  <a:pt x="4478" y="4859"/>
                  <a:pt x="4494" y="4859"/>
                </a:cubicBezTo>
                <a:cubicBezTo>
                  <a:pt x="4537" y="4859"/>
                  <a:pt x="4576" y="4846"/>
                  <a:pt x="4611" y="4822"/>
                </a:cubicBezTo>
                <a:cubicBezTo>
                  <a:pt x="4905" y="4623"/>
                  <a:pt x="4905" y="4623"/>
                  <a:pt x="4905" y="4623"/>
                </a:cubicBezTo>
                <a:cubicBezTo>
                  <a:pt x="4971" y="4578"/>
                  <a:pt x="5005" y="4499"/>
                  <a:pt x="4995" y="4422"/>
                </a:cubicBezTo>
                <a:cubicBezTo>
                  <a:pt x="4981" y="4342"/>
                  <a:pt x="4928" y="4279"/>
                  <a:pt x="4854" y="4255"/>
                </a:cubicBezTo>
                <a:cubicBezTo>
                  <a:pt x="4844" y="4252"/>
                  <a:pt x="4722" y="4208"/>
                  <a:pt x="4629" y="4110"/>
                </a:cubicBezTo>
                <a:cubicBezTo>
                  <a:pt x="4537" y="4014"/>
                  <a:pt x="4504" y="3908"/>
                  <a:pt x="4526" y="3776"/>
                </a:cubicBezTo>
                <a:cubicBezTo>
                  <a:pt x="4690" y="3728"/>
                  <a:pt x="4995" y="3627"/>
                  <a:pt x="5291" y="3442"/>
                </a:cubicBezTo>
                <a:cubicBezTo>
                  <a:pt x="5892" y="3066"/>
                  <a:pt x="6181" y="2536"/>
                  <a:pt x="6120" y="1909"/>
                </a:cubicBezTo>
                <a:cubicBezTo>
                  <a:pt x="6117" y="1864"/>
                  <a:pt x="6096" y="1821"/>
                  <a:pt x="6067" y="1787"/>
                </a:cubicBezTo>
                <a:cubicBezTo>
                  <a:pt x="5903" y="1612"/>
                  <a:pt x="5625" y="1401"/>
                  <a:pt x="5222" y="1369"/>
                </a:cubicBezTo>
                <a:cubicBezTo>
                  <a:pt x="5196" y="1366"/>
                  <a:pt x="5167" y="1366"/>
                  <a:pt x="5140" y="1366"/>
                </a:cubicBezTo>
                <a:cubicBezTo>
                  <a:pt x="5116" y="1366"/>
                  <a:pt x="5093" y="1366"/>
                  <a:pt x="5069" y="1369"/>
                </a:cubicBezTo>
                <a:cubicBezTo>
                  <a:pt x="5069" y="1366"/>
                  <a:pt x="5069" y="1366"/>
                  <a:pt x="5069" y="1363"/>
                </a:cubicBezTo>
                <a:cubicBezTo>
                  <a:pt x="5042" y="1149"/>
                  <a:pt x="4936" y="609"/>
                  <a:pt x="4502" y="278"/>
                </a:cubicBezTo>
                <a:cubicBezTo>
                  <a:pt x="4264" y="92"/>
                  <a:pt x="3962" y="0"/>
                  <a:pt x="3607" y="0"/>
                </a:cubicBezTo>
                <a:lnTo>
                  <a:pt x="3607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" name="Freeform 8"/>
          <p:cNvSpPr>
            <a:spLocks noChangeArrowheads="1"/>
          </p:cNvSpPr>
          <p:nvPr/>
        </p:nvSpPr>
        <p:spPr bwMode="auto">
          <a:xfrm>
            <a:off x="13843621" y="5734455"/>
            <a:ext cx="2083343" cy="2323893"/>
          </a:xfrm>
          <a:custGeom>
            <a:avLst/>
            <a:gdLst>
              <a:gd name="T0" fmla="*/ 1891 w 2560"/>
              <a:gd name="T1" fmla="*/ 2858 h 2859"/>
              <a:gd name="T2" fmla="*/ 1891 w 2560"/>
              <a:gd name="T3" fmla="*/ 2858 h 2859"/>
              <a:gd name="T4" fmla="*/ 1825 w 2560"/>
              <a:gd name="T5" fmla="*/ 2833 h 2859"/>
              <a:gd name="T6" fmla="*/ 1155 w 2560"/>
              <a:gd name="T7" fmla="*/ 2555 h 2859"/>
              <a:gd name="T8" fmla="*/ 1081 w 2560"/>
              <a:gd name="T9" fmla="*/ 2553 h 2859"/>
              <a:gd name="T10" fmla="*/ 1028 w 2560"/>
              <a:gd name="T11" fmla="*/ 2553 h 2859"/>
              <a:gd name="T12" fmla="*/ 1023 w 2560"/>
              <a:gd name="T13" fmla="*/ 2555 h 2859"/>
              <a:gd name="T14" fmla="*/ 919 w 2560"/>
              <a:gd name="T15" fmla="*/ 2463 h 2859"/>
              <a:gd name="T16" fmla="*/ 390 w 2560"/>
              <a:gd name="T17" fmla="*/ 1446 h 2859"/>
              <a:gd name="T18" fmla="*/ 80 w 2560"/>
              <a:gd name="T19" fmla="*/ 1276 h 2859"/>
              <a:gd name="T20" fmla="*/ 16 w 2560"/>
              <a:gd name="T21" fmla="*/ 1147 h 2859"/>
              <a:gd name="T22" fmla="*/ 331 w 2560"/>
              <a:gd name="T23" fmla="*/ 845 h 2859"/>
              <a:gd name="T24" fmla="*/ 342 w 2560"/>
              <a:gd name="T25" fmla="*/ 842 h 2859"/>
              <a:gd name="T26" fmla="*/ 874 w 2560"/>
              <a:gd name="T27" fmla="*/ 488 h 2859"/>
              <a:gd name="T28" fmla="*/ 941 w 2560"/>
              <a:gd name="T29" fmla="*/ 112 h 2859"/>
              <a:gd name="T30" fmla="*/ 991 w 2560"/>
              <a:gd name="T31" fmla="*/ 16 h 2859"/>
              <a:gd name="T32" fmla="*/ 1044 w 2560"/>
              <a:gd name="T33" fmla="*/ 0 h 2859"/>
              <a:gd name="T34" fmla="*/ 1100 w 2560"/>
              <a:gd name="T35" fmla="*/ 16 h 2859"/>
              <a:gd name="T36" fmla="*/ 1989 w 2560"/>
              <a:gd name="T37" fmla="*/ 2791 h 2859"/>
              <a:gd name="T38" fmla="*/ 1918 w 2560"/>
              <a:gd name="T39" fmla="*/ 2855 h 2859"/>
              <a:gd name="T40" fmla="*/ 1891 w 2560"/>
              <a:gd name="T41" fmla="*/ 2858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60" h="2859">
                <a:moveTo>
                  <a:pt x="1891" y="2858"/>
                </a:moveTo>
                <a:lnTo>
                  <a:pt x="1891" y="2858"/>
                </a:lnTo>
                <a:cubicBezTo>
                  <a:pt x="1867" y="2858"/>
                  <a:pt x="1844" y="2850"/>
                  <a:pt x="1825" y="2833"/>
                </a:cubicBezTo>
                <a:cubicBezTo>
                  <a:pt x="1627" y="2670"/>
                  <a:pt x="1401" y="2574"/>
                  <a:pt x="1155" y="2555"/>
                </a:cubicBezTo>
                <a:cubicBezTo>
                  <a:pt x="1131" y="2553"/>
                  <a:pt x="1105" y="2553"/>
                  <a:pt x="1081" y="2553"/>
                </a:cubicBezTo>
                <a:cubicBezTo>
                  <a:pt x="1065" y="2553"/>
                  <a:pt x="1046" y="2553"/>
                  <a:pt x="1028" y="2553"/>
                </a:cubicBezTo>
                <a:cubicBezTo>
                  <a:pt x="1028" y="2553"/>
                  <a:pt x="1025" y="2555"/>
                  <a:pt x="1023" y="2555"/>
                </a:cubicBezTo>
                <a:cubicBezTo>
                  <a:pt x="972" y="2555"/>
                  <a:pt x="927" y="2516"/>
                  <a:pt x="919" y="2463"/>
                </a:cubicBezTo>
                <a:cubicBezTo>
                  <a:pt x="895" y="2262"/>
                  <a:pt x="795" y="1759"/>
                  <a:pt x="390" y="1446"/>
                </a:cubicBezTo>
                <a:cubicBezTo>
                  <a:pt x="297" y="1374"/>
                  <a:pt x="191" y="1319"/>
                  <a:pt x="80" y="1276"/>
                </a:cubicBezTo>
                <a:cubicBezTo>
                  <a:pt x="27" y="1258"/>
                  <a:pt x="0" y="1200"/>
                  <a:pt x="16" y="1147"/>
                </a:cubicBezTo>
                <a:cubicBezTo>
                  <a:pt x="66" y="1004"/>
                  <a:pt x="178" y="895"/>
                  <a:pt x="331" y="845"/>
                </a:cubicBezTo>
                <a:cubicBezTo>
                  <a:pt x="334" y="842"/>
                  <a:pt x="339" y="842"/>
                  <a:pt x="342" y="842"/>
                </a:cubicBezTo>
                <a:cubicBezTo>
                  <a:pt x="604" y="784"/>
                  <a:pt x="784" y="665"/>
                  <a:pt x="874" y="488"/>
                </a:cubicBezTo>
                <a:cubicBezTo>
                  <a:pt x="930" y="381"/>
                  <a:pt x="951" y="254"/>
                  <a:pt x="941" y="112"/>
                </a:cubicBezTo>
                <a:cubicBezTo>
                  <a:pt x="938" y="72"/>
                  <a:pt x="956" y="35"/>
                  <a:pt x="991" y="16"/>
                </a:cubicBezTo>
                <a:cubicBezTo>
                  <a:pt x="1007" y="5"/>
                  <a:pt x="1025" y="0"/>
                  <a:pt x="1044" y="0"/>
                </a:cubicBezTo>
                <a:cubicBezTo>
                  <a:pt x="1062" y="0"/>
                  <a:pt x="1081" y="5"/>
                  <a:pt x="1100" y="16"/>
                </a:cubicBezTo>
                <a:cubicBezTo>
                  <a:pt x="2559" y="940"/>
                  <a:pt x="2148" y="2375"/>
                  <a:pt x="1989" y="2791"/>
                </a:cubicBezTo>
                <a:cubicBezTo>
                  <a:pt x="1976" y="2823"/>
                  <a:pt x="1949" y="2847"/>
                  <a:pt x="1918" y="2855"/>
                </a:cubicBezTo>
                <a:cubicBezTo>
                  <a:pt x="1910" y="2858"/>
                  <a:pt x="1899" y="2858"/>
                  <a:pt x="1891" y="285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4" name="Freeform 9"/>
          <p:cNvSpPr>
            <a:spLocks noChangeArrowheads="1"/>
          </p:cNvSpPr>
          <p:nvPr/>
        </p:nvSpPr>
        <p:spPr bwMode="auto">
          <a:xfrm>
            <a:off x="13746638" y="5648252"/>
            <a:ext cx="2068975" cy="2496299"/>
          </a:xfrm>
          <a:custGeom>
            <a:avLst/>
            <a:gdLst>
              <a:gd name="T0" fmla="*/ 1160 w 2546"/>
              <a:gd name="T1" fmla="*/ 206 h 3067"/>
              <a:gd name="T2" fmla="*/ 1160 w 2546"/>
              <a:gd name="T3" fmla="*/ 206 h 3067"/>
              <a:gd name="T4" fmla="*/ 2007 w 2546"/>
              <a:gd name="T5" fmla="*/ 2857 h 3067"/>
              <a:gd name="T6" fmla="*/ 1279 w 2546"/>
              <a:gd name="T7" fmla="*/ 2555 h 3067"/>
              <a:gd name="T8" fmla="*/ 1197 w 2546"/>
              <a:gd name="T9" fmla="*/ 2553 h 3067"/>
              <a:gd name="T10" fmla="*/ 1139 w 2546"/>
              <a:gd name="T11" fmla="*/ 2553 h 3067"/>
              <a:gd name="T12" fmla="*/ 569 w 2546"/>
              <a:gd name="T13" fmla="*/ 1467 h 3067"/>
              <a:gd name="T14" fmla="*/ 230 w 2546"/>
              <a:gd name="T15" fmla="*/ 1281 h 3067"/>
              <a:gd name="T16" fmla="*/ 479 w 2546"/>
              <a:gd name="T17" fmla="*/ 1046 h 3067"/>
              <a:gd name="T18" fmla="*/ 1083 w 2546"/>
              <a:gd name="T19" fmla="*/ 638 h 3067"/>
              <a:gd name="T20" fmla="*/ 1160 w 2546"/>
              <a:gd name="T21" fmla="*/ 206 h 3067"/>
              <a:gd name="T22" fmla="*/ 1160 w 2546"/>
              <a:gd name="T23" fmla="*/ 0 h 3067"/>
              <a:gd name="T24" fmla="*/ 1160 w 2546"/>
              <a:gd name="T25" fmla="*/ 0 h 3067"/>
              <a:gd name="T26" fmla="*/ 1051 w 2546"/>
              <a:gd name="T27" fmla="*/ 29 h 3067"/>
              <a:gd name="T28" fmla="*/ 953 w 2546"/>
              <a:gd name="T29" fmla="*/ 223 h 3067"/>
              <a:gd name="T30" fmla="*/ 898 w 2546"/>
              <a:gd name="T31" fmla="*/ 543 h 3067"/>
              <a:gd name="T32" fmla="*/ 437 w 2546"/>
              <a:gd name="T33" fmla="*/ 842 h 3067"/>
              <a:gd name="T34" fmla="*/ 416 w 2546"/>
              <a:gd name="T35" fmla="*/ 850 h 3067"/>
              <a:gd name="T36" fmla="*/ 34 w 2546"/>
              <a:gd name="T37" fmla="*/ 1215 h 3067"/>
              <a:gd name="T38" fmla="*/ 159 w 2546"/>
              <a:gd name="T39" fmla="*/ 1477 h 3067"/>
              <a:gd name="T40" fmla="*/ 442 w 2546"/>
              <a:gd name="T41" fmla="*/ 1631 h 3067"/>
              <a:gd name="T42" fmla="*/ 935 w 2546"/>
              <a:gd name="T43" fmla="*/ 2579 h 3067"/>
              <a:gd name="T44" fmla="*/ 1139 w 2546"/>
              <a:gd name="T45" fmla="*/ 2762 h 3067"/>
              <a:gd name="T46" fmla="*/ 1149 w 2546"/>
              <a:gd name="T47" fmla="*/ 2759 h 3067"/>
              <a:gd name="T48" fmla="*/ 1197 w 2546"/>
              <a:gd name="T49" fmla="*/ 2759 h 3067"/>
              <a:gd name="T50" fmla="*/ 1263 w 2546"/>
              <a:gd name="T51" fmla="*/ 2762 h 3067"/>
              <a:gd name="T52" fmla="*/ 1875 w 2546"/>
              <a:gd name="T53" fmla="*/ 3016 h 3067"/>
              <a:gd name="T54" fmla="*/ 2007 w 2546"/>
              <a:gd name="T55" fmla="*/ 3066 h 3067"/>
              <a:gd name="T56" fmla="*/ 2060 w 2546"/>
              <a:gd name="T57" fmla="*/ 3059 h 3067"/>
              <a:gd name="T58" fmla="*/ 2201 w 2546"/>
              <a:gd name="T59" fmla="*/ 2931 h 3067"/>
              <a:gd name="T60" fmla="*/ 2370 w 2546"/>
              <a:gd name="T61" fmla="*/ 1676 h 3067"/>
              <a:gd name="T62" fmla="*/ 2076 w 2546"/>
              <a:gd name="T63" fmla="*/ 823 h 3067"/>
              <a:gd name="T64" fmla="*/ 1271 w 2546"/>
              <a:gd name="T65" fmla="*/ 32 h 3067"/>
              <a:gd name="T66" fmla="*/ 1160 w 2546"/>
              <a:gd name="T67" fmla="*/ 0 h 3067"/>
              <a:gd name="T68" fmla="*/ 1160 w 2546"/>
              <a:gd name="T69" fmla="*/ 206 h 3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6" h="3067">
                <a:moveTo>
                  <a:pt x="1160" y="206"/>
                </a:moveTo>
                <a:lnTo>
                  <a:pt x="1160" y="206"/>
                </a:lnTo>
                <a:cubicBezTo>
                  <a:pt x="2545" y="1083"/>
                  <a:pt x="2171" y="2431"/>
                  <a:pt x="2007" y="2857"/>
                </a:cubicBezTo>
                <a:cubicBezTo>
                  <a:pt x="1843" y="2719"/>
                  <a:pt x="1599" y="2579"/>
                  <a:pt x="1279" y="2555"/>
                </a:cubicBezTo>
                <a:cubicBezTo>
                  <a:pt x="1252" y="2553"/>
                  <a:pt x="1223" y="2553"/>
                  <a:pt x="1197" y="2553"/>
                </a:cubicBezTo>
                <a:cubicBezTo>
                  <a:pt x="1178" y="2553"/>
                  <a:pt x="1157" y="2553"/>
                  <a:pt x="1139" y="2553"/>
                </a:cubicBezTo>
                <a:cubicBezTo>
                  <a:pt x="1112" y="2333"/>
                  <a:pt x="1003" y="1803"/>
                  <a:pt x="569" y="1467"/>
                </a:cubicBezTo>
                <a:cubicBezTo>
                  <a:pt x="466" y="1390"/>
                  <a:pt x="355" y="1327"/>
                  <a:pt x="230" y="1281"/>
                </a:cubicBezTo>
                <a:cubicBezTo>
                  <a:pt x="257" y="1205"/>
                  <a:pt x="320" y="1099"/>
                  <a:pt x="479" y="1046"/>
                </a:cubicBezTo>
                <a:cubicBezTo>
                  <a:pt x="773" y="982"/>
                  <a:pt x="977" y="844"/>
                  <a:pt x="1083" y="638"/>
                </a:cubicBezTo>
                <a:cubicBezTo>
                  <a:pt x="1157" y="495"/>
                  <a:pt x="1170" y="339"/>
                  <a:pt x="1160" y="206"/>
                </a:cubicBezTo>
                <a:lnTo>
                  <a:pt x="1160" y="0"/>
                </a:lnTo>
                <a:lnTo>
                  <a:pt x="1160" y="0"/>
                </a:lnTo>
                <a:cubicBezTo>
                  <a:pt x="1123" y="0"/>
                  <a:pt x="1085" y="10"/>
                  <a:pt x="1051" y="29"/>
                </a:cubicBezTo>
                <a:cubicBezTo>
                  <a:pt x="985" y="69"/>
                  <a:pt x="948" y="146"/>
                  <a:pt x="953" y="223"/>
                </a:cubicBezTo>
                <a:cubicBezTo>
                  <a:pt x="961" y="347"/>
                  <a:pt x="945" y="455"/>
                  <a:pt x="898" y="543"/>
                </a:cubicBezTo>
                <a:cubicBezTo>
                  <a:pt x="821" y="694"/>
                  <a:pt x="670" y="792"/>
                  <a:pt x="437" y="842"/>
                </a:cubicBezTo>
                <a:cubicBezTo>
                  <a:pt x="429" y="844"/>
                  <a:pt x="421" y="848"/>
                  <a:pt x="416" y="850"/>
                </a:cubicBezTo>
                <a:cubicBezTo>
                  <a:pt x="230" y="911"/>
                  <a:pt x="95" y="1041"/>
                  <a:pt x="34" y="1215"/>
                </a:cubicBezTo>
                <a:cubicBezTo>
                  <a:pt x="0" y="1321"/>
                  <a:pt x="56" y="1438"/>
                  <a:pt x="159" y="1477"/>
                </a:cubicBezTo>
                <a:cubicBezTo>
                  <a:pt x="262" y="1515"/>
                  <a:pt x="357" y="1567"/>
                  <a:pt x="442" y="1631"/>
                </a:cubicBezTo>
                <a:cubicBezTo>
                  <a:pt x="815" y="1920"/>
                  <a:pt x="911" y="2391"/>
                  <a:pt x="935" y="2579"/>
                </a:cubicBezTo>
                <a:cubicBezTo>
                  <a:pt x="945" y="2683"/>
                  <a:pt x="1035" y="2762"/>
                  <a:pt x="1139" y="2762"/>
                </a:cubicBezTo>
                <a:cubicBezTo>
                  <a:pt x="1144" y="2762"/>
                  <a:pt x="1147" y="2762"/>
                  <a:pt x="1149" y="2759"/>
                </a:cubicBezTo>
                <a:cubicBezTo>
                  <a:pt x="1165" y="2759"/>
                  <a:pt x="1181" y="2759"/>
                  <a:pt x="1197" y="2759"/>
                </a:cubicBezTo>
                <a:cubicBezTo>
                  <a:pt x="1218" y="2759"/>
                  <a:pt x="1242" y="2759"/>
                  <a:pt x="1263" y="2762"/>
                </a:cubicBezTo>
                <a:cubicBezTo>
                  <a:pt x="1488" y="2780"/>
                  <a:pt x="1695" y="2865"/>
                  <a:pt x="1875" y="3016"/>
                </a:cubicBezTo>
                <a:cubicBezTo>
                  <a:pt x="1912" y="3048"/>
                  <a:pt x="1960" y="3066"/>
                  <a:pt x="2007" y="3066"/>
                </a:cubicBezTo>
                <a:cubicBezTo>
                  <a:pt x="2026" y="3066"/>
                  <a:pt x="2042" y="3064"/>
                  <a:pt x="2060" y="3059"/>
                </a:cubicBezTo>
                <a:cubicBezTo>
                  <a:pt x="2124" y="3043"/>
                  <a:pt x="2176" y="2995"/>
                  <a:pt x="2201" y="2931"/>
                </a:cubicBezTo>
                <a:cubicBezTo>
                  <a:pt x="2291" y="2696"/>
                  <a:pt x="2433" y="2219"/>
                  <a:pt x="2370" y="1676"/>
                </a:cubicBezTo>
                <a:cubicBezTo>
                  <a:pt x="2333" y="1369"/>
                  <a:pt x="2235" y="1080"/>
                  <a:pt x="2076" y="823"/>
                </a:cubicBezTo>
                <a:cubicBezTo>
                  <a:pt x="1888" y="516"/>
                  <a:pt x="1618" y="252"/>
                  <a:pt x="1271" y="32"/>
                </a:cubicBezTo>
                <a:cubicBezTo>
                  <a:pt x="1237" y="10"/>
                  <a:pt x="1197" y="0"/>
                  <a:pt x="1160" y="0"/>
                </a:cubicBezTo>
                <a:lnTo>
                  <a:pt x="1160" y="2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5" name="Freeform 10"/>
          <p:cNvSpPr>
            <a:spLocks noChangeArrowheads="1"/>
          </p:cNvSpPr>
          <p:nvPr/>
        </p:nvSpPr>
        <p:spPr bwMode="auto">
          <a:xfrm>
            <a:off x="10815590" y="4685650"/>
            <a:ext cx="3811080" cy="2054508"/>
          </a:xfrm>
          <a:custGeom>
            <a:avLst/>
            <a:gdLst>
              <a:gd name="T0" fmla="*/ 2770 w 4685"/>
              <a:gd name="T1" fmla="*/ 2524 h 2525"/>
              <a:gd name="T2" fmla="*/ 2770 w 4685"/>
              <a:gd name="T3" fmla="*/ 2524 h 2525"/>
              <a:gd name="T4" fmla="*/ 2704 w 4685"/>
              <a:gd name="T5" fmla="*/ 2502 h 2525"/>
              <a:gd name="T6" fmla="*/ 2667 w 4685"/>
              <a:gd name="T7" fmla="*/ 2423 h 2525"/>
              <a:gd name="T8" fmla="*/ 2402 w 4685"/>
              <a:gd name="T9" fmla="*/ 1883 h 2525"/>
              <a:gd name="T10" fmla="*/ 1719 w 4685"/>
              <a:gd name="T11" fmla="*/ 1668 h 2525"/>
              <a:gd name="T12" fmla="*/ 1319 w 4685"/>
              <a:gd name="T13" fmla="*/ 1732 h 2525"/>
              <a:gd name="T14" fmla="*/ 1284 w 4685"/>
              <a:gd name="T15" fmla="*/ 1740 h 2525"/>
              <a:gd name="T16" fmla="*/ 1194 w 4685"/>
              <a:gd name="T17" fmla="*/ 1687 h 2525"/>
              <a:gd name="T18" fmla="*/ 866 w 4685"/>
              <a:gd name="T19" fmla="*/ 1250 h 2525"/>
              <a:gd name="T20" fmla="*/ 69 w 4685"/>
              <a:gd name="T21" fmla="*/ 694 h 2525"/>
              <a:gd name="T22" fmla="*/ 8 w 4685"/>
              <a:gd name="T23" fmla="*/ 620 h 2525"/>
              <a:gd name="T24" fmla="*/ 32 w 4685"/>
              <a:gd name="T25" fmla="*/ 527 h 2525"/>
              <a:gd name="T26" fmla="*/ 884 w 4685"/>
              <a:gd name="T27" fmla="*/ 40 h 2525"/>
              <a:gd name="T28" fmla="*/ 887 w 4685"/>
              <a:gd name="T29" fmla="*/ 40 h 2525"/>
              <a:gd name="T30" fmla="*/ 1319 w 4685"/>
              <a:gd name="T31" fmla="*/ 0 h 2525"/>
              <a:gd name="T32" fmla="*/ 2201 w 4685"/>
              <a:gd name="T33" fmla="*/ 201 h 2525"/>
              <a:gd name="T34" fmla="*/ 2884 w 4685"/>
              <a:gd name="T35" fmla="*/ 114 h 2525"/>
              <a:gd name="T36" fmla="*/ 4581 w 4685"/>
              <a:gd name="T37" fmla="*/ 1136 h 2525"/>
              <a:gd name="T38" fmla="*/ 4587 w 4685"/>
              <a:gd name="T39" fmla="*/ 1149 h 2525"/>
              <a:gd name="T40" fmla="*/ 4573 w 4685"/>
              <a:gd name="T41" fmla="*/ 1764 h 2525"/>
              <a:gd name="T42" fmla="*/ 4075 w 4685"/>
              <a:gd name="T43" fmla="*/ 2102 h 2525"/>
              <a:gd name="T44" fmla="*/ 4054 w 4685"/>
              <a:gd name="T45" fmla="*/ 2105 h 2525"/>
              <a:gd name="T46" fmla="*/ 3662 w 4685"/>
              <a:gd name="T47" fmla="*/ 2274 h 2525"/>
              <a:gd name="T48" fmla="*/ 3623 w 4685"/>
              <a:gd name="T49" fmla="*/ 2386 h 2525"/>
              <a:gd name="T50" fmla="*/ 3588 w 4685"/>
              <a:gd name="T51" fmla="*/ 2465 h 2525"/>
              <a:gd name="T52" fmla="*/ 3519 w 4685"/>
              <a:gd name="T53" fmla="*/ 2489 h 2525"/>
              <a:gd name="T54" fmla="*/ 3506 w 4685"/>
              <a:gd name="T55" fmla="*/ 2489 h 2525"/>
              <a:gd name="T56" fmla="*/ 3263 w 4685"/>
              <a:gd name="T57" fmla="*/ 2470 h 2525"/>
              <a:gd name="T58" fmla="*/ 2788 w 4685"/>
              <a:gd name="T59" fmla="*/ 2521 h 2525"/>
              <a:gd name="T60" fmla="*/ 2770 w 4685"/>
              <a:gd name="T61" fmla="*/ 2524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85" h="2525">
                <a:moveTo>
                  <a:pt x="2770" y="2524"/>
                </a:moveTo>
                <a:lnTo>
                  <a:pt x="2770" y="2524"/>
                </a:lnTo>
                <a:cubicBezTo>
                  <a:pt x="2746" y="2524"/>
                  <a:pt x="2723" y="2516"/>
                  <a:pt x="2704" y="2502"/>
                </a:cubicBezTo>
                <a:cubicBezTo>
                  <a:pt x="2680" y="2481"/>
                  <a:pt x="2667" y="2455"/>
                  <a:pt x="2667" y="2423"/>
                </a:cubicBezTo>
                <a:cubicBezTo>
                  <a:pt x="2659" y="2203"/>
                  <a:pt x="2566" y="2015"/>
                  <a:pt x="2402" y="1883"/>
                </a:cubicBezTo>
                <a:cubicBezTo>
                  <a:pt x="2227" y="1745"/>
                  <a:pt x="1986" y="1668"/>
                  <a:pt x="1719" y="1668"/>
                </a:cubicBezTo>
                <a:cubicBezTo>
                  <a:pt x="1576" y="1668"/>
                  <a:pt x="1438" y="1692"/>
                  <a:pt x="1319" y="1732"/>
                </a:cubicBezTo>
                <a:cubicBezTo>
                  <a:pt x="1308" y="1737"/>
                  <a:pt x="1295" y="1740"/>
                  <a:pt x="1284" y="1740"/>
                </a:cubicBezTo>
                <a:cubicBezTo>
                  <a:pt x="1247" y="1740"/>
                  <a:pt x="1213" y="1721"/>
                  <a:pt x="1194" y="1687"/>
                </a:cubicBezTo>
                <a:cubicBezTo>
                  <a:pt x="1133" y="1584"/>
                  <a:pt x="1028" y="1422"/>
                  <a:pt x="866" y="1250"/>
                </a:cubicBezTo>
                <a:cubicBezTo>
                  <a:pt x="633" y="998"/>
                  <a:pt x="365" y="813"/>
                  <a:pt x="69" y="694"/>
                </a:cubicBezTo>
                <a:cubicBezTo>
                  <a:pt x="37" y="681"/>
                  <a:pt x="13" y="654"/>
                  <a:pt x="8" y="620"/>
                </a:cubicBezTo>
                <a:cubicBezTo>
                  <a:pt x="0" y="588"/>
                  <a:pt x="8" y="551"/>
                  <a:pt x="32" y="527"/>
                </a:cubicBezTo>
                <a:cubicBezTo>
                  <a:pt x="193" y="355"/>
                  <a:pt x="471" y="132"/>
                  <a:pt x="884" y="40"/>
                </a:cubicBezTo>
                <a:cubicBezTo>
                  <a:pt x="887" y="40"/>
                  <a:pt x="887" y="40"/>
                  <a:pt x="887" y="40"/>
                </a:cubicBezTo>
                <a:cubicBezTo>
                  <a:pt x="1033" y="13"/>
                  <a:pt x="1176" y="0"/>
                  <a:pt x="1319" y="0"/>
                </a:cubicBezTo>
                <a:cubicBezTo>
                  <a:pt x="1780" y="0"/>
                  <a:pt x="2092" y="143"/>
                  <a:pt x="2201" y="201"/>
                </a:cubicBezTo>
                <a:cubicBezTo>
                  <a:pt x="2439" y="143"/>
                  <a:pt x="2669" y="114"/>
                  <a:pt x="2884" y="114"/>
                </a:cubicBezTo>
                <a:cubicBezTo>
                  <a:pt x="4007" y="114"/>
                  <a:pt x="4468" y="895"/>
                  <a:pt x="4581" y="1136"/>
                </a:cubicBezTo>
                <a:cubicBezTo>
                  <a:pt x="4584" y="1141"/>
                  <a:pt x="4584" y="1144"/>
                  <a:pt x="4587" y="1149"/>
                </a:cubicBezTo>
                <a:cubicBezTo>
                  <a:pt x="4629" y="1284"/>
                  <a:pt x="4684" y="1544"/>
                  <a:pt x="4573" y="1764"/>
                </a:cubicBezTo>
                <a:cubicBezTo>
                  <a:pt x="4489" y="1930"/>
                  <a:pt x="4319" y="2044"/>
                  <a:pt x="4075" y="2102"/>
                </a:cubicBezTo>
                <a:cubicBezTo>
                  <a:pt x="4067" y="2102"/>
                  <a:pt x="4062" y="2105"/>
                  <a:pt x="4054" y="2105"/>
                </a:cubicBezTo>
                <a:cubicBezTo>
                  <a:pt x="3938" y="2108"/>
                  <a:pt x="3724" y="2145"/>
                  <a:pt x="3662" y="2274"/>
                </a:cubicBezTo>
                <a:cubicBezTo>
                  <a:pt x="3628" y="2346"/>
                  <a:pt x="3623" y="2378"/>
                  <a:pt x="3623" y="2386"/>
                </a:cubicBezTo>
                <a:cubicBezTo>
                  <a:pt x="3623" y="2415"/>
                  <a:pt x="3612" y="2444"/>
                  <a:pt x="3588" y="2465"/>
                </a:cubicBezTo>
                <a:cubicBezTo>
                  <a:pt x="3570" y="2481"/>
                  <a:pt x="3546" y="2489"/>
                  <a:pt x="3519" y="2489"/>
                </a:cubicBezTo>
                <a:cubicBezTo>
                  <a:pt x="3517" y="2489"/>
                  <a:pt x="3511" y="2489"/>
                  <a:pt x="3506" y="2489"/>
                </a:cubicBezTo>
                <a:cubicBezTo>
                  <a:pt x="3429" y="2478"/>
                  <a:pt x="3347" y="2470"/>
                  <a:pt x="3263" y="2470"/>
                </a:cubicBezTo>
                <a:cubicBezTo>
                  <a:pt x="3114" y="2470"/>
                  <a:pt x="2955" y="2489"/>
                  <a:pt x="2788" y="2521"/>
                </a:cubicBezTo>
                <a:cubicBezTo>
                  <a:pt x="2783" y="2524"/>
                  <a:pt x="2775" y="2524"/>
                  <a:pt x="2770" y="2524"/>
                </a:cubicBez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Freeform 11"/>
          <p:cNvSpPr>
            <a:spLocks noChangeArrowheads="1"/>
          </p:cNvSpPr>
          <p:nvPr/>
        </p:nvSpPr>
        <p:spPr bwMode="auto">
          <a:xfrm>
            <a:off x="10725791" y="4599447"/>
            <a:ext cx="3994271" cy="2223322"/>
          </a:xfrm>
          <a:custGeom>
            <a:avLst/>
            <a:gdLst>
              <a:gd name="T0" fmla="*/ 1428 w 4906"/>
              <a:gd name="T1" fmla="*/ 209 h 2734"/>
              <a:gd name="T2" fmla="*/ 1428 w 4906"/>
              <a:gd name="T3" fmla="*/ 209 h 2734"/>
              <a:gd name="T4" fmla="*/ 2294 w 4906"/>
              <a:gd name="T5" fmla="*/ 416 h 2734"/>
              <a:gd name="T6" fmla="*/ 2993 w 4906"/>
              <a:gd name="T7" fmla="*/ 323 h 2734"/>
              <a:gd name="T8" fmla="*/ 4598 w 4906"/>
              <a:gd name="T9" fmla="*/ 1287 h 2734"/>
              <a:gd name="T10" fmla="*/ 4590 w 4906"/>
              <a:gd name="T11" fmla="*/ 1822 h 2734"/>
              <a:gd name="T12" fmla="*/ 4161 w 4906"/>
              <a:gd name="T13" fmla="*/ 2108 h 2734"/>
              <a:gd name="T14" fmla="*/ 3676 w 4906"/>
              <a:gd name="T15" fmla="*/ 2336 h 2734"/>
              <a:gd name="T16" fmla="*/ 3628 w 4906"/>
              <a:gd name="T17" fmla="*/ 2492 h 2734"/>
              <a:gd name="T18" fmla="*/ 3372 w 4906"/>
              <a:gd name="T19" fmla="*/ 2473 h 2734"/>
              <a:gd name="T20" fmla="*/ 2879 w 4906"/>
              <a:gd name="T21" fmla="*/ 2526 h 2734"/>
              <a:gd name="T22" fmla="*/ 2575 w 4906"/>
              <a:gd name="T23" fmla="*/ 1909 h 2734"/>
              <a:gd name="T24" fmla="*/ 1828 w 4906"/>
              <a:gd name="T25" fmla="*/ 1671 h 2734"/>
              <a:gd name="T26" fmla="*/ 1393 w 4906"/>
              <a:gd name="T27" fmla="*/ 1740 h 2734"/>
              <a:gd name="T28" fmla="*/ 1052 w 4906"/>
              <a:gd name="T29" fmla="*/ 1284 h 2734"/>
              <a:gd name="T30" fmla="*/ 217 w 4906"/>
              <a:gd name="T31" fmla="*/ 704 h 2734"/>
              <a:gd name="T32" fmla="*/ 1017 w 4906"/>
              <a:gd name="T33" fmla="*/ 246 h 2734"/>
              <a:gd name="T34" fmla="*/ 1428 w 4906"/>
              <a:gd name="T35" fmla="*/ 209 h 2734"/>
              <a:gd name="T36" fmla="*/ 1428 w 4906"/>
              <a:gd name="T37" fmla="*/ 0 h 2734"/>
              <a:gd name="T38" fmla="*/ 1428 w 4906"/>
              <a:gd name="T39" fmla="*/ 0 h 2734"/>
              <a:gd name="T40" fmla="*/ 978 w 4906"/>
              <a:gd name="T41" fmla="*/ 42 h 2734"/>
              <a:gd name="T42" fmla="*/ 972 w 4906"/>
              <a:gd name="T43" fmla="*/ 45 h 2734"/>
              <a:gd name="T44" fmla="*/ 67 w 4906"/>
              <a:gd name="T45" fmla="*/ 561 h 2734"/>
              <a:gd name="T46" fmla="*/ 14 w 4906"/>
              <a:gd name="T47" fmla="*/ 749 h 2734"/>
              <a:gd name="T48" fmla="*/ 141 w 4906"/>
              <a:gd name="T49" fmla="*/ 895 h 2734"/>
              <a:gd name="T50" fmla="*/ 901 w 4906"/>
              <a:gd name="T51" fmla="*/ 1427 h 2734"/>
              <a:gd name="T52" fmla="*/ 1216 w 4906"/>
              <a:gd name="T53" fmla="*/ 1846 h 2734"/>
              <a:gd name="T54" fmla="*/ 1393 w 4906"/>
              <a:gd name="T55" fmla="*/ 1949 h 2734"/>
              <a:gd name="T56" fmla="*/ 1462 w 4906"/>
              <a:gd name="T57" fmla="*/ 1936 h 2734"/>
              <a:gd name="T58" fmla="*/ 1828 w 4906"/>
              <a:gd name="T59" fmla="*/ 1880 h 2734"/>
              <a:gd name="T60" fmla="*/ 2445 w 4906"/>
              <a:gd name="T61" fmla="*/ 2071 h 2734"/>
              <a:gd name="T62" fmla="*/ 2673 w 4906"/>
              <a:gd name="T63" fmla="*/ 2534 h 2734"/>
              <a:gd name="T64" fmla="*/ 2749 w 4906"/>
              <a:gd name="T65" fmla="*/ 2688 h 2734"/>
              <a:gd name="T66" fmla="*/ 2879 w 4906"/>
              <a:gd name="T67" fmla="*/ 2733 h 2734"/>
              <a:gd name="T68" fmla="*/ 2919 w 4906"/>
              <a:gd name="T69" fmla="*/ 2730 h 2734"/>
              <a:gd name="T70" fmla="*/ 3372 w 4906"/>
              <a:gd name="T71" fmla="*/ 2682 h 2734"/>
              <a:gd name="T72" fmla="*/ 3599 w 4906"/>
              <a:gd name="T73" fmla="*/ 2696 h 2734"/>
              <a:gd name="T74" fmla="*/ 3628 w 4906"/>
              <a:gd name="T75" fmla="*/ 2698 h 2734"/>
              <a:gd name="T76" fmla="*/ 3766 w 4906"/>
              <a:gd name="T77" fmla="*/ 2648 h 2734"/>
              <a:gd name="T78" fmla="*/ 3838 w 4906"/>
              <a:gd name="T79" fmla="*/ 2495 h 2734"/>
              <a:gd name="T80" fmla="*/ 3864 w 4906"/>
              <a:gd name="T81" fmla="*/ 2426 h 2734"/>
              <a:gd name="T82" fmla="*/ 4166 w 4906"/>
              <a:gd name="T83" fmla="*/ 2315 h 2734"/>
              <a:gd name="T84" fmla="*/ 4208 w 4906"/>
              <a:gd name="T85" fmla="*/ 2309 h 2734"/>
              <a:gd name="T86" fmla="*/ 4775 w 4906"/>
              <a:gd name="T87" fmla="*/ 1917 h 2734"/>
              <a:gd name="T88" fmla="*/ 4793 w 4906"/>
              <a:gd name="T89" fmla="*/ 1224 h 2734"/>
              <a:gd name="T90" fmla="*/ 4783 w 4906"/>
              <a:gd name="T91" fmla="*/ 1197 h 2734"/>
              <a:gd name="T92" fmla="*/ 2993 w 4906"/>
              <a:gd name="T93" fmla="*/ 116 h 2734"/>
              <a:gd name="T94" fmla="*/ 2323 w 4906"/>
              <a:gd name="T95" fmla="*/ 196 h 2734"/>
              <a:gd name="T96" fmla="*/ 1428 w 4906"/>
              <a:gd name="T97" fmla="*/ 0 h 2734"/>
              <a:gd name="T98" fmla="*/ 1428 w 4906"/>
              <a:gd name="T99" fmla="*/ 209 h 2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6" h="2734">
                <a:moveTo>
                  <a:pt x="1428" y="209"/>
                </a:moveTo>
                <a:lnTo>
                  <a:pt x="1428" y="209"/>
                </a:lnTo>
                <a:cubicBezTo>
                  <a:pt x="1968" y="209"/>
                  <a:pt x="2294" y="416"/>
                  <a:pt x="2294" y="416"/>
                </a:cubicBezTo>
                <a:cubicBezTo>
                  <a:pt x="2553" y="352"/>
                  <a:pt x="2784" y="323"/>
                  <a:pt x="2993" y="323"/>
                </a:cubicBezTo>
                <a:cubicBezTo>
                  <a:pt x="4055" y="323"/>
                  <a:pt x="4486" y="1057"/>
                  <a:pt x="4598" y="1287"/>
                </a:cubicBezTo>
                <a:cubicBezTo>
                  <a:pt x="4629" y="1393"/>
                  <a:pt x="4688" y="1631"/>
                  <a:pt x="4590" y="1822"/>
                </a:cubicBezTo>
                <a:cubicBezTo>
                  <a:pt x="4518" y="1962"/>
                  <a:pt x="4375" y="2058"/>
                  <a:pt x="4161" y="2108"/>
                </a:cubicBezTo>
                <a:cubicBezTo>
                  <a:pt x="4111" y="2108"/>
                  <a:pt x="3779" y="2124"/>
                  <a:pt x="3676" y="2336"/>
                </a:cubicBezTo>
                <a:cubicBezTo>
                  <a:pt x="3641" y="2407"/>
                  <a:pt x="3628" y="2457"/>
                  <a:pt x="3628" y="2492"/>
                </a:cubicBezTo>
                <a:cubicBezTo>
                  <a:pt x="3546" y="2481"/>
                  <a:pt x="3461" y="2473"/>
                  <a:pt x="3372" y="2473"/>
                </a:cubicBezTo>
                <a:cubicBezTo>
                  <a:pt x="3215" y="2473"/>
                  <a:pt x="3051" y="2492"/>
                  <a:pt x="2879" y="2526"/>
                </a:cubicBezTo>
                <a:cubicBezTo>
                  <a:pt x="2868" y="2275"/>
                  <a:pt x="2765" y="2060"/>
                  <a:pt x="2575" y="1909"/>
                </a:cubicBezTo>
                <a:cubicBezTo>
                  <a:pt x="2368" y="1742"/>
                  <a:pt x="2090" y="1671"/>
                  <a:pt x="1828" y="1671"/>
                </a:cubicBezTo>
                <a:cubicBezTo>
                  <a:pt x="1672" y="1671"/>
                  <a:pt x="1523" y="1698"/>
                  <a:pt x="1393" y="1740"/>
                </a:cubicBezTo>
                <a:cubicBezTo>
                  <a:pt x="1335" y="1639"/>
                  <a:pt x="1221" y="1467"/>
                  <a:pt x="1052" y="1284"/>
                </a:cubicBezTo>
                <a:cubicBezTo>
                  <a:pt x="808" y="1022"/>
                  <a:pt x="525" y="826"/>
                  <a:pt x="217" y="704"/>
                </a:cubicBezTo>
                <a:cubicBezTo>
                  <a:pt x="355" y="556"/>
                  <a:pt x="617" y="336"/>
                  <a:pt x="1017" y="246"/>
                </a:cubicBezTo>
                <a:cubicBezTo>
                  <a:pt x="1163" y="220"/>
                  <a:pt x="1300" y="209"/>
                  <a:pt x="1428" y="209"/>
                </a:cubicBezTo>
                <a:lnTo>
                  <a:pt x="1428" y="0"/>
                </a:lnTo>
                <a:lnTo>
                  <a:pt x="1428" y="0"/>
                </a:lnTo>
                <a:cubicBezTo>
                  <a:pt x="1279" y="0"/>
                  <a:pt x="1129" y="16"/>
                  <a:pt x="978" y="42"/>
                </a:cubicBezTo>
                <a:cubicBezTo>
                  <a:pt x="975" y="45"/>
                  <a:pt x="975" y="45"/>
                  <a:pt x="972" y="45"/>
                </a:cubicBezTo>
                <a:cubicBezTo>
                  <a:pt x="530" y="143"/>
                  <a:pt x="236" y="381"/>
                  <a:pt x="67" y="561"/>
                </a:cubicBezTo>
                <a:cubicBezTo>
                  <a:pt x="19" y="612"/>
                  <a:pt x="0" y="680"/>
                  <a:pt x="14" y="749"/>
                </a:cubicBezTo>
                <a:cubicBezTo>
                  <a:pt x="29" y="816"/>
                  <a:pt x="77" y="871"/>
                  <a:pt x="141" y="895"/>
                </a:cubicBezTo>
                <a:cubicBezTo>
                  <a:pt x="422" y="1009"/>
                  <a:pt x="675" y="1186"/>
                  <a:pt x="901" y="1427"/>
                </a:cubicBezTo>
                <a:cubicBezTo>
                  <a:pt x="1055" y="1591"/>
                  <a:pt x="1155" y="1745"/>
                  <a:pt x="1216" y="1846"/>
                </a:cubicBezTo>
                <a:cubicBezTo>
                  <a:pt x="1253" y="1912"/>
                  <a:pt x="1322" y="1949"/>
                  <a:pt x="1393" y="1949"/>
                </a:cubicBezTo>
                <a:cubicBezTo>
                  <a:pt x="1417" y="1949"/>
                  <a:pt x="1438" y="1943"/>
                  <a:pt x="1462" y="1936"/>
                </a:cubicBezTo>
                <a:cubicBezTo>
                  <a:pt x="1571" y="1899"/>
                  <a:pt x="1698" y="1880"/>
                  <a:pt x="1828" y="1880"/>
                </a:cubicBezTo>
                <a:cubicBezTo>
                  <a:pt x="2071" y="1880"/>
                  <a:pt x="2291" y="1946"/>
                  <a:pt x="2445" y="2071"/>
                </a:cubicBezTo>
                <a:cubicBezTo>
                  <a:pt x="2588" y="2185"/>
                  <a:pt x="2665" y="2341"/>
                  <a:pt x="2673" y="2534"/>
                </a:cubicBezTo>
                <a:cubicBezTo>
                  <a:pt x="2673" y="2595"/>
                  <a:pt x="2702" y="2651"/>
                  <a:pt x="2749" y="2688"/>
                </a:cubicBezTo>
                <a:cubicBezTo>
                  <a:pt x="2786" y="2717"/>
                  <a:pt x="2832" y="2733"/>
                  <a:pt x="2879" y="2733"/>
                </a:cubicBezTo>
                <a:cubicBezTo>
                  <a:pt x="2892" y="2733"/>
                  <a:pt x="2905" y="2733"/>
                  <a:pt x="2919" y="2730"/>
                </a:cubicBezTo>
                <a:cubicBezTo>
                  <a:pt x="3078" y="2698"/>
                  <a:pt x="3231" y="2682"/>
                  <a:pt x="3372" y="2682"/>
                </a:cubicBezTo>
                <a:cubicBezTo>
                  <a:pt x="3451" y="2682"/>
                  <a:pt x="3528" y="2688"/>
                  <a:pt x="3599" y="2696"/>
                </a:cubicBezTo>
                <a:cubicBezTo>
                  <a:pt x="3610" y="2698"/>
                  <a:pt x="3620" y="2698"/>
                  <a:pt x="3628" y="2698"/>
                </a:cubicBezTo>
                <a:cubicBezTo>
                  <a:pt x="3679" y="2698"/>
                  <a:pt x="3726" y="2680"/>
                  <a:pt x="3766" y="2648"/>
                </a:cubicBezTo>
                <a:cubicBezTo>
                  <a:pt x="3808" y="2611"/>
                  <a:pt x="3835" y="2555"/>
                  <a:pt x="3838" y="2495"/>
                </a:cubicBezTo>
                <a:cubicBezTo>
                  <a:pt x="3838" y="2492"/>
                  <a:pt x="3843" y="2471"/>
                  <a:pt x="3864" y="2426"/>
                </a:cubicBezTo>
                <a:cubicBezTo>
                  <a:pt x="3896" y="2359"/>
                  <a:pt x="4044" y="2317"/>
                  <a:pt x="4166" y="2315"/>
                </a:cubicBezTo>
                <a:cubicBezTo>
                  <a:pt x="4179" y="2315"/>
                  <a:pt x="4195" y="2312"/>
                  <a:pt x="4208" y="2309"/>
                </a:cubicBezTo>
                <a:cubicBezTo>
                  <a:pt x="4484" y="2246"/>
                  <a:pt x="4674" y="2113"/>
                  <a:pt x="4775" y="1917"/>
                </a:cubicBezTo>
                <a:cubicBezTo>
                  <a:pt x="4905" y="1663"/>
                  <a:pt x="4841" y="1374"/>
                  <a:pt x="4793" y="1224"/>
                </a:cubicBezTo>
                <a:cubicBezTo>
                  <a:pt x="4791" y="1215"/>
                  <a:pt x="4788" y="1205"/>
                  <a:pt x="4783" y="1197"/>
                </a:cubicBezTo>
                <a:cubicBezTo>
                  <a:pt x="4661" y="943"/>
                  <a:pt x="4176" y="116"/>
                  <a:pt x="2993" y="116"/>
                </a:cubicBezTo>
                <a:cubicBezTo>
                  <a:pt x="2781" y="116"/>
                  <a:pt x="2556" y="143"/>
                  <a:pt x="2323" y="196"/>
                </a:cubicBezTo>
                <a:cubicBezTo>
                  <a:pt x="2180" y="127"/>
                  <a:pt x="1865" y="0"/>
                  <a:pt x="1428" y="0"/>
                </a:cubicBezTo>
                <a:lnTo>
                  <a:pt x="1428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0" name="Freeform 22"/>
          <p:cNvSpPr>
            <a:spLocks noChangeArrowheads="1"/>
          </p:cNvSpPr>
          <p:nvPr/>
        </p:nvSpPr>
        <p:spPr bwMode="auto">
          <a:xfrm>
            <a:off x="12618879" y="7938599"/>
            <a:ext cx="812904" cy="812911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1" name="Freeform 70"/>
          <p:cNvSpPr>
            <a:spLocks noChangeArrowheads="1"/>
          </p:cNvSpPr>
          <p:nvPr/>
        </p:nvSpPr>
        <p:spPr bwMode="auto">
          <a:xfrm>
            <a:off x="14507791" y="6524484"/>
            <a:ext cx="874846" cy="781942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2" name="Freeform 110"/>
          <p:cNvSpPr>
            <a:spLocks noChangeArrowheads="1"/>
          </p:cNvSpPr>
          <p:nvPr/>
        </p:nvSpPr>
        <p:spPr bwMode="auto">
          <a:xfrm>
            <a:off x="12616197" y="5288051"/>
            <a:ext cx="812904" cy="658070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3" name="Freeform 119"/>
          <p:cNvSpPr>
            <a:spLocks noChangeArrowheads="1"/>
          </p:cNvSpPr>
          <p:nvPr/>
        </p:nvSpPr>
        <p:spPr bwMode="auto">
          <a:xfrm>
            <a:off x="10442244" y="6280514"/>
            <a:ext cx="874840" cy="781936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" name="Freeform 158"/>
          <p:cNvSpPr>
            <a:spLocks noChangeArrowheads="1"/>
          </p:cNvSpPr>
          <p:nvPr/>
        </p:nvSpPr>
        <p:spPr bwMode="auto">
          <a:xfrm>
            <a:off x="9411438" y="7948761"/>
            <a:ext cx="874846" cy="410322"/>
          </a:xfrm>
          <a:custGeom>
            <a:avLst/>
            <a:gdLst>
              <a:gd name="T0" fmla="*/ 380 w 497"/>
              <a:gd name="T1" fmla="*/ 0 h 232"/>
              <a:gd name="T2" fmla="*/ 380 w 497"/>
              <a:gd name="T3" fmla="*/ 0 h 232"/>
              <a:gd name="T4" fmla="*/ 266 w 497"/>
              <a:gd name="T5" fmla="*/ 115 h 232"/>
              <a:gd name="T6" fmla="*/ 283 w 497"/>
              <a:gd name="T7" fmla="*/ 186 h 232"/>
              <a:gd name="T8" fmla="*/ 203 w 497"/>
              <a:gd name="T9" fmla="*/ 186 h 232"/>
              <a:gd name="T10" fmla="*/ 230 w 497"/>
              <a:gd name="T11" fmla="*/ 115 h 232"/>
              <a:gd name="T12" fmla="*/ 114 w 497"/>
              <a:gd name="T13" fmla="*/ 0 h 232"/>
              <a:gd name="T14" fmla="*/ 0 w 497"/>
              <a:gd name="T15" fmla="*/ 115 h 232"/>
              <a:gd name="T16" fmla="*/ 114 w 497"/>
              <a:gd name="T17" fmla="*/ 231 h 232"/>
              <a:gd name="T18" fmla="*/ 380 w 497"/>
              <a:gd name="T19" fmla="*/ 231 h 232"/>
              <a:gd name="T20" fmla="*/ 496 w 497"/>
              <a:gd name="T21" fmla="*/ 115 h 232"/>
              <a:gd name="T22" fmla="*/ 380 w 497"/>
              <a:gd name="T23" fmla="*/ 0 h 232"/>
              <a:gd name="T24" fmla="*/ 53 w 497"/>
              <a:gd name="T25" fmla="*/ 115 h 232"/>
              <a:gd name="T26" fmla="*/ 53 w 497"/>
              <a:gd name="T27" fmla="*/ 115 h 232"/>
              <a:gd name="T28" fmla="*/ 114 w 497"/>
              <a:gd name="T29" fmla="*/ 53 h 232"/>
              <a:gd name="T30" fmla="*/ 177 w 497"/>
              <a:gd name="T31" fmla="*/ 115 h 232"/>
              <a:gd name="T32" fmla="*/ 114 w 497"/>
              <a:gd name="T33" fmla="*/ 186 h 232"/>
              <a:gd name="T34" fmla="*/ 53 w 497"/>
              <a:gd name="T35" fmla="*/ 115 h 232"/>
              <a:gd name="T36" fmla="*/ 380 w 497"/>
              <a:gd name="T37" fmla="*/ 186 h 232"/>
              <a:gd name="T38" fmla="*/ 380 w 497"/>
              <a:gd name="T39" fmla="*/ 186 h 232"/>
              <a:gd name="T40" fmla="*/ 319 w 497"/>
              <a:gd name="T41" fmla="*/ 115 h 232"/>
              <a:gd name="T42" fmla="*/ 380 w 497"/>
              <a:gd name="T43" fmla="*/ 53 h 232"/>
              <a:gd name="T44" fmla="*/ 442 w 497"/>
              <a:gd name="T45" fmla="*/ 115 h 232"/>
              <a:gd name="T46" fmla="*/ 380 w 497"/>
              <a:gd name="T47" fmla="*/ 18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/>
          <a:p>
            <a:fld id="{8C48FCF8-25E9-4F94-BC2B-FA1B572C1FF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57012" y="3054022"/>
            <a:ext cx="2691906" cy="230830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cs typeface="Lato Regular"/>
              </a:rPr>
              <a:t>Customers</a:t>
            </a:r>
          </a:p>
          <a:p>
            <a:r>
              <a:rPr lang="en-US" sz="3600" b="1" dirty="0">
                <a:solidFill>
                  <a:schemeClr val="tx2"/>
                </a:solidFill>
                <a:cs typeface="Lato Regular"/>
              </a:rPr>
              <a:t>1.Students/kids</a:t>
            </a:r>
          </a:p>
          <a:p>
            <a:r>
              <a:rPr lang="en-US" sz="3600" b="1" dirty="0">
                <a:solidFill>
                  <a:schemeClr val="tx2"/>
                </a:solidFill>
                <a:cs typeface="Lato Regular"/>
              </a:rPr>
              <a:t>2.Learners</a:t>
            </a:r>
            <a:endParaRPr lang="id-ID" sz="3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2452" y="10236252"/>
            <a:ext cx="3221597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cs typeface="Lato Regular"/>
              </a:rPr>
              <a:t>Key partners</a:t>
            </a:r>
          </a:p>
          <a:p>
            <a:endParaRPr lang="id-ID" sz="3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1843" y="8546262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cs typeface="Lato Regular"/>
              </a:rPr>
              <a:t>Travel</a:t>
            </a:r>
            <a:endParaRPr lang="id-ID" sz="3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40" name="TextBox 39"/>
          <p:cNvSpPr txBox="1"/>
          <p:nvPr/>
        </p:nvSpPr>
        <p:spPr>
          <a:xfrm rot="19348483">
            <a:off x="413290" y="3423450"/>
            <a:ext cx="3221597" cy="286230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cs typeface="Lato Regular"/>
              </a:rPr>
              <a:t>Channel</a:t>
            </a:r>
          </a:p>
          <a:p>
            <a:pPr algn="ctr"/>
            <a:r>
              <a:rPr lang="en-US" sz="3600" b="1" dirty="0">
                <a:solidFill>
                  <a:schemeClr val="tx2"/>
                </a:solidFill>
                <a:cs typeface="Lato Regular"/>
              </a:rPr>
              <a:t>1.Ministry of Education</a:t>
            </a:r>
          </a:p>
          <a:p>
            <a:pPr algn="ctr"/>
            <a:r>
              <a:rPr lang="en-US" sz="3600" b="1" dirty="0">
                <a:solidFill>
                  <a:schemeClr val="tx2"/>
                </a:solidFill>
                <a:cs typeface="Lato Regular"/>
              </a:rPr>
              <a:t>2.Parents</a:t>
            </a:r>
          </a:p>
          <a:p>
            <a:pPr algn="ctr"/>
            <a:r>
              <a:rPr lang="en-US" sz="3600" b="1" dirty="0">
                <a:solidFill>
                  <a:schemeClr val="tx2"/>
                </a:solidFill>
                <a:cs typeface="Lato Regular"/>
              </a:rPr>
              <a:t>3.Students</a:t>
            </a:r>
            <a:endParaRPr lang="id-ID" sz="36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003610" y="2768674"/>
            <a:ext cx="3893658" cy="34163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/>
            <a:r>
              <a:rPr lang="en-US" sz="3600" b="1" dirty="0">
                <a:solidFill>
                  <a:srgbClr val="FF0000"/>
                </a:solidFill>
                <a:cs typeface="Lato Regular"/>
              </a:rPr>
              <a:t>Customer Relationship</a:t>
            </a:r>
          </a:p>
          <a:p>
            <a:pPr algn="r"/>
            <a:r>
              <a:rPr lang="en-US" sz="3600" b="1" dirty="0">
                <a:cs typeface="Lato Regular"/>
              </a:rPr>
              <a:t>1.Social Media</a:t>
            </a:r>
          </a:p>
          <a:p>
            <a:pPr algn="r"/>
            <a:r>
              <a:rPr lang="en-US" sz="3600" b="1" dirty="0">
                <a:cs typeface="Lato Regular"/>
              </a:rPr>
              <a:t>2. Customer feedback</a:t>
            </a:r>
          </a:p>
          <a:p>
            <a:pPr algn="r"/>
            <a:endParaRPr lang="id-ID" sz="3600" b="1" dirty="0">
              <a:cs typeface="Lato Regular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11BEB8-5DAA-44D1-9C82-D52AAA68C3A1}"/>
              </a:ext>
            </a:extLst>
          </p:cNvPr>
          <p:cNvSpPr txBox="1"/>
          <p:nvPr/>
        </p:nvSpPr>
        <p:spPr>
          <a:xfrm>
            <a:off x="13882995" y="9702347"/>
            <a:ext cx="5278506" cy="286230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/>
            <a:endParaRPr lang="en-US" sz="3600" b="1" dirty="0">
              <a:cs typeface="Lato Regular"/>
            </a:endParaRPr>
          </a:p>
          <a:p>
            <a:pPr algn="r"/>
            <a:r>
              <a:rPr lang="en-US" sz="3600" b="1" dirty="0">
                <a:solidFill>
                  <a:srgbClr val="C00000"/>
                </a:solidFill>
                <a:cs typeface="Lato Regular"/>
              </a:rPr>
              <a:t>Value proposition</a:t>
            </a:r>
          </a:p>
          <a:p>
            <a:pPr algn="r"/>
            <a:r>
              <a:rPr lang="en-US" sz="3600" b="1" dirty="0">
                <a:cs typeface="Lato Regular"/>
              </a:rPr>
              <a:t>1.Free </a:t>
            </a:r>
          </a:p>
          <a:p>
            <a:pPr algn="r"/>
            <a:r>
              <a:rPr lang="en-US" sz="3600" b="1" dirty="0">
                <a:cs typeface="Lato Regular"/>
              </a:rPr>
              <a:t>2. User friendly</a:t>
            </a:r>
          </a:p>
          <a:p>
            <a:pPr algn="r"/>
            <a:endParaRPr lang="id-ID" sz="3600" b="1" dirty="0">
              <a:cs typeface="Lato Regular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EB2E41-173D-4F20-B1D6-1ABA790A7DF4}"/>
              </a:ext>
            </a:extLst>
          </p:cNvPr>
          <p:cNvSpPr txBox="1"/>
          <p:nvPr/>
        </p:nvSpPr>
        <p:spPr>
          <a:xfrm>
            <a:off x="19154603" y="8058348"/>
            <a:ext cx="4630668" cy="34163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/>
            <a:endParaRPr lang="en-US" sz="3600" b="1" dirty="0">
              <a:cs typeface="Lato Regular"/>
            </a:endParaRPr>
          </a:p>
          <a:p>
            <a:pPr algn="r"/>
            <a:r>
              <a:rPr lang="en-US" sz="3600" b="1" dirty="0">
                <a:solidFill>
                  <a:srgbClr val="C00000"/>
                </a:solidFill>
                <a:cs typeface="Lato Regular"/>
              </a:rPr>
              <a:t>Cost structure</a:t>
            </a:r>
          </a:p>
          <a:p>
            <a:pPr algn="r"/>
            <a:r>
              <a:rPr lang="en-US" sz="3600" b="1" dirty="0">
                <a:cs typeface="Lato Regular"/>
              </a:rPr>
              <a:t>1.Salary to customer support</a:t>
            </a:r>
          </a:p>
          <a:p>
            <a:pPr algn="r"/>
            <a:r>
              <a:rPr lang="en-US" sz="3600" b="1" dirty="0">
                <a:cs typeface="Lato Regular"/>
              </a:rPr>
              <a:t> </a:t>
            </a:r>
          </a:p>
          <a:p>
            <a:pPr algn="r"/>
            <a:endParaRPr lang="id-ID" sz="3600" b="1" dirty="0">
              <a:cs typeface="Lato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51923" y="462152"/>
            <a:ext cx="20962938" cy="144653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Business Model</a:t>
            </a:r>
            <a:endParaRPr lang="id-ID" sz="8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8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9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5A3793"/>
      </a:accent1>
      <a:accent2>
        <a:srgbClr val="EC4E75"/>
      </a:accent2>
      <a:accent3>
        <a:srgbClr val="5A3793"/>
      </a:accent3>
      <a:accent4>
        <a:srgbClr val="5A3793"/>
      </a:accent4>
      <a:accent5>
        <a:srgbClr val="EC4E75"/>
      </a:accent5>
      <a:accent6>
        <a:srgbClr val="5A3793"/>
      </a:accent6>
      <a:hlink>
        <a:srgbClr val="4D4D4D"/>
      </a:hlink>
      <a:folHlink>
        <a:srgbClr val="1C1C1C"/>
      </a:folHlink>
    </a:clrScheme>
    <a:fontScheme name="Custom 5">
      <a:majorFont>
        <a:latin typeface="Raleway SemiBold"/>
        <a:ea typeface=""/>
        <a:cs typeface=""/>
      </a:majorFont>
      <a:minorFont>
        <a:latin typeface="Raleway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5103</TotalTime>
  <Words>196</Words>
  <Application>Microsoft Office PowerPoint</Application>
  <PresentationFormat>Custom</PresentationFormat>
  <Paragraphs>102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Gill Sans</vt:lpstr>
      <vt:lpstr>Lato Light</vt:lpstr>
      <vt:lpstr>Open Sans </vt:lpstr>
      <vt:lpstr>Open Sans Extrabold</vt:lpstr>
      <vt:lpstr>Open Sans Light</vt:lpstr>
      <vt:lpstr>Oswald</vt:lpstr>
      <vt:lpstr>Raleway</vt:lpstr>
      <vt:lpstr>Raleway Medium</vt:lpstr>
      <vt:lpstr>Raleway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Sathananthan Sabesan</cp:lastModifiedBy>
  <cp:revision>71</cp:revision>
  <dcterms:created xsi:type="dcterms:W3CDTF">2017-08-22T06:10:53Z</dcterms:created>
  <dcterms:modified xsi:type="dcterms:W3CDTF">2019-10-27T18:34:11Z</dcterms:modified>
</cp:coreProperties>
</file>