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258564-0302-484A-86D8-5DA5726AA9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Theerthesh C Assesment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FEB7E5C-16F8-4308-84A0-11F076F94E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7/17/2021 8:00:28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EC96FA3-5DAD-411C-A048-F63A1889D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771525"/>
            <a:ext cx="116300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C11FF27-96CC-4DC4-B5AB-5F2E1F17EC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98" y="0"/>
            <a:ext cx="8475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F0B829B2-7611-413A-A8C5-980460A360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2019300"/>
            <a:ext cx="31432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2021-07-17T14:30:28Z</dcterms:created>
  <dcterms:modified xsi:type="dcterms:W3CDTF">2021-07-17T14:30:28Z</dcterms:modified>
</cp:coreProperties>
</file>