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92d2820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7092d28209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092d2820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7092d28209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92d2820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7092d28209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92d2820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7092d28209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092d28209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7092d28209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092d2820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7092d28209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92d28209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7092d28209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092d2820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7092d28209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092d28209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7092d28209_2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Bluenet-Chatbot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1366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Your trusted digital mate for safe and smart fishing!</a:t>
            </a:r>
            <a:endParaRPr sz="1366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311700" y="2435575"/>
            <a:ext cx="4242600" cy="13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01189"/>
              <a:buNone/>
            </a:pPr>
            <a:r>
              <a:rPr lang="en-GB" sz="1590">
                <a:solidFill>
                  <a:srgbClr val="888888"/>
                </a:solidFill>
              </a:rPr>
              <a:t>Team:</a:t>
            </a:r>
            <a:r>
              <a:rPr lang="en-GB" sz="2124">
                <a:solidFill>
                  <a:srgbClr val="888888"/>
                </a:solidFill>
              </a:rPr>
              <a:t> Codex</a:t>
            </a:r>
            <a:endParaRPr sz="2124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31250"/>
              <a:buNone/>
            </a:pPr>
            <a:r>
              <a:rPr lang="en-GB" sz="1383" u="sng">
                <a:solidFill>
                  <a:srgbClr val="888888"/>
                </a:solidFill>
              </a:rPr>
              <a:t>Member</a:t>
            </a:r>
            <a:endParaRPr sz="1383" u="sng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00000"/>
              <a:buNone/>
            </a:pPr>
            <a:r>
              <a:rPr lang="en-GB">
                <a:solidFill>
                  <a:srgbClr val="888888"/>
                </a:solidFill>
              </a:rPr>
              <a:t>Nidha shameer(</a:t>
            </a:r>
            <a:r>
              <a:rPr lang="en-GB" sz="1100">
                <a:solidFill>
                  <a:srgbClr val="888888"/>
                </a:solidFill>
              </a:rPr>
              <a:t>team lead</a:t>
            </a:r>
            <a:r>
              <a:rPr lang="en-GB">
                <a:solidFill>
                  <a:srgbClr val="888888"/>
                </a:solidFill>
              </a:rPr>
              <a:t>)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00000"/>
              <a:buNone/>
            </a:pPr>
            <a:r>
              <a:rPr lang="en-GB">
                <a:solidFill>
                  <a:srgbClr val="888888"/>
                </a:solidFill>
              </a:rPr>
              <a:t>Mohammed Asif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00000"/>
              <a:buNone/>
            </a:pPr>
            <a:r>
              <a:rPr lang="en-GB">
                <a:solidFill>
                  <a:srgbClr val="888888"/>
                </a:solidFill>
              </a:rPr>
              <a:t>Theertha santhosh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Fishermen face language and accessibility barriers at sea.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access to real-time weather alerts and safety information.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understanding regulatory guidelines.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multilingual chatbot using voice and text.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real-time safety, weather, and regulatory information.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APIs for speech recognition and natural language processing.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HTML, CSS,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Python (Flask)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APIs: Google Cloud Speech, Bhashini, OpenAI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Others: feedparser, polyline, Flask-CORS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interface: Voice/Text input via frontend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 backend processes queries and interacts with external APIs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responses to frontend in real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Overview</a:t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Flask with modular structure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endpoints: /chat, /voice, etc.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OpenAI, speech recognition, and weather APIs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feedparser for data handling and polyline for mapping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Overview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frontend: HTML + CSS + 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connects with backend via fetch() calls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response and handles voice input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Server used for testing frontend locally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113" name="Google Shape;113;p21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Multilingual support for voice and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and safety alerts via voice assistant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clean UI for coastal use cases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Flask-CORS used for smooth frontend-backend communication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on low-cost hardware or mobile devices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offline capabilities and IoT support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language models with local dialects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testing and community feedback integration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