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273" r:id="rId22"/>
    <p:sldId id="275" r:id="rId23"/>
    <p:sldId id="276" r:id="rId24"/>
    <p:sldId id="277" r:id="rId25"/>
    <p:sldId id="355" r:id="rId26"/>
    <p:sldId id="278" r:id="rId27"/>
    <p:sldId id="279" r:id="rId28"/>
    <p:sldId id="280" r:id="rId29"/>
    <p:sldId id="288" r:id="rId30"/>
    <p:sldId id="289" r:id="rId31"/>
    <p:sldId id="290" r:id="rId32"/>
    <p:sldId id="291" r:id="rId33"/>
    <p:sldId id="292" r:id="rId34"/>
    <p:sldId id="308" r:id="rId35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60"/>
      </p:cViewPr>
      <p:guideLst>
        <p:guide orient="horz" pos="2872"/>
        <p:guide pos="21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4093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4093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96950"/>
            <a:ext cx="8719799" cy="46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93399" y="5096950"/>
            <a:ext cx="450850" cy="46990"/>
          </a:xfrm>
          <a:custGeom>
            <a:avLst/>
            <a:gdLst/>
            <a:ahLst/>
            <a:cxnLst/>
            <a:rect l="l" t="t" r="r" b="b"/>
            <a:pathLst>
              <a:path w="450850" h="46989">
                <a:moveTo>
                  <a:pt x="450599" y="46499"/>
                </a:moveTo>
                <a:lnTo>
                  <a:pt x="0" y="46499"/>
                </a:lnTo>
                <a:lnTo>
                  <a:pt x="0" y="0"/>
                </a:lnTo>
                <a:lnTo>
                  <a:pt x="450599" y="0"/>
                </a:lnTo>
                <a:lnTo>
                  <a:pt x="450599" y="46499"/>
                </a:lnTo>
                <a:close/>
              </a:path>
            </a:pathLst>
          </a:custGeom>
          <a:solidFill>
            <a:srgbClr val="FF4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426"/>
            <a:ext cx="509099" cy="416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06425" y="1120435"/>
            <a:ext cx="212725" cy="41910"/>
          </a:xfrm>
          <a:custGeom>
            <a:avLst/>
            <a:gdLst/>
            <a:ahLst/>
            <a:cxnLst/>
            <a:rect l="l" t="t" r="r" b="b"/>
            <a:pathLst>
              <a:path w="212725" h="41909">
                <a:moveTo>
                  <a:pt x="212699" y="41699"/>
                </a:moveTo>
                <a:lnTo>
                  <a:pt x="0" y="41699"/>
                </a:lnTo>
                <a:lnTo>
                  <a:pt x="0" y="0"/>
                </a:lnTo>
                <a:lnTo>
                  <a:pt x="212699" y="0"/>
                </a:lnTo>
                <a:lnTo>
                  <a:pt x="212699" y="41699"/>
                </a:lnTo>
                <a:close/>
              </a:path>
            </a:pathLst>
          </a:custGeom>
          <a:solidFill>
            <a:srgbClr val="FF9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4093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96950"/>
            <a:ext cx="8719799" cy="46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93399" y="5096950"/>
            <a:ext cx="450850" cy="46990"/>
          </a:xfrm>
          <a:custGeom>
            <a:avLst/>
            <a:gdLst/>
            <a:ahLst/>
            <a:cxnLst/>
            <a:rect l="l" t="t" r="r" b="b"/>
            <a:pathLst>
              <a:path w="450850" h="46989">
                <a:moveTo>
                  <a:pt x="450599" y="46499"/>
                </a:moveTo>
                <a:lnTo>
                  <a:pt x="0" y="46499"/>
                </a:lnTo>
                <a:lnTo>
                  <a:pt x="0" y="0"/>
                </a:lnTo>
                <a:lnTo>
                  <a:pt x="450599" y="0"/>
                </a:lnTo>
                <a:lnTo>
                  <a:pt x="450599" y="46499"/>
                </a:lnTo>
                <a:close/>
              </a:path>
            </a:pathLst>
          </a:custGeom>
          <a:solidFill>
            <a:srgbClr val="FF4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50905"/>
            <a:ext cx="509099" cy="416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06425" y="2550905"/>
            <a:ext cx="212725" cy="41910"/>
          </a:xfrm>
          <a:custGeom>
            <a:avLst/>
            <a:gdLst/>
            <a:ahLst/>
            <a:cxnLst/>
            <a:rect l="l" t="t" r="r" b="b"/>
            <a:pathLst>
              <a:path w="212725" h="41910">
                <a:moveTo>
                  <a:pt x="212699" y="41699"/>
                </a:moveTo>
                <a:lnTo>
                  <a:pt x="0" y="41699"/>
                </a:lnTo>
                <a:lnTo>
                  <a:pt x="0" y="0"/>
                </a:lnTo>
                <a:lnTo>
                  <a:pt x="212699" y="0"/>
                </a:lnTo>
                <a:lnTo>
                  <a:pt x="212699" y="41699"/>
                </a:lnTo>
                <a:close/>
              </a:path>
            </a:pathLst>
          </a:custGeom>
          <a:solidFill>
            <a:srgbClr val="FF9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4093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4093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096950"/>
            <a:ext cx="8719799" cy="46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93399" y="5096950"/>
            <a:ext cx="450850" cy="46990"/>
          </a:xfrm>
          <a:custGeom>
            <a:avLst/>
            <a:gdLst/>
            <a:ahLst/>
            <a:cxnLst/>
            <a:rect l="l" t="t" r="r" b="b"/>
            <a:pathLst>
              <a:path w="450850" h="46989">
                <a:moveTo>
                  <a:pt x="450599" y="46499"/>
                </a:moveTo>
                <a:lnTo>
                  <a:pt x="0" y="46499"/>
                </a:lnTo>
                <a:lnTo>
                  <a:pt x="0" y="0"/>
                </a:lnTo>
                <a:lnTo>
                  <a:pt x="450599" y="0"/>
                </a:lnTo>
                <a:lnTo>
                  <a:pt x="450599" y="46499"/>
                </a:lnTo>
                <a:close/>
              </a:path>
            </a:pathLst>
          </a:custGeom>
          <a:solidFill>
            <a:srgbClr val="FF4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9048" y="376483"/>
            <a:ext cx="178590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9E44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5693" y="2008828"/>
            <a:ext cx="509397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4279" y="4804083"/>
            <a:ext cx="24892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FF4093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76555"/>
            <a:ext cx="767270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600" spc="-430" dirty="0">
                <a:solidFill>
                  <a:srgbClr val="8870A0"/>
                </a:solidFill>
              </a:rPr>
              <a:t>SPORTS EVENT MANAGEMENT SYSTEM</a:t>
            </a:r>
          </a:p>
        </p:txBody>
      </p:sp>
      <p:pic>
        <p:nvPicPr>
          <p:cNvPr id="33" name="Content Placeholder 32"/>
          <p:cNvPicPr>
            <a:picLocks noGrp="1"/>
          </p:cNvPicPr>
          <p:nvPr>
            <p:ph sz="half" idx="2"/>
          </p:nvPr>
        </p:nvPicPr>
        <p:blipFill>
          <a:blip r:embed="rId2" cstate="print"/>
          <a:srcRect l="2500" t="26528" r="7843" b="17006"/>
          <a:stretch>
            <a:fillRect/>
          </a:stretch>
        </p:blipFill>
        <p:spPr>
          <a:xfrm>
            <a:off x="6248400" y="1504950"/>
            <a:ext cx="2322830" cy="1566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8349"/>
            <a:ext cx="9063990" cy="1314450"/>
            <a:chOff x="0" y="1278349"/>
            <a:chExt cx="9063990" cy="1314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50905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50" y="1287875"/>
              <a:ext cx="8669599" cy="12838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587" y="1283112"/>
              <a:ext cx="8679180" cy="1293495"/>
            </a:xfrm>
            <a:custGeom>
              <a:avLst/>
              <a:gdLst/>
              <a:ahLst/>
              <a:cxnLst/>
              <a:rect l="l" t="t" r="r" b="b"/>
              <a:pathLst>
                <a:path w="8679180" h="1293495">
                  <a:moveTo>
                    <a:pt x="0" y="0"/>
                  </a:moveTo>
                  <a:lnTo>
                    <a:pt x="8679124" y="0"/>
                  </a:lnTo>
                  <a:lnTo>
                    <a:pt x="8679124" y="1293399"/>
                  </a:lnTo>
                  <a:lnTo>
                    <a:pt x="0" y="129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75" y="483308"/>
            <a:ext cx="38277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R</a:t>
            </a:r>
            <a:r>
              <a:rPr spc="-165" dirty="0"/>
              <a:t>e</a:t>
            </a:r>
            <a:r>
              <a:rPr spc="-75" dirty="0"/>
              <a:t>st</a:t>
            </a:r>
            <a:r>
              <a:rPr spc="-280" dirty="0"/>
              <a:t> </a:t>
            </a:r>
            <a:r>
              <a:rPr spc="-190" dirty="0"/>
              <a:t>Cont</a:t>
            </a:r>
            <a:r>
              <a:rPr spc="-185" dirty="0"/>
              <a:t>r</a:t>
            </a:r>
            <a:r>
              <a:rPr spc="-165" dirty="0"/>
              <a:t>oller</a:t>
            </a:r>
            <a:r>
              <a:rPr spc="-280" dirty="0"/>
              <a:t> </a:t>
            </a:r>
            <a:r>
              <a:rPr spc="-270" dirty="0"/>
              <a:t>(a</a:t>
            </a:r>
            <a:r>
              <a:rPr spc="-280" dirty="0"/>
              <a:t> </a:t>
            </a:r>
            <a:r>
              <a:rPr spc="-130" dirty="0"/>
              <a:t>gi</a:t>
            </a:r>
            <a:r>
              <a:rPr spc="-150" dirty="0"/>
              <a:t>s</a:t>
            </a:r>
            <a:r>
              <a:rPr spc="-215" dirty="0"/>
              <a:t>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0742" y="3242463"/>
            <a:ext cx="385445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8318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Post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mappings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controller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(to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login 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user)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065" marR="5080" indent="3175" algn="ctr">
              <a:lnSpc>
                <a:spcPct val="100000"/>
              </a:lnSpc>
            </a:pP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Rest</a:t>
            </a:r>
            <a:r>
              <a:rPr sz="1400" b="1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controller</a:t>
            </a:r>
            <a:r>
              <a:rPr sz="1400" b="1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calls</a:t>
            </a:r>
            <a:r>
              <a:rPr sz="1400" b="1" spc="37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b="1" spc="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UserServiceImpl.java where all </a:t>
            </a:r>
            <a:r>
              <a:rPr sz="1400" b="1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necessary </a:t>
            </a:r>
            <a:r>
              <a:rPr sz="1400" b="1" spc="-37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details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are implemented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50" y="1370422"/>
            <a:ext cx="2021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/>
              <a:t>A</a:t>
            </a:r>
            <a:r>
              <a:rPr sz="2400" spc="-220" dirty="0"/>
              <a:t>UTH</a:t>
            </a:r>
            <a:r>
              <a:rPr sz="2400" spc="-225" dirty="0"/>
              <a:t> </a:t>
            </a:r>
            <a:r>
              <a:rPr sz="2400" spc="-140" dirty="0"/>
              <a:t>SE</a:t>
            </a:r>
            <a:r>
              <a:rPr sz="2400" spc="-220" dirty="0"/>
              <a:t>RVICE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288550" y="0"/>
            <a:ext cx="6855459" cy="5143500"/>
            <a:chOff x="2288550" y="0"/>
            <a:chExt cx="6855459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075" y="0"/>
              <a:ext cx="6845924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3312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5143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/>
              <a:t>E</a:t>
            </a:r>
            <a:r>
              <a:rPr sz="2400" spc="-180" dirty="0"/>
              <a:t>X</a:t>
            </a:r>
            <a:r>
              <a:rPr sz="2400" spc="-225" dirty="0"/>
              <a:t>CEPTION </a:t>
            </a:r>
            <a:r>
              <a:rPr sz="2400" spc="-330" dirty="0"/>
              <a:t>H</a:t>
            </a:r>
            <a:r>
              <a:rPr sz="2400" spc="-135" dirty="0"/>
              <a:t>A</a:t>
            </a:r>
            <a:r>
              <a:rPr sz="2400" spc="-170" dirty="0"/>
              <a:t>N</a:t>
            </a:r>
            <a:r>
              <a:rPr sz="2400" spc="-290" dirty="0"/>
              <a:t>DLING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68793" y="1333629"/>
            <a:ext cx="5202555" cy="17653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3230" indent="-431165">
              <a:lnSpc>
                <a:spcPct val="100000"/>
              </a:lnSpc>
              <a:spcBef>
                <a:spcPts val="65"/>
              </a:spcBef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Exception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handler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handle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443230" marR="42545">
              <a:lnSpc>
                <a:spcPct val="115000"/>
              </a:lnSpc>
              <a:spcBef>
                <a:spcPts val="12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exceptions that occurs in the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proper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  <a:p>
            <a:pPr marL="443230" marR="5080" indent="-431165">
              <a:lnSpc>
                <a:spcPts val="2720"/>
              </a:lnSpc>
              <a:spcBef>
                <a:spcPts val="435"/>
              </a:spcBef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UnauthorizedException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thrown when the user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invalid.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3874" y="729158"/>
            <a:ext cx="2715260" cy="3830320"/>
            <a:chOff x="6123874" y="729158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32" y="187984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2" y="1240172"/>
                  </a:moveTo>
                  <a:lnTo>
                    <a:pt x="1109348" y="1225045"/>
                  </a:lnTo>
                  <a:lnTo>
                    <a:pt x="104943" y="639121"/>
                  </a:lnTo>
                  <a:lnTo>
                    <a:pt x="69558" y="611782"/>
                  </a:lnTo>
                  <a:lnTo>
                    <a:pt x="39066" y="575396"/>
                  </a:lnTo>
                  <a:lnTo>
                    <a:pt x="15773" y="533495"/>
                  </a:lnTo>
                  <a:lnTo>
                    <a:pt x="1983" y="489613"/>
                  </a:lnTo>
                  <a:lnTo>
                    <a:pt x="0" y="447283"/>
                  </a:lnTo>
                  <a:lnTo>
                    <a:pt x="7841" y="393498"/>
                  </a:lnTo>
                  <a:lnTo>
                    <a:pt x="18431" y="342775"/>
                  </a:lnTo>
                  <a:lnTo>
                    <a:pt x="31670" y="295199"/>
                  </a:lnTo>
                  <a:lnTo>
                    <a:pt x="47455" y="250851"/>
                  </a:lnTo>
                  <a:lnTo>
                    <a:pt x="65686" y="209816"/>
                  </a:lnTo>
                  <a:lnTo>
                    <a:pt x="86261" y="172178"/>
                  </a:lnTo>
                  <a:lnTo>
                    <a:pt x="109078" y="138018"/>
                  </a:lnTo>
                  <a:lnTo>
                    <a:pt x="134038" y="107421"/>
                  </a:lnTo>
                  <a:lnTo>
                    <a:pt x="161038" y="80471"/>
                  </a:lnTo>
                  <a:lnTo>
                    <a:pt x="220754" y="37841"/>
                  </a:lnTo>
                  <a:lnTo>
                    <a:pt x="287417" y="10795"/>
                  </a:lnTo>
                  <a:lnTo>
                    <a:pt x="360216" y="0"/>
                  </a:lnTo>
                  <a:lnTo>
                    <a:pt x="398664" y="904"/>
                  </a:lnTo>
                  <a:lnTo>
                    <a:pt x="438342" y="6122"/>
                  </a:lnTo>
                  <a:lnTo>
                    <a:pt x="479149" y="15736"/>
                  </a:lnTo>
                  <a:lnTo>
                    <a:pt x="520984" y="29829"/>
                  </a:lnTo>
                  <a:lnTo>
                    <a:pt x="563745" y="48485"/>
                  </a:lnTo>
                  <a:lnTo>
                    <a:pt x="607332" y="71787"/>
                  </a:lnTo>
                  <a:lnTo>
                    <a:pt x="642598" y="93714"/>
                  </a:lnTo>
                  <a:lnTo>
                    <a:pt x="677338" y="118073"/>
                  </a:lnTo>
                  <a:lnTo>
                    <a:pt x="711499" y="144757"/>
                  </a:lnTo>
                  <a:lnTo>
                    <a:pt x="745027" y="173660"/>
                  </a:lnTo>
                  <a:lnTo>
                    <a:pt x="777870" y="204676"/>
                  </a:lnTo>
                  <a:lnTo>
                    <a:pt x="809974" y="237698"/>
                  </a:lnTo>
                  <a:lnTo>
                    <a:pt x="841285" y="272620"/>
                  </a:lnTo>
                  <a:lnTo>
                    <a:pt x="871750" y="309337"/>
                  </a:lnTo>
                  <a:lnTo>
                    <a:pt x="901316" y="347741"/>
                  </a:lnTo>
                  <a:lnTo>
                    <a:pt x="929930" y="387726"/>
                  </a:lnTo>
                  <a:lnTo>
                    <a:pt x="957538" y="429187"/>
                  </a:lnTo>
                  <a:lnTo>
                    <a:pt x="984086" y="472017"/>
                  </a:lnTo>
                  <a:lnTo>
                    <a:pt x="1009522" y="516109"/>
                  </a:lnTo>
                  <a:lnTo>
                    <a:pt x="1033792" y="561358"/>
                  </a:lnTo>
                  <a:lnTo>
                    <a:pt x="1056843" y="607658"/>
                  </a:lnTo>
                  <a:lnTo>
                    <a:pt x="1078621" y="654901"/>
                  </a:lnTo>
                  <a:lnTo>
                    <a:pt x="1099072" y="702983"/>
                  </a:lnTo>
                  <a:lnTo>
                    <a:pt x="1118145" y="751796"/>
                  </a:lnTo>
                  <a:lnTo>
                    <a:pt x="1135785" y="801235"/>
                  </a:lnTo>
                  <a:lnTo>
                    <a:pt x="1151938" y="851193"/>
                  </a:lnTo>
                  <a:lnTo>
                    <a:pt x="1166552" y="901564"/>
                  </a:lnTo>
                  <a:lnTo>
                    <a:pt x="1179574" y="952241"/>
                  </a:lnTo>
                  <a:lnTo>
                    <a:pt x="1190949" y="1003119"/>
                  </a:lnTo>
                  <a:lnTo>
                    <a:pt x="1200625" y="1054092"/>
                  </a:lnTo>
                  <a:lnTo>
                    <a:pt x="1208547" y="1105052"/>
                  </a:lnTo>
                  <a:lnTo>
                    <a:pt x="1214664" y="1155894"/>
                  </a:lnTo>
                  <a:lnTo>
                    <a:pt x="1210036" y="1203924"/>
                  </a:lnTo>
                  <a:lnTo>
                    <a:pt x="1187963" y="1232574"/>
                  </a:lnTo>
                  <a:lnTo>
                    <a:pt x="1152912" y="124017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22" y="1990837"/>
              <a:ext cx="1214664" cy="12401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82311" y="729158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30" y="1047125"/>
                  </a:moveTo>
                  <a:lnTo>
                    <a:pt x="385658" y="1027541"/>
                  </a:lnTo>
                  <a:lnTo>
                    <a:pt x="345345" y="1007247"/>
                  </a:lnTo>
                  <a:lnTo>
                    <a:pt x="310067" y="984170"/>
                  </a:lnTo>
                  <a:lnTo>
                    <a:pt x="275801" y="956854"/>
                  </a:lnTo>
                  <a:lnTo>
                    <a:pt x="242722" y="925642"/>
                  </a:lnTo>
                  <a:lnTo>
                    <a:pt x="211002" y="890880"/>
                  </a:lnTo>
                  <a:lnTo>
                    <a:pt x="180819" y="852912"/>
                  </a:lnTo>
                  <a:lnTo>
                    <a:pt x="152344" y="812080"/>
                  </a:lnTo>
                  <a:lnTo>
                    <a:pt x="125754" y="768731"/>
                  </a:lnTo>
                  <a:lnTo>
                    <a:pt x="101221" y="723208"/>
                  </a:lnTo>
                  <a:lnTo>
                    <a:pt x="78922" y="675855"/>
                  </a:lnTo>
                  <a:lnTo>
                    <a:pt x="59030" y="627016"/>
                  </a:lnTo>
                  <a:lnTo>
                    <a:pt x="41720" y="577035"/>
                  </a:lnTo>
                  <a:lnTo>
                    <a:pt x="27166" y="526258"/>
                  </a:lnTo>
                  <a:lnTo>
                    <a:pt x="15542" y="475027"/>
                  </a:lnTo>
                  <a:lnTo>
                    <a:pt x="7024" y="423687"/>
                  </a:lnTo>
                  <a:lnTo>
                    <a:pt x="1785" y="372583"/>
                  </a:lnTo>
                  <a:lnTo>
                    <a:pt x="0" y="322058"/>
                  </a:lnTo>
                  <a:lnTo>
                    <a:pt x="2326" y="266970"/>
                  </a:lnTo>
                  <a:lnTo>
                    <a:pt x="9132" y="216406"/>
                  </a:lnTo>
                  <a:lnTo>
                    <a:pt x="20157" y="170581"/>
                  </a:lnTo>
                  <a:lnTo>
                    <a:pt x="35143" y="129706"/>
                  </a:lnTo>
                  <a:lnTo>
                    <a:pt x="53830" y="93993"/>
                  </a:lnTo>
                  <a:lnTo>
                    <a:pt x="101268" y="38901"/>
                  </a:lnTo>
                  <a:lnTo>
                    <a:pt x="160394" y="7004"/>
                  </a:lnTo>
                  <a:lnTo>
                    <a:pt x="229132" y="0"/>
                  </a:lnTo>
                  <a:lnTo>
                    <a:pt x="266456" y="6362"/>
                  </a:lnTo>
                  <a:lnTo>
                    <a:pt x="305404" y="19584"/>
                  </a:lnTo>
                  <a:lnTo>
                    <a:pt x="345717" y="39877"/>
                  </a:lnTo>
                  <a:lnTo>
                    <a:pt x="381056" y="62959"/>
                  </a:lnTo>
                  <a:lnTo>
                    <a:pt x="415368" y="90286"/>
                  </a:lnTo>
                  <a:lnTo>
                    <a:pt x="448479" y="121514"/>
                  </a:lnTo>
                  <a:lnTo>
                    <a:pt x="480217" y="156296"/>
                  </a:lnTo>
                  <a:lnTo>
                    <a:pt x="510408" y="194288"/>
                  </a:lnTo>
                  <a:lnTo>
                    <a:pt x="538882" y="235142"/>
                  </a:lnTo>
                  <a:lnTo>
                    <a:pt x="565463" y="278513"/>
                  </a:lnTo>
                  <a:lnTo>
                    <a:pt x="589980" y="324056"/>
                  </a:lnTo>
                  <a:lnTo>
                    <a:pt x="612260" y="371424"/>
                  </a:lnTo>
                  <a:lnTo>
                    <a:pt x="632130" y="420272"/>
                  </a:lnTo>
                  <a:lnTo>
                    <a:pt x="649417" y="470254"/>
                  </a:lnTo>
                  <a:lnTo>
                    <a:pt x="663949" y="521024"/>
                  </a:lnTo>
                  <a:lnTo>
                    <a:pt x="675552" y="572236"/>
                  </a:lnTo>
                  <a:lnTo>
                    <a:pt x="684054" y="623544"/>
                  </a:lnTo>
                  <a:lnTo>
                    <a:pt x="689282" y="674603"/>
                  </a:lnTo>
                  <a:lnTo>
                    <a:pt x="691063" y="725067"/>
                  </a:lnTo>
                  <a:lnTo>
                    <a:pt x="688736" y="780155"/>
                  </a:lnTo>
                  <a:lnTo>
                    <a:pt x="681931" y="830718"/>
                  </a:lnTo>
                  <a:lnTo>
                    <a:pt x="670905" y="876543"/>
                  </a:lnTo>
                  <a:lnTo>
                    <a:pt x="655919" y="917418"/>
                  </a:lnTo>
                  <a:lnTo>
                    <a:pt x="637232" y="953132"/>
                  </a:lnTo>
                  <a:lnTo>
                    <a:pt x="589794" y="1008223"/>
                  </a:lnTo>
                  <a:lnTo>
                    <a:pt x="530668" y="1040120"/>
                  </a:lnTo>
                  <a:lnTo>
                    <a:pt x="461930" y="104712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00" y="840150"/>
              <a:ext cx="691063" cy="10471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01935" y="2559893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8270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6040" y="2659786"/>
              <a:ext cx="696644" cy="18994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53058" y="3604336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67"/>
                  </a:moveTo>
                  <a:lnTo>
                    <a:pt x="39243" y="120611"/>
                  </a:lnTo>
                  <a:lnTo>
                    <a:pt x="39243" y="171183"/>
                  </a:lnTo>
                  <a:lnTo>
                    <a:pt x="520420" y="448525"/>
                  </a:lnTo>
                  <a:lnTo>
                    <a:pt x="520420" y="397967"/>
                  </a:lnTo>
                  <a:close/>
                </a:path>
                <a:path w="559434" h="448945">
                  <a:moveTo>
                    <a:pt x="559320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82" y="3159865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397" y="462025"/>
                  </a:moveTo>
                  <a:lnTo>
                    <a:pt x="155182" y="445901"/>
                  </a:lnTo>
                  <a:lnTo>
                    <a:pt x="119636" y="419689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4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9" y="275"/>
                  </a:lnTo>
                  <a:lnTo>
                    <a:pt x="113968" y="0"/>
                  </a:lnTo>
                  <a:lnTo>
                    <a:pt x="155182" y="16124"/>
                  </a:lnTo>
                  <a:lnTo>
                    <a:pt x="190729" y="42336"/>
                  </a:lnTo>
                  <a:lnTo>
                    <a:pt x="223378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7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3"/>
                  </a:lnTo>
                  <a:lnTo>
                    <a:pt x="233455" y="461750"/>
                  </a:lnTo>
                  <a:lnTo>
                    <a:pt x="19639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94" y="1360060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7898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298" y="1461064"/>
              <a:ext cx="696645" cy="18994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90309" y="2404135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84" y="398335"/>
                  </a:moveTo>
                  <a:lnTo>
                    <a:pt x="38887" y="120980"/>
                  </a:lnTo>
                  <a:lnTo>
                    <a:pt x="38506" y="171551"/>
                  </a:lnTo>
                  <a:lnTo>
                    <a:pt x="519684" y="448894"/>
                  </a:lnTo>
                  <a:lnTo>
                    <a:pt x="519684" y="398335"/>
                  </a:lnTo>
                  <a:close/>
                </a:path>
                <a:path w="559434" h="448944">
                  <a:moveTo>
                    <a:pt x="559333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33" y="372897"/>
                  </a:lnTo>
                  <a:lnTo>
                    <a:pt x="559333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41" y="1960033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6" y="462025"/>
                  </a:moveTo>
                  <a:lnTo>
                    <a:pt x="155181" y="445901"/>
                  </a:lnTo>
                  <a:lnTo>
                    <a:pt x="119635" y="419688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3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8" y="275"/>
                  </a:lnTo>
                  <a:lnTo>
                    <a:pt x="113967" y="0"/>
                  </a:lnTo>
                  <a:lnTo>
                    <a:pt x="155181" y="16124"/>
                  </a:lnTo>
                  <a:lnTo>
                    <a:pt x="190728" y="42336"/>
                  </a:lnTo>
                  <a:lnTo>
                    <a:pt x="223377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6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2"/>
                  </a:lnTo>
                  <a:lnTo>
                    <a:pt x="233455" y="461750"/>
                  </a:lnTo>
                  <a:lnTo>
                    <a:pt x="196396" y="462025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3874" y="1800331"/>
              <a:ext cx="693295" cy="7602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5340" y="1920926"/>
              <a:ext cx="78893" cy="1167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99378" y="1990508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31" y="130492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226631" y="181051"/>
                  </a:lnTo>
                  <a:lnTo>
                    <a:pt x="226631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17" y="101371"/>
                  </a:lnTo>
                  <a:lnTo>
                    <a:pt x="1117" y="151930"/>
                  </a:lnTo>
                  <a:lnTo>
                    <a:pt x="445071" y="408089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5335" y="2474798"/>
              <a:ext cx="1225236" cy="13034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77825" y="2919513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69" y="167906"/>
                  </a:moveTo>
                  <a:lnTo>
                    <a:pt x="322135" y="28117"/>
                  </a:lnTo>
                  <a:lnTo>
                    <a:pt x="322135" y="78676"/>
                  </a:lnTo>
                  <a:lnTo>
                    <a:pt x="564769" y="218465"/>
                  </a:lnTo>
                  <a:lnTo>
                    <a:pt x="564769" y="167906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20" y="0"/>
                  </a:lnTo>
                  <a:lnTo>
                    <a:pt x="98120" y="50558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62" y="421017"/>
                  </a:moveTo>
                  <a:lnTo>
                    <a:pt x="566394" y="370459"/>
                  </a:lnTo>
                  <a:lnTo>
                    <a:pt x="0" y="43662"/>
                  </a:lnTo>
                  <a:lnTo>
                    <a:pt x="0" y="94221"/>
                  </a:lnTo>
                  <a:lnTo>
                    <a:pt x="566762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1005" y="3116764"/>
              <a:ext cx="125782" cy="1868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6024" y="1383294"/>
              <a:ext cx="311108" cy="42323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832883" y="4804083"/>
            <a:ext cx="1720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3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t>14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45" y="1668145"/>
            <a:ext cx="4812665" cy="10375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600"/>
              </a:spcBef>
            </a:pPr>
            <a:r>
              <a:rPr lang="en-US" sz="3500" spc="-265" dirty="0"/>
              <a:t>Sports</a:t>
            </a:r>
            <a:r>
              <a:rPr sz="3500" spc="-265" dirty="0"/>
              <a:t> </a:t>
            </a:r>
            <a:r>
              <a:rPr lang="en-US" sz="3500" spc="-260" dirty="0"/>
              <a:t>&amp; EVENT </a:t>
            </a:r>
            <a:r>
              <a:rPr sz="3500" spc="-395" dirty="0"/>
              <a:t>MICROSE</a:t>
            </a:r>
            <a:r>
              <a:rPr sz="3500" spc="-495" dirty="0"/>
              <a:t>R</a:t>
            </a:r>
            <a:r>
              <a:rPr sz="3500" spc="-320" dirty="0"/>
              <a:t>VICE</a:t>
            </a:r>
            <a:endParaRPr sz="3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666056" y="1129221"/>
            <a:ext cx="3063875" cy="2885440"/>
            <a:chOff x="5666056" y="1129221"/>
            <a:chExt cx="3063875" cy="288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434" y="1466157"/>
              <a:ext cx="753978" cy="8135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70129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12"/>
                  </a:moveTo>
                  <a:lnTo>
                    <a:pt x="1041" y="0"/>
                  </a:lnTo>
                  <a:lnTo>
                    <a:pt x="698" y="46672"/>
                  </a:lnTo>
                  <a:lnTo>
                    <a:pt x="226364" y="174485"/>
                  </a:lnTo>
                  <a:lnTo>
                    <a:pt x="226707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14"/>
                  </a:lnTo>
                  <a:lnTo>
                    <a:pt x="480593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6405" y="1595026"/>
              <a:ext cx="85323" cy="12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053" y="3200753"/>
              <a:ext cx="753630" cy="8135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8754" y="3402164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00"/>
                  </a:moveTo>
                  <a:lnTo>
                    <a:pt x="1041" y="0"/>
                  </a:lnTo>
                  <a:lnTo>
                    <a:pt x="685" y="46659"/>
                  </a:lnTo>
                  <a:lnTo>
                    <a:pt x="226364" y="174472"/>
                  </a:lnTo>
                  <a:lnTo>
                    <a:pt x="226707" y="127800"/>
                  </a:lnTo>
                  <a:close/>
                </a:path>
                <a:path w="481329" h="412750">
                  <a:moveTo>
                    <a:pt x="480936" y="365226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36" y="3652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5024" y="3329622"/>
              <a:ext cx="85323" cy="1258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0006" y="1129221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4" y="1989945"/>
                  </a:moveTo>
                  <a:lnTo>
                    <a:pt x="549699" y="1943372"/>
                  </a:lnTo>
                  <a:lnTo>
                    <a:pt x="519539" y="1896360"/>
                  </a:lnTo>
                  <a:lnTo>
                    <a:pt x="490399" y="1848939"/>
                  </a:lnTo>
                  <a:lnTo>
                    <a:pt x="462265" y="1801139"/>
                  </a:lnTo>
                  <a:lnTo>
                    <a:pt x="435124" y="1752990"/>
                  </a:lnTo>
                  <a:lnTo>
                    <a:pt x="408960" y="1704522"/>
                  </a:lnTo>
                  <a:lnTo>
                    <a:pt x="383761" y="1655764"/>
                  </a:lnTo>
                  <a:lnTo>
                    <a:pt x="359511" y="1606747"/>
                  </a:lnTo>
                  <a:lnTo>
                    <a:pt x="336198" y="1557501"/>
                  </a:lnTo>
                  <a:lnTo>
                    <a:pt x="313806" y="1508056"/>
                  </a:lnTo>
                  <a:lnTo>
                    <a:pt x="292322" y="1458441"/>
                  </a:lnTo>
                  <a:lnTo>
                    <a:pt x="271732" y="1408687"/>
                  </a:lnTo>
                  <a:lnTo>
                    <a:pt x="252022" y="1358824"/>
                  </a:lnTo>
                  <a:lnTo>
                    <a:pt x="233178" y="1308881"/>
                  </a:lnTo>
                  <a:lnTo>
                    <a:pt x="215185" y="1258890"/>
                  </a:lnTo>
                  <a:lnTo>
                    <a:pt x="198030" y="1208878"/>
                  </a:lnTo>
                  <a:lnTo>
                    <a:pt x="181699" y="1158878"/>
                  </a:lnTo>
                  <a:lnTo>
                    <a:pt x="166177" y="1108917"/>
                  </a:lnTo>
                  <a:lnTo>
                    <a:pt x="151450" y="1059028"/>
                  </a:lnTo>
                  <a:lnTo>
                    <a:pt x="137505" y="1009239"/>
                  </a:lnTo>
                  <a:lnTo>
                    <a:pt x="124328" y="959580"/>
                  </a:lnTo>
                  <a:lnTo>
                    <a:pt x="111904" y="910082"/>
                  </a:lnTo>
                  <a:lnTo>
                    <a:pt x="100219" y="860775"/>
                  </a:lnTo>
                  <a:lnTo>
                    <a:pt x="89259" y="811688"/>
                  </a:lnTo>
                  <a:lnTo>
                    <a:pt x="79011" y="762851"/>
                  </a:lnTo>
                  <a:lnTo>
                    <a:pt x="69460" y="714295"/>
                  </a:lnTo>
                  <a:lnTo>
                    <a:pt x="60592" y="666050"/>
                  </a:lnTo>
                  <a:lnTo>
                    <a:pt x="52393" y="618144"/>
                  </a:lnTo>
                  <a:lnTo>
                    <a:pt x="44849" y="570609"/>
                  </a:lnTo>
                  <a:lnTo>
                    <a:pt x="37947" y="523475"/>
                  </a:lnTo>
                  <a:lnTo>
                    <a:pt x="31671" y="476770"/>
                  </a:lnTo>
                  <a:lnTo>
                    <a:pt x="26008" y="430526"/>
                  </a:lnTo>
                  <a:lnTo>
                    <a:pt x="20944" y="384773"/>
                  </a:lnTo>
                  <a:lnTo>
                    <a:pt x="16465" y="339539"/>
                  </a:lnTo>
                  <a:lnTo>
                    <a:pt x="12556" y="294856"/>
                  </a:lnTo>
                  <a:lnTo>
                    <a:pt x="9205" y="250753"/>
                  </a:lnTo>
                  <a:lnTo>
                    <a:pt x="6396" y="207261"/>
                  </a:lnTo>
                  <a:lnTo>
                    <a:pt x="4115" y="164408"/>
                  </a:lnTo>
                  <a:lnTo>
                    <a:pt x="2350" y="122226"/>
                  </a:lnTo>
                  <a:lnTo>
                    <a:pt x="1084" y="80744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2" y="17287"/>
                  </a:lnTo>
                  <a:lnTo>
                    <a:pt x="82601" y="30253"/>
                  </a:lnTo>
                  <a:lnTo>
                    <a:pt x="132022" y="39320"/>
                  </a:lnTo>
                  <a:lnTo>
                    <a:pt x="185208" y="44912"/>
                  </a:lnTo>
                  <a:lnTo>
                    <a:pt x="240924" y="47452"/>
                  </a:lnTo>
                  <a:lnTo>
                    <a:pt x="297934" y="47363"/>
                  </a:lnTo>
                  <a:lnTo>
                    <a:pt x="355002" y="45068"/>
                  </a:lnTo>
                  <a:lnTo>
                    <a:pt x="410892" y="40991"/>
                  </a:lnTo>
                  <a:lnTo>
                    <a:pt x="464369" y="35554"/>
                  </a:lnTo>
                  <a:lnTo>
                    <a:pt x="514196" y="29182"/>
                  </a:lnTo>
                  <a:lnTo>
                    <a:pt x="559138" y="22297"/>
                  </a:lnTo>
                  <a:lnTo>
                    <a:pt x="597959" y="15323"/>
                  </a:lnTo>
                  <a:lnTo>
                    <a:pt x="622789" y="48257"/>
                  </a:lnTo>
                  <a:lnTo>
                    <a:pt x="650491" y="84479"/>
                  </a:lnTo>
                  <a:lnTo>
                    <a:pt x="680704" y="123454"/>
                  </a:lnTo>
                  <a:lnTo>
                    <a:pt x="713067" y="164645"/>
                  </a:lnTo>
                  <a:lnTo>
                    <a:pt x="747221" y="207516"/>
                  </a:lnTo>
                  <a:lnTo>
                    <a:pt x="782806" y="251532"/>
                  </a:lnTo>
                  <a:lnTo>
                    <a:pt x="819461" y="296156"/>
                  </a:lnTo>
                  <a:lnTo>
                    <a:pt x="856827" y="340853"/>
                  </a:lnTo>
                  <a:lnTo>
                    <a:pt x="894543" y="385086"/>
                  </a:lnTo>
                  <a:lnTo>
                    <a:pt x="932250" y="428319"/>
                  </a:lnTo>
                  <a:lnTo>
                    <a:pt x="969587" y="470017"/>
                  </a:lnTo>
                  <a:lnTo>
                    <a:pt x="1006194" y="509643"/>
                  </a:lnTo>
                  <a:lnTo>
                    <a:pt x="1041711" y="546661"/>
                  </a:lnTo>
                  <a:lnTo>
                    <a:pt x="1075778" y="580536"/>
                  </a:lnTo>
                  <a:lnTo>
                    <a:pt x="1108035" y="610731"/>
                  </a:lnTo>
                  <a:lnTo>
                    <a:pt x="1138122" y="636711"/>
                  </a:lnTo>
                  <a:lnTo>
                    <a:pt x="1190345" y="673879"/>
                  </a:lnTo>
                  <a:lnTo>
                    <a:pt x="1189011" y="723879"/>
                  </a:lnTo>
                  <a:lnTo>
                    <a:pt x="1186893" y="774215"/>
                  </a:lnTo>
                  <a:lnTo>
                    <a:pt x="1183961" y="824793"/>
                  </a:lnTo>
                  <a:lnTo>
                    <a:pt x="1180188" y="875521"/>
                  </a:lnTo>
                  <a:lnTo>
                    <a:pt x="1175547" y="926303"/>
                  </a:lnTo>
                  <a:lnTo>
                    <a:pt x="1170009" y="977046"/>
                  </a:lnTo>
                  <a:lnTo>
                    <a:pt x="1163548" y="1027657"/>
                  </a:lnTo>
                  <a:lnTo>
                    <a:pt x="1156136" y="1078041"/>
                  </a:lnTo>
                  <a:lnTo>
                    <a:pt x="1147745" y="1128105"/>
                  </a:lnTo>
                  <a:lnTo>
                    <a:pt x="1138348" y="1177756"/>
                  </a:lnTo>
                  <a:lnTo>
                    <a:pt x="1127916" y="1226899"/>
                  </a:lnTo>
                  <a:lnTo>
                    <a:pt x="1116423" y="1275441"/>
                  </a:lnTo>
                  <a:lnTo>
                    <a:pt x="1103841" y="1323288"/>
                  </a:lnTo>
                  <a:lnTo>
                    <a:pt x="1090141" y="1370346"/>
                  </a:lnTo>
                  <a:lnTo>
                    <a:pt x="1075297" y="1416522"/>
                  </a:lnTo>
                  <a:lnTo>
                    <a:pt x="1059281" y="1461722"/>
                  </a:lnTo>
                  <a:lnTo>
                    <a:pt x="1042064" y="1505851"/>
                  </a:lnTo>
                  <a:lnTo>
                    <a:pt x="1023621" y="1548818"/>
                  </a:lnTo>
                  <a:lnTo>
                    <a:pt x="1003922" y="1590527"/>
                  </a:lnTo>
                  <a:lnTo>
                    <a:pt x="982941" y="1630885"/>
                  </a:lnTo>
                  <a:lnTo>
                    <a:pt x="960649" y="1669798"/>
                  </a:lnTo>
                  <a:lnTo>
                    <a:pt x="937020" y="1707172"/>
                  </a:lnTo>
                  <a:lnTo>
                    <a:pt x="912025" y="1742915"/>
                  </a:lnTo>
                  <a:lnTo>
                    <a:pt x="885637" y="1776931"/>
                  </a:lnTo>
                  <a:lnTo>
                    <a:pt x="857828" y="1809128"/>
                  </a:lnTo>
                  <a:lnTo>
                    <a:pt x="828570" y="1839411"/>
                  </a:lnTo>
                  <a:lnTo>
                    <a:pt x="797837" y="1867687"/>
                  </a:lnTo>
                  <a:lnTo>
                    <a:pt x="765600" y="1893863"/>
                  </a:lnTo>
                  <a:lnTo>
                    <a:pt x="731832" y="1917843"/>
                  </a:lnTo>
                  <a:lnTo>
                    <a:pt x="696505" y="1939535"/>
                  </a:lnTo>
                  <a:lnTo>
                    <a:pt x="659591" y="1958846"/>
                  </a:lnTo>
                  <a:lnTo>
                    <a:pt x="621063" y="1975680"/>
                  </a:lnTo>
                  <a:lnTo>
                    <a:pt x="580894" y="198994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100" y="1243613"/>
              <a:ext cx="1190344" cy="19899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66552" y="1258865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73"/>
                  </a:moveTo>
                  <a:lnTo>
                    <a:pt x="17063" y="0"/>
                  </a:lnTo>
                  <a:lnTo>
                    <a:pt x="41891" y="32930"/>
                  </a:lnTo>
                  <a:lnTo>
                    <a:pt x="69585" y="69144"/>
                  </a:lnTo>
                  <a:lnTo>
                    <a:pt x="99784" y="108104"/>
                  </a:lnTo>
                  <a:lnTo>
                    <a:pt x="132132" y="149277"/>
                  </a:lnTo>
                  <a:lnTo>
                    <a:pt x="166268" y="192127"/>
                  </a:lnTo>
                  <a:lnTo>
                    <a:pt x="201834" y="236118"/>
                  </a:lnTo>
                  <a:lnTo>
                    <a:pt x="238470" y="280716"/>
                  </a:lnTo>
                  <a:lnTo>
                    <a:pt x="275818" y="325384"/>
                  </a:lnTo>
                  <a:lnTo>
                    <a:pt x="313518" y="369588"/>
                  </a:lnTo>
                  <a:lnTo>
                    <a:pt x="351212" y="412792"/>
                  </a:lnTo>
                  <a:lnTo>
                    <a:pt x="388540" y="454462"/>
                  </a:lnTo>
                  <a:lnTo>
                    <a:pt x="425144" y="494061"/>
                  </a:lnTo>
                  <a:lnTo>
                    <a:pt x="460665" y="531055"/>
                  </a:lnTo>
                  <a:lnTo>
                    <a:pt x="494743" y="564908"/>
                  </a:lnTo>
                  <a:lnTo>
                    <a:pt x="527019" y="595085"/>
                  </a:lnTo>
                  <a:lnTo>
                    <a:pt x="557135" y="621051"/>
                  </a:lnTo>
                  <a:lnTo>
                    <a:pt x="609450" y="658207"/>
                  </a:lnTo>
                  <a:lnTo>
                    <a:pt x="608086" y="708208"/>
                  </a:lnTo>
                  <a:lnTo>
                    <a:pt x="605938" y="758547"/>
                  </a:lnTo>
                  <a:lnTo>
                    <a:pt x="602979" y="809130"/>
                  </a:lnTo>
                  <a:lnTo>
                    <a:pt x="599182" y="859862"/>
                  </a:lnTo>
                  <a:lnTo>
                    <a:pt x="594517" y="910651"/>
                  </a:lnTo>
                  <a:lnTo>
                    <a:pt x="588959" y="961403"/>
                  </a:lnTo>
                  <a:lnTo>
                    <a:pt x="582479" y="1012022"/>
                  </a:lnTo>
                  <a:lnTo>
                    <a:pt x="575050" y="1062416"/>
                  </a:lnTo>
                  <a:lnTo>
                    <a:pt x="566643" y="1112490"/>
                  </a:lnTo>
                  <a:lnTo>
                    <a:pt x="557232" y="1162151"/>
                  </a:lnTo>
                  <a:lnTo>
                    <a:pt x="546789" y="1211305"/>
                  </a:lnTo>
                  <a:lnTo>
                    <a:pt x="535287" y="1259857"/>
                  </a:lnTo>
                  <a:lnTo>
                    <a:pt x="522696" y="1307714"/>
                  </a:lnTo>
                  <a:lnTo>
                    <a:pt x="508991" y="1354783"/>
                  </a:lnTo>
                  <a:lnTo>
                    <a:pt x="494143" y="1400968"/>
                  </a:lnTo>
                  <a:lnTo>
                    <a:pt x="478125" y="1446177"/>
                  </a:lnTo>
                  <a:lnTo>
                    <a:pt x="460909" y="1490314"/>
                  </a:lnTo>
                  <a:lnTo>
                    <a:pt x="442467" y="1533287"/>
                  </a:lnTo>
                  <a:lnTo>
                    <a:pt x="422772" y="1575002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5"/>
                  </a:lnTo>
                  <a:lnTo>
                    <a:pt x="330909" y="1727397"/>
                  </a:lnTo>
                  <a:lnTo>
                    <a:pt x="304534" y="1761410"/>
                  </a:lnTo>
                  <a:lnTo>
                    <a:pt x="276741" y="1793601"/>
                  </a:lnTo>
                  <a:lnTo>
                    <a:pt x="247501" y="1823877"/>
                  </a:lnTo>
                  <a:lnTo>
                    <a:pt x="216787" y="1852143"/>
                  </a:lnTo>
                  <a:lnTo>
                    <a:pt x="184571" y="1878305"/>
                  </a:lnTo>
                  <a:lnTo>
                    <a:pt x="150826" y="1902269"/>
                  </a:lnTo>
                  <a:lnTo>
                    <a:pt x="115524" y="1923942"/>
                  </a:lnTo>
                  <a:lnTo>
                    <a:pt x="78637" y="1943230"/>
                  </a:lnTo>
                  <a:lnTo>
                    <a:pt x="40138" y="1960038"/>
                  </a:lnTo>
                  <a:lnTo>
                    <a:pt x="0" y="19742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829" y="2301564"/>
              <a:ext cx="699302" cy="16688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22942" y="3048577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306" y="750495"/>
                  </a:moveTo>
                  <a:lnTo>
                    <a:pt x="1392" y="460396"/>
                  </a:lnTo>
                  <a:lnTo>
                    <a:pt x="0" y="0"/>
                  </a:lnTo>
                  <a:lnTo>
                    <a:pt x="526913" y="290098"/>
                  </a:lnTo>
                  <a:lnTo>
                    <a:pt x="528306" y="75049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2299" y="2743532"/>
              <a:ext cx="244820" cy="2750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32828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62"/>
                  </a:moveTo>
                  <a:lnTo>
                    <a:pt x="100152" y="625690"/>
                  </a:lnTo>
                  <a:lnTo>
                    <a:pt x="100152" y="673049"/>
                  </a:lnTo>
                  <a:lnTo>
                    <a:pt x="562648" y="927633"/>
                  </a:lnTo>
                  <a:lnTo>
                    <a:pt x="562648" y="880262"/>
                  </a:lnTo>
                  <a:close/>
                </a:path>
                <a:path w="699770" h="927735">
                  <a:moveTo>
                    <a:pt x="699643" y="606666"/>
                  </a:moveTo>
                  <a:lnTo>
                    <a:pt x="698944" y="384822"/>
                  </a:lnTo>
                  <a:lnTo>
                    <a:pt x="0" y="0"/>
                  </a:lnTo>
                  <a:lnTo>
                    <a:pt x="342" y="222186"/>
                  </a:lnTo>
                  <a:lnTo>
                    <a:pt x="699643" y="60666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8436" y="2419525"/>
              <a:ext cx="88806" cy="1310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5924" y="1647104"/>
              <a:ext cx="1036763" cy="1220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5267" y="2854458"/>
              <a:ext cx="474674" cy="4516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6056" y="1710539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3" y="372287"/>
                  </a:moveTo>
                  <a:lnTo>
                    <a:pt x="0" y="146616"/>
                  </a:lnTo>
                  <a:lnTo>
                    <a:pt x="0" y="0"/>
                  </a:lnTo>
                  <a:lnTo>
                    <a:pt x="391093" y="225671"/>
                  </a:lnTo>
                  <a:lnTo>
                    <a:pt x="391093" y="372287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4364" y="2063432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42" y="157289"/>
                  </a:moveTo>
                  <a:lnTo>
                    <a:pt x="301879" y="26339"/>
                  </a:lnTo>
                  <a:lnTo>
                    <a:pt x="301879" y="73698"/>
                  </a:lnTo>
                  <a:lnTo>
                    <a:pt x="528942" y="204647"/>
                  </a:lnTo>
                  <a:lnTo>
                    <a:pt x="528942" y="157289"/>
                  </a:lnTo>
                  <a:close/>
                </a:path>
                <a:path w="530859" h="394969">
                  <a:moveTo>
                    <a:pt x="529958" y="252476"/>
                  </a:moveTo>
                  <a:lnTo>
                    <a:pt x="92202" y="0"/>
                  </a:lnTo>
                  <a:lnTo>
                    <a:pt x="92202" y="47358"/>
                  </a:lnTo>
                  <a:lnTo>
                    <a:pt x="529958" y="299847"/>
                  </a:lnTo>
                  <a:lnTo>
                    <a:pt x="529958" y="252476"/>
                  </a:lnTo>
                  <a:close/>
                </a:path>
                <a:path w="530859" h="394969">
                  <a:moveTo>
                    <a:pt x="530402" y="347014"/>
                  </a:moveTo>
                  <a:lnTo>
                    <a:pt x="0" y="40894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1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7680" y="2248235"/>
              <a:ext cx="117710" cy="175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462" y="2791294"/>
              <a:ext cx="291143" cy="396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516" y="615186"/>
            <a:ext cx="7772400" cy="369332"/>
          </a:xfrm>
        </p:spPr>
        <p:txBody>
          <a:bodyPr/>
          <a:lstStyle/>
          <a:p>
            <a:r>
              <a:rPr lang="en-US" sz="2400" dirty="0"/>
              <a:t>REST ENDPOINTS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285994"/>
            <a:ext cx="6858000" cy="2769989"/>
          </a:xfrm>
        </p:spPr>
        <p:txBody>
          <a:bodyPr/>
          <a:lstStyle/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/Sports/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GetAll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/>
              <a:t>–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To view all sports’ details.</a:t>
            </a:r>
          </a:p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/Sports/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GetSportByName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/{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SportName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} </a:t>
            </a:r>
            <a:r>
              <a:rPr lang="en-US" sz="1800" dirty="0"/>
              <a:t>– To View sport’s details searching by sport’s name</a:t>
            </a:r>
          </a:p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/Events/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GetAll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/>
              <a:t>– To view all event’s details.</a:t>
            </a:r>
          </a:p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Events/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GetByID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/{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EventID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} </a:t>
            </a:r>
            <a:r>
              <a:rPr lang="en-US" sz="1800" dirty="0"/>
              <a:t>- To View Event’s details searching by event’s ID.</a:t>
            </a:r>
          </a:p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Events/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GetEventByName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/{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EventName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} </a:t>
            </a:r>
            <a:r>
              <a:rPr lang="en-US" sz="1800" dirty="0"/>
              <a:t>- To View Event’s details searching by Event’s name.</a:t>
            </a:r>
          </a:p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Events/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PostEvent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/>
              <a:t>– To create Event according to the sports.</a:t>
            </a:r>
          </a:p>
          <a:p>
            <a:pPr marL="171450" indent="-171450">
              <a:buFontTx/>
              <a:buChar char="–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Events/Delete/{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</a:rPr>
              <a:t>EventID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} </a:t>
            </a:r>
            <a:r>
              <a:rPr lang="en-US" sz="1800" dirty="0"/>
              <a:t>– To delete event using Event ID.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0" y="1093337"/>
            <a:ext cx="719150" cy="41919"/>
            <a:chOff x="0" y="1120426"/>
            <a:chExt cx="719150" cy="41919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6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7" y="0"/>
            <a:ext cx="4245752" cy="1107996"/>
          </a:xfrm>
        </p:spPr>
        <p:txBody>
          <a:bodyPr/>
          <a:lstStyle/>
          <a:p>
            <a:r>
              <a:rPr lang="en-IN" sz="2400" dirty="0"/>
              <a:t>REST END POINTS CONT.</a:t>
            </a:r>
          </a:p>
        </p:txBody>
      </p:sp>
      <p:grpSp>
        <p:nvGrpSpPr>
          <p:cNvPr id="3" name="object 2"/>
          <p:cNvGrpSpPr/>
          <p:nvPr/>
        </p:nvGrpSpPr>
        <p:grpSpPr>
          <a:xfrm>
            <a:off x="0" y="438150"/>
            <a:ext cx="719150" cy="41919"/>
            <a:chOff x="0" y="1120426"/>
            <a:chExt cx="719150" cy="41919"/>
          </a:xfrm>
        </p:grpSpPr>
        <p:pic>
          <p:nvPicPr>
            <p:cNvPr id="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5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t="17848" r="3333" b="8519"/>
          <a:stretch>
            <a:fillRect/>
          </a:stretch>
        </p:blipFill>
        <p:spPr>
          <a:xfrm>
            <a:off x="76200" y="819150"/>
            <a:ext cx="8839200" cy="37873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50" y="1370422"/>
            <a:ext cx="24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/>
              <a:t> </a:t>
            </a:r>
            <a:r>
              <a:rPr lang="en-IN" sz="2400" spc="-225" dirty="0"/>
              <a:t>SPORT </a:t>
            </a:r>
            <a:r>
              <a:rPr sz="2400" spc="-140" dirty="0"/>
              <a:t>SE</a:t>
            </a:r>
            <a:r>
              <a:rPr sz="2400" spc="-220" dirty="0"/>
              <a:t>RVICE</a:t>
            </a:r>
            <a:endParaRPr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2403" t="12721" r="50789" b="14488"/>
          <a:stretch>
            <a:fillRect/>
          </a:stretch>
        </p:blipFill>
        <p:spPr>
          <a:xfrm>
            <a:off x="3276600" y="28575"/>
            <a:ext cx="5547434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50" y="1370422"/>
            <a:ext cx="24472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/>
              <a:t> </a:t>
            </a:r>
            <a:r>
              <a:rPr lang="en-IN" sz="2400" spc="-225" dirty="0"/>
              <a:t>EVENT </a:t>
            </a:r>
            <a:r>
              <a:rPr sz="2400" spc="-140" dirty="0"/>
              <a:t>SE</a:t>
            </a:r>
            <a:r>
              <a:rPr sz="2400" spc="-220" dirty="0"/>
              <a:t>RVICE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19811" r="71200" b="20284"/>
          <a:stretch>
            <a:fillRect/>
          </a:stretch>
        </p:blipFill>
        <p:spPr>
          <a:xfrm>
            <a:off x="3704550" y="-9218"/>
            <a:ext cx="4343400" cy="50817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461645"/>
          </a:xfrm>
        </p:spPr>
        <p:txBody>
          <a:bodyPr/>
          <a:lstStyle/>
          <a:p>
            <a:r>
              <a:rPr lang="en-US"/>
              <a:t>PLAYER MICROSERVICE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238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/>
              <a:t>RE</a:t>
            </a:r>
            <a:r>
              <a:rPr sz="2400" spc="-160" dirty="0"/>
              <a:t>S</a:t>
            </a:r>
            <a:r>
              <a:rPr sz="2400" spc="-70" dirty="0"/>
              <a:t>T</a:t>
            </a:r>
            <a:r>
              <a:rPr sz="2400" spc="-225" dirty="0"/>
              <a:t> </a:t>
            </a:r>
            <a:r>
              <a:rPr sz="2400" spc="-150" dirty="0"/>
              <a:t>E</a:t>
            </a:r>
            <a:r>
              <a:rPr sz="2400" spc="-200" dirty="0"/>
              <a:t>N</a:t>
            </a:r>
            <a:r>
              <a:rPr sz="2400" spc="-290" dirty="0"/>
              <a:t>DPOIN</a:t>
            </a:r>
            <a:r>
              <a:rPr sz="2400" spc="-270" dirty="0"/>
              <a:t>T</a:t>
            </a:r>
            <a:r>
              <a:rPr sz="2400" spc="-95" dirty="0"/>
              <a:t>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68793" y="1333631"/>
            <a:ext cx="5259705" cy="27990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43230" marR="6985" indent="-431165">
              <a:lnSpc>
                <a:spcPts val="2720"/>
              </a:lnSpc>
              <a:spcBef>
                <a:spcPts val="285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players</a:t>
            </a: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/view</a:t>
            </a:r>
            <a:r>
              <a:rPr lang="en-US"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players/</a:t>
            </a: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view 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all the players details</a:t>
            </a:r>
            <a:endParaRPr sz="1800">
              <a:latin typeface="Arial MT"/>
              <a:cs typeface="Arial MT"/>
            </a:endParaRPr>
          </a:p>
          <a:p>
            <a:pPr marL="443230" indent="-431165">
              <a:lnSpc>
                <a:spcPct val="100000"/>
              </a:lnSpc>
              <a:spcBef>
                <a:spcPts val="115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players</a:t>
            </a: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deleteplayers</a:t>
            </a: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/{id}</a:t>
            </a:r>
            <a:r>
              <a:rPr sz="1800" b="1" spc="1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delete player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through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player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id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endParaRPr sz="1800">
              <a:latin typeface="Arial MT"/>
              <a:cs typeface="Arial MT"/>
            </a:endParaRPr>
          </a:p>
          <a:p>
            <a:pPr marL="443230" indent="-431165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players</a:t>
            </a: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addplayer</a:t>
            </a: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/{id}</a:t>
            </a:r>
            <a:r>
              <a:rPr sz="1800" b="1" spc="2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add new player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existing sports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id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</a:p>
          <a:p>
            <a:pPr marL="443230" indent="-431165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/</a:t>
            </a:r>
            <a:r>
              <a:rPr lang="en-US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player</a:t>
            </a:r>
            <a:r>
              <a:rPr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/</a:t>
            </a:r>
            <a:r>
              <a:rPr lang="en-US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addplayer - 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to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 add player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through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non existing sports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id </a:t>
            </a:r>
            <a:r>
              <a:rPr spc="-490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parameter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443230" indent="-431165">
              <a:lnSpc>
                <a:spcPct val="100000"/>
              </a:lnSpc>
              <a:spcBef>
                <a:spcPts val="290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endParaRPr lang="en-US"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3874" y="657070"/>
            <a:ext cx="2715260" cy="3830320"/>
            <a:chOff x="6123874" y="657070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32" y="1807757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2" y="1240172"/>
                  </a:moveTo>
                  <a:lnTo>
                    <a:pt x="1109348" y="1225045"/>
                  </a:lnTo>
                  <a:lnTo>
                    <a:pt x="104943" y="639121"/>
                  </a:lnTo>
                  <a:lnTo>
                    <a:pt x="69558" y="611782"/>
                  </a:lnTo>
                  <a:lnTo>
                    <a:pt x="39066" y="575396"/>
                  </a:lnTo>
                  <a:lnTo>
                    <a:pt x="15773" y="533495"/>
                  </a:lnTo>
                  <a:lnTo>
                    <a:pt x="1983" y="489613"/>
                  </a:lnTo>
                  <a:lnTo>
                    <a:pt x="0" y="447283"/>
                  </a:lnTo>
                  <a:lnTo>
                    <a:pt x="7841" y="393498"/>
                  </a:lnTo>
                  <a:lnTo>
                    <a:pt x="18431" y="342775"/>
                  </a:lnTo>
                  <a:lnTo>
                    <a:pt x="31670" y="295199"/>
                  </a:lnTo>
                  <a:lnTo>
                    <a:pt x="47455" y="250851"/>
                  </a:lnTo>
                  <a:lnTo>
                    <a:pt x="65686" y="209816"/>
                  </a:lnTo>
                  <a:lnTo>
                    <a:pt x="86261" y="172178"/>
                  </a:lnTo>
                  <a:lnTo>
                    <a:pt x="109078" y="138018"/>
                  </a:lnTo>
                  <a:lnTo>
                    <a:pt x="134038" y="107421"/>
                  </a:lnTo>
                  <a:lnTo>
                    <a:pt x="161038" y="80471"/>
                  </a:lnTo>
                  <a:lnTo>
                    <a:pt x="220754" y="37841"/>
                  </a:lnTo>
                  <a:lnTo>
                    <a:pt x="287417" y="10795"/>
                  </a:lnTo>
                  <a:lnTo>
                    <a:pt x="360216" y="0"/>
                  </a:lnTo>
                  <a:lnTo>
                    <a:pt x="398664" y="904"/>
                  </a:lnTo>
                  <a:lnTo>
                    <a:pt x="438342" y="6122"/>
                  </a:lnTo>
                  <a:lnTo>
                    <a:pt x="479149" y="15736"/>
                  </a:lnTo>
                  <a:lnTo>
                    <a:pt x="520984" y="29829"/>
                  </a:lnTo>
                  <a:lnTo>
                    <a:pt x="563745" y="48485"/>
                  </a:lnTo>
                  <a:lnTo>
                    <a:pt x="607332" y="71787"/>
                  </a:lnTo>
                  <a:lnTo>
                    <a:pt x="642598" y="93714"/>
                  </a:lnTo>
                  <a:lnTo>
                    <a:pt x="677338" y="118073"/>
                  </a:lnTo>
                  <a:lnTo>
                    <a:pt x="711499" y="144757"/>
                  </a:lnTo>
                  <a:lnTo>
                    <a:pt x="745027" y="173660"/>
                  </a:lnTo>
                  <a:lnTo>
                    <a:pt x="777870" y="204676"/>
                  </a:lnTo>
                  <a:lnTo>
                    <a:pt x="809974" y="237698"/>
                  </a:lnTo>
                  <a:lnTo>
                    <a:pt x="841285" y="272620"/>
                  </a:lnTo>
                  <a:lnTo>
                    <a:pt x="871750" y="309337"/>
                  </a:lnTo>
                  <a:lnTo>
                    <a:pt x="901316" y="347741"/>
                  </a:lnTo>
                  <a:lnTo>
                    <a:pt x="929930" y="387726"/>
                  </a:lnTo>
                  <a:lnTo>
                    <a:pt x="957538" y="429187"/>
                  </a:lnTo>
                  <a:lnTo>
                    <a:pt x="984086" y="472017"/>
                  </a:lnTo>
                  <a:lnTo>
                    <a:pt x="1009522" y="516109"/>
                  </a:lnTo>
                  <a:lnTo>
                    <a:pt x="1033792" y="561358"/>
                  </a:lnTo>
                  <a:lnTo>
                    <a:pt x="1056843" y="607658"/>
                  </a:lnTo>
                  <a:lnTo>
                    <a:pt x="1078621" y="654901"/>
                  </a:lnTo>
                  <a:lnTo>
                    <a:pt x="1099072" y="702983"/>
                  </a:lnTo>
                  <a:lnTo>
                    <a:pt x="1118145" y="751796"/>
                  </a:lnTo>
                  <a:lnTo>
                    <a:pt x="1135785" y="801235"/>
                  </a:lnTo>
                  <a:lnTo>
                    <a:pt x="1151938" y="851193"/>
                  </a:lnTo>
                  <a:lnTo>
                    <a:pt x="1166552" y="901564"/>
                  </a:lnTo>
                  <a:lnTo>
                    <a:pt x="1179574" y="952241"/>
                  </a:lnTo>
                  <a:lnTo>
                    <a:pt x="1190949" y="1003119"/>
                  </a:lnTo>
                  <a:lnTo>
                    <a:pt x="1200625" y="1054092"/>
                  </a:lnTo>
                  <a:lnTo>
                    <a:pt x="1208547" y="1105052"/>
                  </a:lnTo>
                  <a:lnTo>
                    <a:pt x="1214664" y="1155894"/>
                  </a:lnTo>
                  <a:lnTo>
                    <a:pt x="1210036" y="1203924"/>
                  </a:lnTo>
                  <a:lnTo>
                    <a:pt x="1187963" y="1232574"/>
                  </a:lnTo>
                  <a:lnTo>
                    <a:pt x="1152912" y="124017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22" y="1918749"/>
              <a:ext cx="1214664" cy="12401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82311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30" y="1047125"/>
                  </a:moveTo>
                  <a:lnTo>
                    <a:pt x="385658" y="1027541"/>
                  </a:lnTo>
                  <a:lnTo>
                    <a:pt x="345345" y="1007247"/>
                  </a:lnTo>
                  <a:lnTo>
                    <a:pt x="310067" y="984170"/>
                  </a:lnTo>
                  <a:lnTo>
                    <a:pt x="275801" y="956854"/>
                  </a:lnTo>
                  <a:lnTo>
                    <a:pt x="242722" y="925642"/>
                  </a:lnTo>
                  <a:lnTo>
                    <a:pt x="211002" y="890880"/>
                  </a:lnTo>
                  <a:lnTo>
                    <a:pt x="180819" y="852912"/>
                  </a:lnTo>
                  <a:lnTo>
                    <a:pt x="152344" y="812080"/>
                  </a:lnTo>
                  <a:lnTo>
                    <a:pt x="125754" y="768731"/>
                  </a:lnTo>
                  <a:lnTo>
                    <a:pt x="101221" y="723208"/>
                  </a:lnTo>
                  <a:lnTo>
                    <a:pt x="78922" y="675855"/>
                  </a:lnTo>
                  <a:lnTo>
                    <a:pt x="59030" y="627016"/>
                  </a:lnTo>
                  <a:lnTo>
                    <a:pt x="41720" y="577035"/>
                  </a:lnTo>
                  <a:lnTo>
                    <a:pt x="27166" y="526258"/>
                  </a:lnTo>
                  <a:lnTo>
                    <a:pt x="15542" y="475027"/>
                  </a:lnTo>
                  <a:lnTo>
                    <a:pt x="7024" y="423687"/>
                  </a:lnTo>
                  <a:lnTo>
                    <a:pt x="1785" y="372583"/>
                  </a:lnTo>
                  <a:lnTo>
                    <a:pt x="0" y="322058"/>
                  </a:lnTo>
                  <a:lnTo>
                    <a:pt x="2326" y="266970"/>
                  </a:lnTo>
                  <a:lnTo>
                    <a:pt x="9132" y="216406"/>
                  </a:lnTo>
                  <a:lnTo>
                    <a:pt x="20157" y="170581"/>
                  </a:lnTo>
                  <a:lnTo>
                    <a:pt x="35143" y="129706"/>
                  </a:lnTo>
                  <a:lnTo>
                    <a:pt x="53830" y="93993"/>
                  </a:lnTo>
                  <a:lnTo>
                    <a:pt x="101268" y="38901"/>
                  </a:lnTo>
                  <a:lnTo>
                    <a:pt x="160394" y="7004"/>
                  </a:lnTo>
                  <a:lnTo>
                    <a:pt x="229132" y="0"/>
                  </a:lnTo>
                  <a:lnTo>
                    <a:pt x="266456" y="6362"/>
                  </a:lnTo>
                  <a:lnTo>
                    <a:pt x="305404" y="19584"/>
                  </a:lnTo>
                  <a:lnTo>
                    <a:pt x="345717" y="39877"/>
                  </a:lnTo>
                  <a:lnTo>
                    <a:pt x="381056" y="62959"/>
                  </a:lnTo>
                  <a:lnTo>
                    <a:pt x="415368" y="90286"/>
                  </a:lnTo>
                  <a:lnTo>
                    <a:pt x="448479" y="121514"/>
                  </a:lnTo>
                  <a:lnTo>
                    <a:pt x="480217" y="156296"/>
                  </a:lnTo>
                  <a:lnTo>
                    <a:pt x="510408" y="194288"/>
                  </a:lnTo>
                  <a:lnTo>
                    <a:pt x="538882" y="235142"/>
                  </a:lnTo>
                  <a:lnTo>
                    <a:pt x="565463" y="278513"/>
                  </a:lnTo>
                  <a:lnTo>
                    <a:pt x="589980" y="324056"/>
                  </a:lnTo>
                  <a:lnTo>
                    <a:pt x="612260" y="371424"/>
                  </a:lnTo>
                  <a:lnTo>
                    <a:pt x="632130" y="420272"/>
                  </a:lnTo>
                  <a:lnTo>
                    <a:pt x="649417" y="470254"/>
                  </a:lnTo>
                  <a:lnTo>
                    <a:pt x="663949" y="521024"/>
                  </a:lnTo>
                  <a:lnTo>
                    <a:pt x="675552" y="572236"/>
                  </a:lnTo>
                  <a:lnTo>
                    <a:pt x="684054" y="623544"/>
                  </a:lnTo>
                  <a:lnTo>
                    <a:pt x="689282" y="674603"/>
                  </a:lnTo>
                  <a:lnTo>
                    <a:pt x="691063" y="725067"/>
                  </a:lnTo>
                  <a:lnTo>
                    <a:pt x="688736" y="780155"/>
                  </a:lnTo>
                  <a:lnTo>
                    <a:pt x="681931" y="830718"/>
                  </a:lnTo>
                  <a:lnTo>
                    <a:pt x="670905" y="876543"/>
                  </a:lnTo>
                  <a:lnTo>
                    <a:pt x="655919" y="917418"/>
                  </a:lnTo>
                  <a:lnTo>
                    <a:pt x="637232" y="953132"/>
                  </a:lnTo>
                  <a:lnTo>
                    <a:pt x="589794" y="1008223"/>
                  </a:lnTo>
                  <a:lnTo>
                    <a:pt x="530668" y="1040120"/>
                  </a:lnTo>
                  <a:lnTo>
                    <a:pt x="461930" y="104712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00" y="768062"/>
              <a:ext cx="691063" cy="10471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01935" y="2487805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8270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6040" y="2587699"/>
              <a:ext cx="696644" cy="18994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53058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67"/>
                  </a:moveTo>
                  <a:lnTo>
                    <a:pt x="39243" y="120611"/>
                  </a:lnTo>
                  <a:lnTo>
                    <a:pt x="39243" y="171183"/>
                  </a:lnTo>
                  <a:lnTo>
                    <a:pt x="520420" y="448525"/>
                  </a:lnTo>
                  <a:lnTo>
                    <a:pt x="520420" y="397967"/>
                  </a:lnTo>
                  <a:close/>
                </a:path>
                <a:path w="559434" h="448945">
                  <a:moveTo>
                    <a:pt x="559320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82" y="308777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397" y="462025"/>
                  </a:moveTo>
                  <a:lnTo>
                    <a:pt x="155182" y="445901"/>
                  </a:lnTo>
                  <a:lnTo>
                    <a:pt x="119636" y="419689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4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9" y="275"/>
                  </a:lnTo>
                  <a:lnTo>
                    <a:pt x="113968" y="0"/>
                  </a:lnTo>
                  <a:lnTo>
                    <a:pt x="155182" y="16124"/>
                  </a:lnTo>
                  <a:lnTo>
                    <a:pt x="190729" y="42336"/>
                  </a:lnTo>
                  <a:lnTo>
                    <a:pt x="223378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7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3"/>
                  </a:lnTo>
                  <a:lnTo>
                    <a:pt x="233455" y="461750"/>
                  </a:lnTo>
                  <a:lnTo>
                    <a:pt x="19639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94" y="1287972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7898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298" y="1388976"/>
              <a:ext cx="696645" cy="18994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90309" y="23320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84" y="398335"/>
                  </a:moveTo>
                  <a:lnTo>
                    <a:pt x="38887" y="120980"/>
                  </a:lnTo>
                  <a:lnTo>
                    <a:pt x="38506" y="171551"/>
                  </a:lnTo>
                  <a:lnTo>
                    <a:pt x="519684" y="448894"/>
                  </a:lnTo>
                  <a:lnTo>
                    <a:pt x="519684" y="398335"/>
                  </a:lnTo>
                  <a:close/>
                </a:path>
                <a:path w="559434" h="448944">
                  <a:moveTo>
                    <a:pt x="559333" y="322338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33" y="372897"/>
                  </a:lnTo>
                  <a:lnTo>
                    <a:pt x="559333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41" y="1887946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6" y="462025"/>
                  </a:moveTo>
                  <a:lnTo>
                    <a:pt x="155181" y="445901"/>
                  </a:lnTo>
                  <a:lnTo>
                    <a:pt x="119635" y="419688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3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8" y="275"/>
                  </a:lnTo>
                  <a:lnTo>
                    <a:pt x="113967" y="0"/>
                  </a:lnTo>
                  <a:lnTo>
                    <a:pt x="155181" y="16124"/>
                  </a:lnTo>
                  <a:lnTo>
                    <a:pt x="190728" y="42336"/>
                  </a:lnTo>
                  <a:lnTo>
                    <a:pt x="223377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6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2"/>
                  </a:lnTo>
                  <a:lnTo>
                    <a:pt x="233455" y="461750"/>
                  </a:lnTo>
                  <a:lnTo>
                    <a:pt x="196396" y="462025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3874" y="1728244"/>
              <a:ext cx="693295" cy="7602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5340" y="1848839"/>
              <a:ext cx="78893" cy="1167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99378" y="1918423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31" y="130492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226631" y="181051"/>
                  </a:lnTo>
                  <a:lnTo>
                    <a:pt x="226631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17" y="101371"/>
                  </a:lnTo>
                  <a:lnTo>
                    <a:pt x="1117" y="151930"/>
                  </a:lnTo>
                  <a:lnTo>
                    <a:pt x="445071" y="408089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5335" y="2402711"/>
              <a:ext cx="1225236" cy="13034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77825" y="2847428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69" y="167906"/>
                  </a:moveTo>
                  <a:lnTo>
                    <a:pt x="322135" y="28117"/>
                  </a:lnTo>
                  <a:lnTo>
                    <a:pt x="322135" y="78676"/>
                  </a:lnTo>
                  <a:lnTo>
                    <a:pt x="564769" y="218465"/>
                  </a:lnTo>
                  <a:lnTo>
                    <a:pt x="564769" y="167906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20" y="0"/>
                  </a:lnTo>
                  <a:lnTo>
                    <a:pt x="98120" y="50558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62" y="421017"/>
                  </a:moveTo>
                  <a:lnTo>
                    <a:pt x="566394" y="370446"/>
                  </a:lnTo>
                  <a:lnTo>
                    <a:pt x="0" y="43662"/>
                  </a:lnTo>
                  <a:lnTo>
                    <a:pt x="0" y="94221"/>
                  </a:lnTo>
                  <a:lnTo>
                    <a:pt x="566762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1005" y="3044676"/>
              <a:ext cx="125782" cy="1868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6024" y="1311206"/>
              <a:ext cx="311108" cy="42323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835194" y="4804083"/>
            <a:ext cx="1676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t>16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5725" y="1830850"/>
            <a:ext cx="1580515" cy="1532890"/>
            <a:chOff x="285725" y="1830850"/>
            <a:chExt cx="1580515" cy="15328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5" y="1830850"/>
              <a:ext cx="1580400" cy="1532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24" y="2008649"/>
              <a:ext cx="1123199" cy="10754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255537" y="1602400"/>
            <a:ext cx="2076450" cy="2040889"/>
            <a:chOff x="2255537" y="1602400"/>
            <a:chExt cx="2076450" cy="204088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5537" y="1602400"/>
              <a:ext cx="2076300" cy="2040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4137" y="1780200"/>
              <a:ext cx="1619250" cy="1583690"/>
            </a:xfrm>
            <a:custGeom>
              <a:avLst/>
              <a:gdLst/>
              <a:ahLst/>
              <a:cxnLst/>
              <a:rect l="l" t="t" r="r" b="b"/>
              <a:pathLst>
                <a:path w="1619250" h="1583689">
                  <a:moveTo>
                    <a:pt x="809549" y="1583100"/>
                  </a:moveTo>
                  <a:lnTo>
                    <a:pt x="760234" y="1581655"/>
                  </a:lnTo>
                  <a:lnTo>
                    <a:pt x="711700" y="1577377"/>
                  </a:lnTo>
                  <a:lnTo>
                    <a:pt x="664032" y="1570347"/>
                  </a:lnTo>
                  <a:lnTo>
                    <a:pt x="617315" y="1560649"/>
                  </a:lnTo>
                  <a:lnTo>
                    <a:pt x="571633" y="1548365"/>
                  </a:lnTo>
                  <a:lnTo>
                    <a:pt x="527071" y="1533578"/>
                  </a:lnTo>
                  <a:lnTo>
                    <a:pt x="483714" y="1516372"/>
                  </a:lnTo>
                  <a:lnTo>
                    <a:pt x="441647" y="1496828"/>
                  </a:lnTo>
                  <a:lnTo>
                    <a:pt x="400954" y="1475030"/>
                  </a:lnTo>
                  <a:lnTo>
                    <a:pt x="361720" y="1451060"/>
                  </a:lnTo>
                  <a:lnTo>
                    <a:pt x="324029" y="1425002"/>
                  </a:lnTo>
                  <a:lnTo>
                    <a:pt x="287967" y="1396937"/>
                  </a:lnTo>
                  <a:lnTo>
                    <a:pt x="253617" y="1366949"/>
                  </a:lnTo>
                  <a:lnTo>
                    <a:pt x="221065" y="1335121"/>
                  </a:lnTo>
                  <a:lnTo>
                    <a:pt x="190396" y="1301535"/>
                  </a:lnTo>
                  <a:lnTo>
                    <a:pt x="161693" y="1266275"/>
                  </a:lnTo>
                  <a:lnTo>
                    <a:pt x="135042" y="1229422"/>
                  </a:lnTo>
                  <a:lnTo>
                    <a:pt x="110527" y="1191060"/>
                  </a:lnTo>
                  <a:lnTo>
                    <a:pt x="88233" y="1151272"/>
                  </a:lnTo>
                  <a:lnTo>
                    <a:pt x="68245" y="1110140"/>
                  </a:lnTo>
                  <a:lnTo>
                    <a:pt x="50647" y="1067747"/>
                  </a:lnTo>
                  <a:lnTo>
                    <a:pt x="35524" y="1024176"/>
                  </a:lnTo>
                  <a:lnTo>
                    <a:pt x="22961" y="979510"/>
                  </a:lnTo>
                  <a:lnTo>
                    <a:pt x="13042" y="933832"/>
                  </a:lnTo>
                  <a:lnTo>
                    <a:pt x="5853" y="887224"/>
                  </a:lnTo>
                  <a:lnTo>
                    <a:pt x="1477" y="839769"/>
                  </a:lnTo>
                  <a:lnTo>
                    <a:pt x="0" y="791549"/>
                  </a:lnTo>
                  <a:lnTo>
                    <a:pt x="1482" y="743276"/>
                  </a:lnTo>
                  <a:lnTo>
                    <a:pt x="5853" y="695876"/>
                  </a:lnTo>
                  <a:lnTo>
                    <a:pt x="13042" y="649267"/>
                  </a:lnTo>
                  <a:lnTo>
                    <a:pt x="22961" y="603589"/>
                  </a:lnTo>
                  <a:lnTo>
                    <a:pt x="35524" y="558923"/>
                  </a:lnTo>
                  <a:lnTo>
                    <a:pt x="50647" y="515352"/>
                  </a:lnTo>
                  <a:lnTo>
                    <a:pt x="68245" y="472959"/>
                  </a:lnTo>
                  <a:lnTo>
                    <a:pt x="88233" y="431827"/>
                  </a:lnTo>
                  <a:lnTo>
                    <a:pt x="110527" y="392039"/>
                  </a:lnTo>
                  <a:lnTo>
                    <a:pt x="135042" y="353677"/>
                  </a:lnTo>
                  <a:lnTo>
                    <a:pt x="161693" y="316825"/>
                  </a:lnTo>
                  <a:lnTo>
                    <a:pt x="190396" y="281564"/>
                  </a:lnTo>
                  <a:lnTo>
                    <a:pt x="221065" y="247978"/>
                  </a:lnTo>
                  <a:lnTo>
                    <a:pt x="253617" y="216150"/>
                  </a:lnTo>
                  <a:lnTo>
                    <a:pt x="287967" y="186162"/>
                  </a:lnTo>
                  <a:lnTo>
                    <a:pt x="324029" y="158098"/>
                  </a:lnTo>
                  <a:lnTo>
                    <a:pt x="361720" y="132039"/>
                  </a:lnTo>
                  <a:lnTo>
                    <a:pt x="400954" y="108069"/>
                  </a:lnTo>
                  <a:lnTo>
                    <a:pt x="441647" y="86271"/>
                  </a:lnTo>
                  <a:lnTo>
                    <a:pt x="483714" y="66727"/>
                  </a:lnTo>
                  <a:lnTo>
                    <a:pt x="527071" y="49521"/>
                  </a:lnTo>
                  <a:lnTo>
                    <a:pt x="571633" y="34734"/>
                  </a:lnTo>
                  <a:lnTo>
                    <a:pt x="617315" y="22451"/>
                  </a:lnTo>
                  <a:lnTo>
                    <a:pt x="664032" y="12752"/>
                  </a:lnTo>
                  <a:lnTo>
                    <a:pt x="711700" y="5723"/>
                  </a:lnTo>
                  <a:lnTo>
                    <a:pt x="760234" y="1444"/>
                  </a:lnTo>
                  <a:lnTo>
                    <a:pt x="809549" y="0"/>
                  </a:lnTo>
                  <a:lnTo>
                    <a:pt x="858920" y="1472"/>
                  </a:lnTo>
                  <a:lnTo>
                    <a:pt x="907855" y="5854"/>
                  </a:lnTo>
                  <a:lnTo>
                    <a:pt x="956230" y="13098"/>
                  </a:lnTo>
                  <a:lnTo>
                    <a:pt x="1003922" y="23151"/>
                  </a:lnTo>
                  <a:lnTo>
                    <a:pt x="1050807" y="35965"/>
                  </a:lnTo>
                  <a:lnTo>
                    <a:pt x="1096761" y="51490"/>
                  </a:lnTo>
                  <a:lnTo>
                    <a:pt x="1141661" y="69674"/>
                  </a:lnTo>
                  <a:lnTo>
                    <a:pt x="1185383" y="90469"/>
                  </a:lnTo>
                  <a:lnTo>
                    <a:pt x="1227802" y="113824"/>
                  </a:lnTo>
                  <a:lnTo>
                    <a:pt x="1268796" y="139688"/>
                  </a:lnTo>
                  <a:lnTo>
                    <a:pt x="1308241" y="168012"/>
                  </a:lnTo>
                  <a:lnTo>
                    <a:pt x="1346013" y="198746"/>
                  </a:lnTo>
                  <a:lnTo>
                    <a:pt x="1381988" y="231839"/>
                  </a:lnTo>
                  <a:lnTo>
                    <a:pt x="1415834" y="267014"/>
                  </a:lnTo>
                  <a:lnTo>
                    <a:pt x="1447266" y="303946"/>
                  </a:lnTo>
                  <a:lnTo>
                    <a:pt x="1476235" y="342514"/>
                  </a:lnTo>
                  <a:lnTo>
                    <a:pt x="1502687" y="382597"/>
                  </a:lnTo>
                  <a:lnTo>
                    <a:pt x="1526573" y="424073"/>
                  </a:lnTo>
                  <a:lnTo>
                    <a:pt x="1547840" y="466822"/>
                  </a:lnTo>
                  <a:lnTo>
                    <a:pt x="1566438" y="510724"/>
                  </a:lnTo>
                  <a:lnTo>
                    <a:pt x="1582316" y="555656"/>
                  </a:lnTo>
                  <a:lnTo>
                    <a:pt x="1595421" y="601498"/>
                  </a:lnTo>
                  <a:lnTo>
                    <a:pt x="1605703" y="648130"/>
                  </a:lnTo>
                  <a:lnTo>
                    <a:pt x="1613111" y="695430"/>
                  </a:lnTo>
                  <a:lnTo>
                    <a:pt x="1617595" y="743330"/>
                  </a:lnTo>
                  <a:lnTo>
                    <a:pt x="1619099" y="791549"/>
                  </a:lnTo>
                  <a:lnTo>
                    <a:pt x="1617622" y="839769"/>
                  </a:lnTo>
                  <a:lnTo>
                    <a:pt x="1613246" y="887224"/>
                  </a:lnTo>
                  <a:lnTo>
                    <a:pt x="1606056" y="933832"/>
                  </a:lnTo>
                  <a:lnTo>
                    <a:pt x="1596138" y="979510"/>
                  </a:lnTo>
                  <a:lnTo>
                    <a:pt x="1583575" y="1024176"/>
                  </a:lnTo>
                  <a:lnTo>
                    <a:pt x="1568452" y="1067747"/>
                  </a:lnTo>
                  <a:lnTo>
                    <a:pt x="1550854" y="1110140"/>
                  </a:lnTo>
                  <a:lnTo>
                    <a:pt x="1530866" y="1151272"/>
                  </a:lnTo>
                  <a:lnTo>
                    <a:pt x="1508572" y="1191060"/>
                  </a:lnTo>
                  <a:lnTo>
                    <a:pt x="1484057" y="1229422"/>
                  </a:lnTo>
                  <a:lnTo>
                    <a:pt x="1457406" y="1266275"/>
                  </a:lnTo>
                  <a:lnTo>
                    <a:pt x="1428703" y="1301535"/>
                  </a:lnTo>
                  <a:lnTo>
                    <a:pt x="1398034" y="1335121"/>
                  </a:lnTo>
                  <a:lnTo>
                    <a:pt x="1365482" y="1366949"/>
                  </a:lnTo>
                  <a:lnTo>
                    <a:pt x="1331132" y="1396937"/>
                  </a:lnTo>
                  <a:lnTo>
                    <a:pt x="1295070" y="1425002"/>
                  </a:lnTo>
                  <a:lnTo>
                    <a:pt x="1257379" y="1451060"/>
                  </a:lnTo>
                  <a:lnTo>
                    <a:pt x="1218145" y="1475030"/>
                  </a:lnTo>
                  <a:lnTo>
                    <a:pt x="1177452" y="1496828"/>
                  </a:lnTo>
                  <a:lnTo>
                    <a:pt x="1135384" y="1516372"/>
                  </a:lnTo>
                  <a:lnTo>
                    <a:pt x="1092028" y="1533578"/>
                  </a:lnTo>
                  <a:lnTo>
                    <a:pt x="1047466" y="1548365"/>
                  </a:lnTo>
                  <a:lnTo>
                    <a:pt x="1001784" y="1560649"/>
                  </a:lnTo>
                  <a:lnTo>
                    <a:pt x="955067" y="1570347"/>
                  </a:lnTo>
                  <a:lnTo>
                    <a:pt x="907399" y="1577377"/>
                  </a:lnTo>
                  <a:lnTo>
                    <a:pt x="858865" y="1581655"/>
                  </a:lnTo>
                  <a:lnTo>
                    <a:pt x="809549" y="1583100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721250" y="277517"/>
            <a:ext cx="3730233" cy="3086033"/>
            <a:chOff x="4721250" y="277517"/>
            <a:chExt cx="3730233" cy="3086033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4083" y="277517"/>
              <a:ext cx="1487400" cy="1487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92670" y="463572"/>
              <a:ext cx="1258570" cy="1022350"/>
            </a:xfrm>
            <a:custGeom>
              <a:avLst/>
              <a:gdLst/>
              <a:ahLst/>
              <a:cxnLst/>
              <a:rect l="l" t="t" r="r" b="b"/>
              <a:pathLst>
                <a:path w="1030604" h="1030605">
                  <a:moveTo>
                    <a:pt x="515099" y="1030200"/>
                  </a:moveTo>
                  <a:lnTo>
                    <a:pt x="468215" y="1028094"/>
                  </a:lnTo>
                  <a:lnTo>
                    <a:pt x="422510" y="1021901"/>
                  </a:lnTo>
                  <a:lnTo>
                    <a:pt x="378165" y="1011800"/>
                  </a:lnTo>
                  <a:lnTo>
                    <a:pt x="335364" y="997974"/>
                  </a:lnTo>
                  <a:lnTo>
                    <a:pt x="294288" y="980604"/>
                  </a:lnTo>
                  <a:lnTo>
                    <a:pt x="255119" y="959873"/>
                  </a:lnTo>
                  <a:lnTo>
                    <a:pt x="218038" y="935963"/>
                  </a:lnTo>
                  <a:lnTo>
                    <a:pt x="183227" y="909054"/>
                  </a:lnTo>
                  <a:lnTo>
                    <a:pt x="150869" y="879330"/>
                  </a:lnTo>
                  <a:lnTo>
                    <a:pt x="121145" y="846972"/>
                  </a:lnTo>
                  <a:lnTo>
                    <a:pt x="94236" y="812161"/>
                  </a:lnTo>
                  <a:lnTo>
                    <a:pt x="70326" y="775080"/>
                  </a:lnTo>
                  <a:lnTo>
                    <a:pt x="49595" y="735911"/>
                  </a:lnTo>
                  <a:lnTo>
                    <a:pt x="32225" y="694835"/>
                  </a:lnTo>
                  <a:lnTo>
                    <a:pt x="18399" y="652034"/>
                  </a:lnTo>
                  <a:lnTo>
                    <a:pt x="8298" y="607689"/>
                  </a:lnTo>
                  <a:lnTo>
                    <a:pt x="2105" y="561984"/>
                  </a:lnTo>
                  <a:lnTo>
                    <a:pt x="0" y="515100"/>
                  </a:lnTo>
                  <a:lnTo>
                    <a:pt x="2105" y="468215"/>
                  </a:lnTo>
                  <a:lnTo>
                    <a:pt x="8298" y="422510"/>
                  </a:lnTo>
                  <a:lnTo>
                    <a:pt x="18399" y="378166"/>
                  </a:lnTo>
                  <a:lnTo>
                    <a:pt x="32225" y="335364"/>
                  </a:lnTo>
                  <a:lnTo>
                    <a:pt x="49595" y="294288"/>
                  </a:lnTo>
                  <a:lnTo>
                    <a:pt x="70326" y="255119"/>
                  </a:lnTo>
                  <a:lnTo>
                    <a:pt x="94236" y="218038"/>
                  </a:lnTo>
                  <a:lnTo>
                    <a:pt x="121145" y="183227"/>
                  </a:lnTo>
                  <a:lnTo>
                    <a:pt x="150869" y="150869"/>
                  </a:lnTo>
                  <a:lnTo>
                    <a:pt x="183227" y="121145"/>
                  </a:lnTo>
                  <a:lnTo>
                    <a:pt x="218038" y="94236"/>
                  </a:lnTo>
                  <a:lnTo>
                    <a:pt x="255119" y="70326"/>
                  </a:lnTo>
                  <a:lnTo>
                    <a:pt x="294288" y="49595"/>
                  </a:lnTo>
                  <a:lnTo>
                    <a:pt x="335364" y="32225"/>
                  </a:lnTo>
                  <a:lnTo>
                    <a:pt x="378165" y="18399"/>
                  </a:lnTo>
                  <a:lnTo>
                    <a:pt x="422510" y="8298"/>
                  </a:lnTo>
                  <a:lnTo>
                    <a:pt x="468215" y="2105"/>
                  </a:lnTo>
                  <a:lnTo>
                    <a:pt x="515099" y="0"/>
                  </a:lnTo>
                  <a:lnTo>
                    <a:pt x="566011" y="2520"/>
                  </a:lnTo>
                  <a:lnTo>
                    <a:pt x="616060" y="9988"/>
                  </a:lnTo>
                  <a:lnTo>
                    <a:pt x="664909" y="22265"/>
                  </a:lnTo>
                  <a:lnTo>
                    <a:pt x="712220" y="39209"/>
                  </a:lnTo>
                  <a:lnTo>
                    <a:pt x="757655" y="60682"/>
                  </a:lnTo>
                  <a:lnTo>
                    <a:pt x="800877" y="86542"/>
                  </a:lnTo>
                  <a:lnTo>
                    <a:pt x="841548" y="116651"/>
                  </a:lnTo>
                  <a:lnTo>
                    <a:pt x="879330" y="150869"/>
                  </a:lnTo>
                  <a:lnTo>
                    <a:pt x="913547" y="188651"/>
                  </a:lnTo>
                  <a:lnTo>
                    <a:pt x="943656" y="229322"/>
                  </a:lnTo>
                  <a:lnTo>
                    <a:pt x="969517" y="272544"/>
                  </a:lnTo>
                  <a:lnTo>
                    <a:pt x="990990" y="317979"/>
                  </a:lnTo>
                  <a:lnTo>
                    <a:pt x="1007934" y="365290"/>
                  </a:lnTo>
                  <a:lnTo>
                    <a:pt x="1020211" y="414139"/>
                  </a:lnTo>
                  <a:lnTo>
                    <a:pt x="1027679" y="464188"/>
                  </a:lnTo>
                  <a:lnTo>
                    <a:pt x="1030199" y="515100"/>
                  </a:lnTo>
                  <a:lnTo>
                    <a:pt x="1028094" y="561984"/>
                  </a:lnTo>
                  <a:lnTo>
                    <a:pt x="1021901" y="607689"/>
                  </a:lnTo>
                  <a:lnTo>
                    <a:pt x="1011800" y="652034"/>
                  </a:lnTo>
                  <a:lnTo>
                    <a:pt x="997974" y="694835"/>
                  </a:lnTo>
                  <a:lnTo>
                    <a:pt x="980604" y="735911"/>
                  </a:lnTo>
                  <a:lnTo>
                    <a:pt x="959873" y="775080"/>
                  </a:lnTo>
                  <a:lnTo>
                    <a:pt x="935963" y="812161"/>
                  </a:lnTo>
                  <a:lnTo>
                    <a:pt x="909054" y="846972"/>
                  </a:lnTo>
                  <a:lnTo>
                    <a:pt x="879330" y="879330"/>
                  </a:lnTo>
                  <a:lnTo>
                    <a:pt x="846972" y="909054"/>
                  </a:lnTo>
                  <a:lnTo>
                    <a:pt x="812161" y="935963"/>
                  </a:lnTo>
                  <a:lnTo>
                    <a:pt x="775080" y="959873"/>
                  </a:lnTo>
                  <a:lnTo>
                    <a:pt x="735911" y="980604"/>
                  </a:lnTo>
                  <a:lnTo>
                    <a:pt x="694835" y="997974"/>
                  </a:lnTo>
                  <a:lnTo>
                    <a:pt x="652034" y="1011800"/>
                  </a:lnTo>
                  <a:lnTo>
                    <a:pt x="607689" y="1021901"/>
                  </a:lnTo>
                  <a:lnTo>
                    <a:pt x="561984" y="1028094"/>
                  </a:lnTo>
                  <a:lnTo>
                    <a:pt x="515099" y="1030200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250" y="1830850"/>
              <a:ext cx="1580400" cy="1532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9849" y="2008650"/>
              <a:ext cx="1123199" cy="10754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0520" y="402590"/>
            <a:ext cx="65366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95" dirty="0"/>
              <a:t>S P O R T S   E V E NT   M A N A G E M E N T   </a:t>
            </a:r>
            <a:r>
              <a:rPr sz="2400" spc="-395" dirty="0"/>
              <a:t>I</a:t>
            </a:r>
            <a:r>
              <a:rPr lang="en-US" sz="2400" spc="-395" dirty="0"/>
              <a:t> </a:t>
            </a:r>
            <a:r>
              <a:rPr sz="2400" spc="-395" dirty="0"/>
              <a:t>N</a:t>
            </a:r>
            <a:r>
              <a:rPr sz="2400" spc="-225" dirty="0"/>
              <a:t> </a:t>
            </a:r>
            <a:r>
              <a:rPr lang="en-US" sz="2400" spc="-225" dirty="0"/>
              <a:t> </a:t>
            </a:r>
            <a:r>
              <a:rPr sz="2400" spc="-35" dirty="0"/>
              <a:t>A</a:t>
            </a:r>
            <a:r>
              <a:rPr sz="2400" spc="-225" dirty="0"/>
              <a:t> </a:t>
            </a:r>
            <a:r>
              <a:rPr sz="2400" spc="-100" dirty="0"/>
              <a:t>SHELL</a:t>
            </a:r>
            <a:endParaRPr sz="2400"/>
          </a:p>
        </p:txBody>
      </p:sp>
      <p:grpSp>
        <p:nvGrpSpPr>
          <p:cNvPr id="18" name="object 18"/>
          <p:cNvGrpSpPr/>
          <p:nvPr/>
        </p:nvGrpSpPr>
        <p:grpSpPr>
          <a:xfrm>
            <a:off x="1732087" y="2498887"/>
            <a:ext cx="662940" cy="146050"/>
            <a:chOff x="1732087" y="2498887"/>
            <a:chExt cx="662940" cy="146050"/>
          </a:xfrm>
        </p:grpSpPr>
        <p:sp>
          <p:nvSpPr>
            <p:cNvPr id="19" name="object 19"/>
            <p:cNvSpPr/>
            <p:nvPr/>
          </p:nvSpPr>
          <p:spPr>
            <a:xfrm>
              <a:off x="1736849" y="2503650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585299" y="136199"/>
                  </a:move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6849" y="2503650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0" y="34049"/>
                  </a:move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22875" y="2336279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Authentication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00749" y="1326035"/>
            <a:ext cx="4250734" cy="3641807"/>
            <a:chOff x="4200749" y="1326035"/>
            <a:chExt cx="4250734" cy="3641807"/>
          </a:xfrm>
        </p:grpSpPr>
        <p:sp>
          <p:nvSpPr>
            <p:cNvPr id="25" name="object 25"/>
            <p:cNvSpPr/>
            <p:nvPr/>
          </p:nvSpPr>
          <p:spPr>
            <a:xfrm>
              <a:off x="4200749" y="2478299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585299" y="136199"/>
                  </a:move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0749" y="2478299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0" y="34049"/>
                  </a:move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4083" y="3480442"/>
              <a:ext cx="1487400" cy="1487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55734" y="3544090"/>
              <a:ext cx="1152525" cy="1144905"/>
            </a:xfrm>
            <a:custGeom>
              <a:avLst/>
              <a:gdLst/>
              <a:ahLst/>
              <a:cxnLst/>
              <a:rect l="l" t="t" r="r" b="b"/>
              <a:pathLst>
                <a:path w="1030604" h="1030604">
                  <a:moveTo>
                    <a:pt x="515099" y="1030199"/>
                  </a:moveTo>
                  <a:lnTo>
                    <a:pt x="468215" y="1028094"/>
                  </a:lnTo>
                  <a:lnTo>
                    <a:pt x="422510" y="1021901"/>
                  </a:lnTo>
                  <a:lnTo>
                    <a:pt x="378165" y="1011800"/>
                  </a:lnTo>
                  <a:lnTo>
                    <a:pt x="335364" y="997974"/>
                  </a:lnTo>
                  <a:lnTo>
                    <a:pt x="294288" y="980604"/>
                  </a:lnTo>
                  <a:lnTo>
                    <a:pt x="255119" y="959873"/>
                  </a:lnTo>
                  <a:lnTo>
                    <a:pt x="218038" y="935963"/>
                  </a:lnTo>
                  <a:lnTo>
                    <a:pt x="183227" y="909054"/>
                  </a:lnTo>
                  <a:lnTo>
                    <a:pt x="150869" y="879330"/>
                  </a:lnTo>
                  <a:lnTo>
                    <a:pt x="121145" y="846972"/>
                  </a:lnTo>
                  <a:lnTo>
                    <a:pt x="94236" y="812161"/>
                  </a:lnTo>
                  <a:lnTo>
                    <a:pt x="70326" y="775080"/>
                  </a:lnTo>
                  <a:lnTo>
                    <a:pt x="49595" y="735911"/>
                  </a:lnTo>
                  <a:lnTo>
                    <a:pt x="32225" y="694835"/>
                  </a:lnTo>
                  <a:lnTo>
                    <a:pt x="18399" y="652033"/>
                  </a:lnTo>
                  <a:lnTo>
                    <a:pt x="8298" y="607689"/>
                  </a:lnTo>
                  <a:lnTo>
                    <a:pt x="2105" y="561984"/>
                  </a:lnTo>
                  <a:lnTo>
                    <a:pt x="0" y="515099"/>
                  </a:lnTo>
                  <a:lnTo>
                    <a:pt x="2105" y="468215"/>
                  </a:lnTo>
                  <a:lnTo>
                    <a:pt x="8298" y="422510"/>
                  </a:lnTo>
                  <a:lnTo>
                    <a:pt x="18399" y="378165"/>
                  </a:lnTo>
                  <a:lnTo>
                    <a:pt x="32225" y="335364"/>
                  </a:lnTo>
                  <a:lnTo>
                    <a:pt x="49595" y="294288"/>
                  </a:lnTo>
                  <a:lnTo>
                    <a:pt x="70326" y="255119"/>
                  </a:lnTo>
                  <a:lnTo>
                    <a:pt x="94236" y="218038"/>
                  </a:lnTo>
                  <a:lnTo>
                    <a:pt x="121145" y="183227"/>
                  </a:lnTo>
                  <a:lnTo>
                    <a:pt x="150869" y="150869"/>
                  </a:lnTo>
                  <a:lnTo>
                    <a:pt x="183227" y="121145"/>
                  </a:lnTo>
                  <a:lnTo>
                    <a:pt x="218038" y="94236"/>
                  </a:lnTo>
                  <a:lnTo>
                    <a:pt x="255119" y="70326"/>
                  </a:lnTo>
                  <a:lnTo>
                    <a:pt x="294288" y="49595"/>
                  </a:lnTo>
                  <a:lnTo>
                    <a:pt x="335364" y="32225"/>
                  </a:lnTo>
                  <a:lnTo>
                    <a:pt x="378165" y="18399"/>
                  </a:lnTo>
                  <a:lnTo>
                    <a:pt x="422510" y="8298"/>
                  </a:lnTo>
                  <a:lnTo>
                    <a:pt x="468215" y="2105"/>
                  </a:lnTo>
                  <a:lnTo>
                    <a:pt x="515099" y="0"/>
                  </a:lnTo>
                  <a:lnTo>
                    <a:pt x="566011" y="2520"/>
                  </a:lnTo>
                  <a:lnTo>
                    <a:pt x="616060" y="9988"/>
                  </a:lnTo>
                  <a:lnTo>
                    <a:pt x="664909" y="22265"/>
                  </a:lnTo>
                  <a:lnTo>
                    <a:pt x="712220" y="39209"/>
                  </a:lnTo>
                  <a:lnTo>
                    <a:pt x="757655" y="60682"/>
                  </a:lnTo>
                  <a:lnTo>
                    <a:pt x="800877" y="86542"/>
                  </a:lnTo>
                  <a:lnTo>
                    <a:pt x="841548" y="116651"/>
                  </a:lnTo>
                  <a:lnTo>
                    <a:pt x="879330" y="150869"/>
                  </a:lnTo>
                  <a:lnTo>
                    <a:pt x="913547" y="188651"/>
                  </a:lnTo>
                  <a:lnTo>
                    <a:pt x="943656" y="229322"/>
                  </a:lnTo>
                  <a:lnTo>
                    <a:pt x="969517" y="272544"/>
                  </a:lnTo>
                  <a:lnTo>
                    <a:pt x="990990" y="317979"/>
                  </a:lnTo>
                  <a:lnTo>
                    <a:pt x="1007934" y="365290"/>
                  </a:lnTo>
                  <a:lnTo>
                    <a:pt x="1020211" y="414139"/>
                  </a:lnTo>
                  <a:lnTo>
                    <a:pt x="1027679" y="464188"/>
                  </a:lnTo>
                  <a:lnTo>
                    <a:pt x="1030199" y="515099"/>
                  </a:lnTo>
                  <a:lnTo>
                    <a:pt x="1028094" y="561984"/>
                  </a:lnTo>
                  <a:lnTo>
                    <a:pt x="1021901" y="607689"/>
                  </a:lnTo>
                  <a:lnTo>
                    <a:pt x="1011800" y="652033"/>
                  </a:lnTo>
                  <a:lnTo>
                    <a:pt x="997974" y="694835"/>
                  </a:lnTo>
                  <a:lnTo>
                    <a:pt x="980604" y="735911"/>
                  </a:lnTo>
                  <a:lnTo>
                    <a:pt x="959873" y="775080"/>
                  </a:lnTo>
                  <a:lnTo>
                    <a:pt x="935963" y="812161"/>
                  </a:lnTo>
                  <a:lnTo>
                    <a:pt x="909054" y="846972"/>
                  </a:lnTo>
                  <a:lnTo>
                    <a:pt x="879330" y="879330"/>
                  </a:lnTo>
                  <a:lnTo>
                    <a:pt x="846972" y="909054"/>
                  </a:lnTo>
                  <a:lnTo>
                    <a:pt x="812161" y="935963"/>
                  </a:lnTo>
                  <a:lnTo>
                    <a:pt x="775080" y="959873"/>
                  </a:lnTo>
                  <a:lnTo>
                    <a:pt x="735911" y="980604"/>
                  </a:lnTo>
                  <a:lnTo>
                    <a:pt x="694835" y="997974"/>
                  </a:lnTo>
                  <a:lnTo>
                    <a:pt x="652034" y="1011800"/>
                  </a:lnTo>
                  <a:lnTo>
                    <a:pt x="607689" y="1021901"/>
                  </a:lnTo>
                  <a:lnTo>
                    <a:pt x="561984" y="1028094"/>
                  </a:lnTo>
                  <a:lnTo>
                    <a:pt x="515099" y="1030199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4083" y="1853492"/>
              <a:ext cx="1487400" cy="1487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92683" y="2031292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5">
                  <a:moveTo>
                    <a:pt x="515099" y="1030199"/>
                  </a:moveTo>
                  <a:lnTo>
                    <a:pt x="468215" y="1028094"/>
                  </a:lnTo>
                  <a:lnTo>
                    <a:pt x="422510" y="1021901"/>
                  </a:lnTo>
                  <a:lnTo>
                    <a:pt x="378165" y="1011800"/>
                  </a:lnTo>
                  <a:lnTo>
                    <a:pt x="335364" y="997974"/>
                  </a:lnTo>
                  <a:lnTo>
                    <a:pt x="294288" y="980604"/>
                  </a:lnTo>
                  <a:lnTo>
                    <a:pt x="255119" y="959873"/>
                  </a:lnTo>
                  <a:lnTo>
                    <a:pt x="218038" y="935963"/>
                  </a:lnTo>
                  <a:lnTo>
                    <a:pt x="183227" y="909054"/>
                  </a:lnTo>
                  <a:lnTo>
                    <a:pt x="150869" y="879330"/>
                  </a:lnTo>
                  <a:lnTo>
                    <a:pt x="121145" y="846972"/>
                  </a:lnTo>
                  <a:lnTo>
                    <a:pt x="94236" y="812161"/>
                  </a:lnTo>
                  <a:lnTo>
                    <a:pt x="70326" y="775080"/>
                  </a:lnTo>
                  <a:lnTo>
                    <a:pt x="49595" y="735911"/>
                  </a:lnTo>
                  <a:lnTo>
                    <a:pt x="32225" y="694835"/>
                  </a:lnTo>
                  <a:lnTo>
                    <a:pt x="18399" y="652034"/>
                  </a:lnTo>
                  <a:lnTo>
                    <a:pt x="8298" y="607689"/>
                  </a:lnTo>
                  <a:lnTo>
                    <a:pt x="2105" y="561984"/>
                  </a:lnTo>
                  <a:lnTo>
                    <a:pt x="0" y="515099"/>
                  </a:lnTo>
                  <a:lnTo>
                    <a:pt x="2105" y="468215"/>
                  </a:lnTo>
                  <a:lnTo>
                    <a:pt x="8298" y="422510"/>
                  </a:lnTo>
                  <a:lnTo>
                    <a:pt x="18399" y="378166"/>
                  </a:lnTo>
                  <a:lnTo>
                    <a:pt x="32225" y="335364"/>
                  </a:lnTo>
                  <a:lnTo>
                    <a:pt x="49595" y="294288"/>
                  </a:lnTo>
                  <a:lnTo>
                    <a:pt x="70326" y="255119"/>
                  </a:lnTo>
                  <a:lnTo>
                    <a:pt x="94236" y="218038"/>
                  </a:lnTo>
                  <a:lnTo>
                    <a:pt x="121145" y="183227"/>
                  </a:lnTo>
                  <a:lnTo>
                    <a:pt x="150869" y="150869"/>
                  </a:lnTo>
                  <a:lnTo>
                    <a:pt x="183227" y="121145"/>
                  </a:lnTo>
                  <a:lnTo>
                    <a:pt x="218038" y="94236"/>
                  </a:lnTo>
                  <a:lnTo>
                    <a:pt x="255119" y="70326"/>
                  </a:lnTo>
                  <a:lnTo>
                    <a:pt x="294288" y="49595"/>
                  </a:lnTo>
                  <a:lnTo>
                    <a:pt x="335364" y="32225"/>
                  </a:lnTo>
                  <a:lnTo>
                    <a:pt x="378165" y="18399"/>
                  </a:lnTo>
                  <a:lnTo>
                    <a:pt x="422510" y="8298"/>
                  </a:lnTo>
                  <a:lnTo>
                    <a:pt x="468215" y="2105"/>
                  </a:lnTo>
                  <a:lnTo>
                    <a:pt x="515099" y="0"/>
                  </a:lnTo>
                  <a:lnTo>
                    <a:pt x="566011" y="2520"/>
                  </a:lnTo>
                  <a:lnTo>
                    <a:pt x="616060" y="9988"/>
                  </a:lnTo>
                  <a:lnTo>
                    <a:pt x="664909" y="22265"/>
                  </a:lnTo>
                  <a:lnTo>
                    <a:pt x="712220" y="39209"/>
                  </a:lnTo>
                  <a:lnTo>
                    <a:pt x="757655" y="60682"/>
                  </a:lnTo>
                  <a:lnTo>
                    <a:pt x="800877" y="86543"/>
                  </a:lnTo>
                  <a:lnTo>
                    <a:pt x="841548" y="116652"/>
                  </a:lnTo>
                  <a:lnTo>
                    <a:pt x="879330" y="150869"/>
                  </a:lnTo>
                  <a:lnTo>
                    <a:pt x="913547" y="188651"/>
                  </a:lnTo>
                  <a:lnTo>
                    <a:pt x="943656" y="229322"/>
                  </a:lnTo>
                  <a:lnTo>
                    <a:pt x="969517" y="272544"/>
                  </a:lnTo>
                  <a:lnTo>
                    <a:pt x="990990" y="317979"/>
                  </a:lnTo>
                  <a:lnTo>
                    <a:pt x="1007934" y="365290"/>
                  </a:lnTo>
                  <a:lnTo>
                    <a:pt x="1020211" y="414139"/>
                  </a:lnTo>
                  <a:lnTo>
                    <a:pt x="1027679" y="464188"/>
                  </a:lnTo>
                  <a:lnTo>
                    <a:pt x="1030199" y="515099"/>
                  </a:lnTo>
                  <a:lnTo>
                    <a:pt x="1028094" y="561984"/>
                  </a:lnTo>
                  <a:lnTo>
                    <a:pt x="1021901" y="607689"/>
                  </a:lnTo>
                  <a:lnTo>
                    <a:pt x="1011800" y="652034"/>
                  </a:lnTo>
                  <a:lnTo>
                    <a:pt x="997974" y="694835"/>
                  </a:lnTo>
                  <a:lnTo>
                    <a:pt x="980604" y="735911"/>
                  </a:lnTo>
                  <a:lnTo>
                    <a:pt x="959873" y="775080"/>
                  </a:lnTo>
                  <a:lnTo>
                    <a:pt x="935963" y="812161"/>
                  </a:lnTo>
                  <a:lnTo>
                    <a:pt x="909054" y="846972"/>
                  </a:lnTo>
                  <a:lnTo>
                    <a:pt x="879330" y="879330"/>
                  </a:lnTo>
                  <a:lnTo>
                    <a:pt x="846972" y="909054"/>
                  </a:lnTo>
                  <a:lnTo>
                    <a:pt x="812161" y="935963"/>
                  </a:lnTo>
                  <a:lnTo>
                    <a:pt x="775080" y="959873"/>
                  </a:lnTo>
                  <a:lnTo>
                    <a:pt x="735911" y="980604"/>
                  </a:lnTo>
                  <a:lnTo>
                    <a:pt x="694835" y="997974"/>
                  </a:lnTo>
                  <a:lnTo>
                    <a:pt x="652034" y="1011800"/>
                  </a:lnTo>
                  <a:lnTo>
                    <a:pt x="607689" y="1021901"/>
                  </a:lnTo>
                  <a:lnTo>
                    <a:pt x="561984" y="1028094"/>
                  </a:lnTo>
                  <a:lnTo>
                    <a:pt x="515099" y="1030199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98299" y="3170675"/>
              <a:ext cx="901065" cy="617855"/>
            </a:xfrm>
            <a:custGeom>
              <a:avLst/>
              <a:gdLst/>
              <a:ahLst/>
              <a:cxnLst/>
              <a:rect l="l" t="t" r="r" b="b"/>
              <a:pathLst>
                <a:path w="901065" h="617854">
                  <a:moveTo>
                    <a:pt x="806844" y="617257"/>
                  </a:moveTo>
                  <a:lnTo>
                    <a:pt x="825294" y="588607"/>
                  </a:lnTo>
                  <a:lnTo>
                    <a:pt x="0" y="57299"/>
                  </a:lnTo>
                  <a:lnTo>
                    <a:pt x="36899" y="0"/>
                  </a:lnTo>
                  <a:lnTo>
                    <a:pt x="862194" y="531307"/>
                  </a:lnTo>
                  <a:lnTo>
                    <a:pt x="880644" y="502657"/>
                  </a:lnTo>
                  <a:lnTo>
                    <a:pt x="901049" y="596849"/>
                  </a:lnTo>
                  <a:lnTo>
                    <a:pt x="806844" y="617257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8299" y="3170675"/>
              <a:ext cx="901065" cy="617855"/>
            </a:xfrm>
            <a:custGeom>
              <a:avLst/>
              <a:gdLst/>
              <a:ahLst/>
              <a:cxnLst/>
              <a:rect l="l" t="t" r="r" b="b"/>
              <a:pathLst>
                <a:path w="901065" h="617854">
                  <a:moveTo>
                    <a:pt x="36899" y="0"/>
                  </a:moveTo>
                  <a:lnTo>
                    <a:pt x="862194" y="531307"/>
                  </a:lnTo>
                  <a:lnTo>
                    <a:pt x="880644" y="502657"/>
                  </a:lnTo>
                  <a:lnTo>
                    <a:pt x="901049" y="596849"/>
                  </a:lnTo>
                  <a:lnTo>
                    <a:pt x="806844" y="617257"/>
                  </a:lnTo>
                  <a:lnTo>
                    <a:pt x="825294" y="588607"/>
                  </a:lnTo>
                  <a:lnTo>
                    <a:pt x="0" y="57299"/>
                  </a:lnTo>
                  <a:lnTo>
                    <a:pt x="36899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29722" y="1326035"/>
              <a:ext cx="838200" cy="596900"/>
            </a:xfrm>
            <a:custGeom>
              <a:avLst/>
              <a:gdLst/>
              <a:ahLst/>
              <a:cxnLst/>
              <a:rect l="l" t="t" r="r" b="b"/>
              <a:pathLst>
                <a:path w="838200" h="596900">
                  <a:moveTo>
                    <a:pt x="37949" y="596466"/>
                  </a:moveTo>
                  <a:lnTo>
                    <a:pt x="0" y="539916"/>
                  </a:lnTo>
                  <a:lnTo>
                    <a:pt x="762155" y="28274"/>
                  </a:lnTo>
                  <a:lnTo>
                    <a:pt x="743180" y="0"/>
                  </a:lnTo>
                  <a:lnTo>
                    <a:pt x="837674" y="18591"/>
                  </a:lnTo>
                  <a:lnTo>
                    <a:pt x="819080" y="113099"/>
                  </a:lnTo>
                  <a:lnTo>
                    <a:pt x="800105" y="84824"/>
                  </a:lnTo>
                  <a:lnTo>
                    <a:pt x="37949" y="596466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29722" y="1326035"/>
              <a:ext cx="838200" cy="596900"/>
            </a:xfrm>
            <a:custGeom>
              <a:avLst/>
              <a:gdLst/>
              <a:ahLst/>
              <a:cxnLst/>
              <a:rect l="l" t="t" r="r" b="b"/>
              <a:pathLst>
                <a:path w="838200" h="596900">
                  <a:moveTo>
                    <a:pt x="0" y="539916"/>
                  </a:moveTo>
                  <a:lnTo>
                    <a:pt x="762155" y="28274"/>
                  </a:lnTo>
                  <a:lnTo>
                    <a:pt x="743180" y="0"/>
                  </a:lnTo>
                  <a:lnTo>
                    <a:pt x="837674" y="18591"/>
                  </a:lnTo>
                  <a:lnTo>
                    <a:pt x="819080" y="113099"/>
                  </a:lnTo>
                  <a:lnTo>
                    <a:pt x="800105" y="84824"/>
                  </a:lnTo>
                  <a:lnTo>
                    <a:pt x="37949" y="596466"/>
                  </a:lnTo>
                  <a:lnTo>
                    <a:pt x="0" y="539916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5249" y="2478299"/>
              <a:ext cx="850265" cy="136525"/>
            </a:xfrm>
            <a:custGeom>
              <a:avLst/>
              <a:gdLst/>
              <a:ahLst/>
              <a:cxnLst/>
              <a:rect l="l" t="t" r="r" b="b"/>
              <a:pathLst>
                <a:path w="850265" h="136525">
                  <a:moveTo>
                    <a:pt x="781799" y="136199"/>
                  </a:moveTo>
                  <a:lnTo>
                    <a:pt x="781799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781799" y="34049"/>
                  </a:lnTo>
                  <a:lnTo>
                    <a:pt x="781799" y="0"/>
                  </a:lnTo>
                  <a:lnTo>
                    <a:pt x="849899" y="68099"/>
                  </a:lnTo>
                  <a:lnTo>
                    <a:pt x="781799" y="136199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5249" y="2478299"/>
              <a:ext cx="850265" cy="136525"/>
            </a:xfrm>
            <a:custGeom>
              <a:avLst/>
              <a:gdLst/>
              <a:ahLst/>
              <a:cxnLst/>
              <a:rect l="l" t="t" r="r" b="b"/>
              <a:pathLst>
                <a:path w="850265" h="136525">
                  <a:moveTo>
                    <a:pt x="0" y="34049"/>
                  </a:moveTo>
                  <a:lnTo>
                    <a:pt x="781799" y="34049"/>
                  </a:lnTo>
                  <a:lnTo>
                    <a:pt x="781799" y="0"/>
                  </a:lnTo>
                  <a:lnTo>
                    <a:pt x="849899" y="68099"/>
                  </a:lnTo>
                  <a:lnTo>
                    <a:pt x="781799" y="136199"/>
                  </a:lnTo>
                  <a:lnTo>
                    <a:pt x="781799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13295" y="674370"/>
            <a:ext cx="100838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08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chemeClr val="bg1"/>
                </a:solidFill>
                <a:latin typeface="Arial MT"/>
                <a:cs typeface="Arial MT"/>
              </a:rPr>
              <a:t>Sports&amp;</a:t>
            </a:r>
          </a:p>
          <a:p>
            <a:pPr marL="12700" marR="5080" indent="25908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chemeClr val="bg1"/>
                </a:solidFill>
                <a:latin typeface="Arial MT"/>
                <a:cs typeface="Arial MT"/>
              </a:rPr>
              <a:t> Event              microsevice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836862" y="4804083"/>
            <a:ext cx="163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2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pPr marL="38100">
                <a:lnSpc>
                  <a:spcPct val="100000"/>
                </a:lnSpc>
                <a:spcBef>
                  <a:spcPts val="100"/>
                </a:spcBef>
              </a:pPr>
              <a:t>2</a:t>
            </a:fld>
            <a:endParaRPr sz="13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4804" y="2336266"/>
            <a:ext cx="88074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 Player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microservice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81545" y="3788410"/>
            <a:ext cx="11042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265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Participation               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21"/>
          <p:cNvSpPr txBox="1"/>
          <p:nvPr/>
        </p:nvSpPr>
        <p:spPr>
          <a:xfrm flipH="1">
            <a:off x="643255" y="2396490"/>
            <a:ext cx="7346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chemeClr val="bg1"/>
                </a:solidFill>
                <a:uFillTx/>
                <a:latin typeface="Arial MT"/>
                <a:cs typeface="Arial MT"/>
              </a:rPr>
              <a:t>    Admin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618740" y="2070735"/>
            <a:ext cx="133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>
              <a:solidFill>
                <a:schemeClr val="bg1"/>
              </a:solidFill>
              <a:uFillTx/>
              <a:latin typeface="Arial MT"/>
              <a:cs typeface="Arial MT"/>
              <a:sym typeface="+mn-ea"/>
            </a:endParaRPr>
          </a:p>
          <a:p>
            <a:endParaRPr lang="en-US" sz="1200">
              <a:solidFill>
                <a:schemeClr val="bg1"/>
              </a:solidFill>
              <a:uFillTx/>
              <a:latin typeface="Arial MT"/>
              <a:cs typeface="Arial MT"/>
              <a:sym typeface="+mn-ea"/>
            </a:endParaRPr>
          </a:p>
          <a:p>
            <a:r>
              <a:rPr lang="en-US" sz="1200">
                <a:solidFill>
                  <a:schemeClr val="bg1"/>
                </a:solidFill>
                <a:uFillTx/>
                <a:latin typeface="Arial MT"/>
                <a:cs typeface="Arial MT"/>
                <a:sym typeface="+mn-ea"/>
              </a:rPr>
              <a:t>    API Gateway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81990" y="376555"/>
            <a:ext cx="6765290" cy="368935"/>
          </a:xfrm>
        </p:spPr>
        <p:txBody>
          <a:bodyPr wrap="square"/>
          <a:lstStyle/>
          <a:p>
            <a:r>
              <a:rPr lang="en-IN" sz="2400" dirty="0"/>
              <a:t>REST END POINTS CONT.</a:t>
            </a:r>
          </a:p>
        </p:txBody>
      </p:sp>
      <p:grpSp>
        <p:nvGrpSpPr>
          <p:cNvPr id="3" name="object 2"/>
          <p:cNvGrpSpPr/>
          <p:nvPr/>
        </p:nvGrpSpPr>
        <p:grpSpPr>
          <a:xfrm>
            <a:off x="0" y="438150"/>
            <a:ext cx="719150" cy="41919"/>
            <a:chOff x="0" y="1120426"/>
            <a:chExt cx="719150" cy="41919"/>
          </a:xfrm>
        </p:grpSpPr>
        <p:pic>
          <p:nvPicPr>
            <p:cNvPr id="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5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196)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1373" t="15082" r="3448" b="46180"/>
          <a:stretch>
            <a:fillRect/>
          </a:stretch>
        </p:blipFill>
        <p:spPr>
          <a:xfrm>
            <a:off x="236220" y="1624330"/>
            <a:ext cx="7115810" cy="24898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" y="361950"/>
            <a:ext cx="4545330" cy="4165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lang="en-US" sz="2600" spc="-60" dirty="0"/>
              <a:t>PLAYER</a:t>
            </a:r>
            <a:r>
              <a:rPr sz="2600" spc="-60" dirty="0"/>
              <a:t>  </a:t>
            </a:r>
            <a:r>
              <a:rPr sz="2600" spc="-215" dirty="0"/>
              <a:t>SERVICE</a:t>
            </a:r>
            <a:endParaRPr sz="2600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198)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8569" t="33318" r="66913" b="15112"/>
          <a:stretch>
            <a:fillRect/>
          </a:stretch>
        </p:blipFill>
        <p:spPr>
          <a:xfrm>
            <a:off x="4311650" y="452120"/>
            <a:ext cx="3048000" cy="4156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613072"/>
            <a:ext cx="208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0" dirty="0"/>
              <a:t>FEIGN</a:t>
            </a:r>
            <a:r>
              <a:rPr sz="2400" spc="-225" dirty="0"/>
              <a:t> </a:t>
            </a:r>
            <a:r>
              <a:rPr sz="2400" spc="-180" dirty="0"/>
              <a:t>CLIEN</a:t>
            </a:r>
            <a:r>
              <a:rPr sz="2400" spc="-195" dirty="0"/>
              <a:t>T</a:t>
            </a:r>
            <a:r>
              <a:rPr sz="2400" spc="-95" dirty="0"/>
              <a:t>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19395" y="1037249"/>
            <a:ext cx="46875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53720" indent="-381000">
              <a:lnSpc>
                <a:spcPct val="115000"/>
              </a:lnSpc>
              <a:spcBef>
                <a:spcPts val="100"/>
              </a:spcBef>
              <a:buClr>
                <a:srgbClr val="FFFFFF"/>
              </a:buClr>
              <a:buFont typeface="MS PGothic" panose="020B0600070205080204" charset="-128"/>
              <a:buChar char="-"/>
              <a:tabLst>
                <a:tab pos="392430" algn="l"/>
                <a:tab pos="393700" algn="l"/>
              </a:tabLst>
            </a:pPr>
            <a:r>
              <a:rPr sz="1800" spc="-5" dirty="0">
                <a:solidFill>
                  <a:srgbClr val="FFF1CC"/>
                </a:solidFill>
                <a:latin typeface="Arial MT"/>
                <a:cs typeface="Arial MT"/>
              </a:rPr>
              <a:t>Auth</a:t>
            </a:r>
            <a:r>
              <a:rPr sz="1800" spc="-25" dirty="0">
                <a:solidFill>
                  <a:srgbClr val="FFF1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1CC"/>
                </a:solidFill>
                <a:latin typeface="Arial MT"/>
                <a:cs typeface="Arial MT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communicate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authentication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endParaRPr sz="1800">
              <a:latin typeface="Arial MT"/>
              <a:cs typeface="Arial MT"/>
            </a:endParaRPr>
          </a:p>
          <a:p>
            <a:pPr marL="393065" marR="5080" indent="-381000">
              <a:lnSpc>
                <a:spcPct val="115000"/>
              </a:lnSpc>
              <a:buClr>
                <a:srgbClr val="FFFFFF"/>
              </a:buClr>
              <a:buFont typeface="MS PGothic" panose="020B0600070205080204" charset="-128"/>
              <a:buChar char="-"/>
              <a:tabLst>
                <a:tab pos="392430" algn="l"/>
                <a:tab pos="393700" algn="l"/>
              </a:tabLst>
            </a:pPr>
            <a:r>
              <a:rPr sz="1800" spc="-10" dirty="0">
                <a:solidFill>
                  <a:srgbClr val="FFF1CC"/>
                </a:solidFill>
                <a:latin typeface="Arial MT"/>
                <a:cs typeface="Arial MT"/>
              </a:rPr>
              <a:t>Offer</a:t>
            </a:r>
            <a:r>
              <a:rPr sz="1800" spc="-15" dirty="0">
                <a:solidFill>
                  <a:srgbClr val="FFF1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1CC"/>
                </a:solidFill>
                <a:latin typeface="Arial MT"/>
                <a:cs typeface="Arial MT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communicate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offer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5800" y="4804083"/>
            <a:ext cx="206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t>20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3199" y="2513225"/>
            <a:ext cx="8157845" cy="2246630"/>
            <a:chOff x="493199" y="2513225"/>
            <a:chExt cx="8157845" cy="22466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25" y="2522750"/>
              <a:ext cx="8138549" cy="22270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7962" y="2517987"/>
              <a:ext cx="8148320" cy="2237105"/>
            </a:xfrm>
            <a:custGeom>
              <a:avLst/>
              <a:gdLst/>
              <a:ahLst/>
              <a:cxnLst/>
              <a:rect l="l" t="t" r="r" b="b"/>
              <a:pathLst>
                <a:path w="8148320" h="2237104">
                  <a:moveTo>
                    <a:pt x="0" y="0"/>
                  </a:moveTo>
                  <a:lnTo>
                    <a:pt x="8148074" y="0"/>
                  </a:lnTo>
                  <a:lnTo>
                    <a:pt x="8148074" y="2236624"/>
                  </a:lnTo>
                  <a:lnTo>
                    <a:pt x="0" y="22366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85072" y="4762663"/>
            <a:ext cx="1770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Interfac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AuthClient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45" y="1668145"/>
            <a:ext cx="3484880" cy="10375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600"/>
              </a:spcBef>
            </a:pPr>
            <a:r>
              <a:rPr lang="en-US" sz="3500" spc="-235" dirty="0"/>
              <a:t>PARTICIPATION</a:t>
            </a:r>
            <a:r>
              <a:rPr sz="3500" spc="-235" dirty="0"/>
              <a:t> </a:t>
            </a:r>
            <a:r>
              <a:rPr sz="3500" spc="-229" dirty="0"/>
              <a:t> </a:t>
            </a:r>
            <a:r>
              <a:rPr sz="3500" spc="-395" dirty="0"/>
              <a:t>MICROSE</a:t>
            </a:r>
            <a:r>
              <a:rPr sz="3500" spc="-495" dirty="0"/>
              <a:t>R</a:t>
            </a:r>
            <a:r>
              <a:rPr sz="3500" spc="-320" dirty="0"/>
              <a:t>VICE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5666056" y="1129221"/>
            <a:ext cx="3063875" cy="2885440"/>
            <a:chOff x="5666056" y="1129221"/>
            <a:chExt cx="3063875" cy="288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434" y="1466157"/>
              <a:ext cx="753978" cy="8135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70129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12"/>
                  </a:moveTo>
                  <a:lnTo>
                    <a:pt x="1041" y="0"/>
                  </a:lnTo>
                  <a:lnTo>
                    <a:pt x="698" y="46672"/>
                  </a:lnTo>
                  <a:lnTo>
                    <a:pt x="226364" y="174485"/>
                  </a:lnTo>
                  <a:lnTo>
                    <a:pt x="226707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14"/>
                  </a:lnTo>
                  <a:lnTo>
                    <a:pt x="480593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6405" y="1595026"/>
              <a:ext cx="85323" cy="12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053" y="3200753"/>
              <a:ext cx="753630" cy="8135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8754" y="3402164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00"/>
                  </a:moveTo>
                  <a:lnTo>
                    <a:pt x="1041" y="0"/>
                  </a:lnTo>
                  <a:lnTo>
                    <a:pt x="685" y="46659"/>
                  </a:lnTo>
                  <a:lnTo>
                    <a:pt x="226364" y="174472"/>
                  </a:lnTo>
                  <a:lnTo>
                    <a:pt x="226707" y="127800"/>
                  </a:lnTo>
                  <a:close/>
                </a:path>
                <a:path w="481329" h="412750">
                  <a:moveTo>
                    <a:pt x="480936" y="365226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36" y="3652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5024" y="3329622"/>
              <a:ext cx="85323" cy="1258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0006" y="1129221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4" y="1989945"/>
                  </a:moveTo>
                  <a:lnTo>
                    <a:pt x="549699" y="1943372"/>
                  </a:lnTo>
                  <a:lnTo>
                    <a:pt x="519539" y="1896360"/>
                  </a:lnTo>
                  <a:lnTo>
                    <a:pt x="490399" y="1848939"/>
                  </a:lnTo>
                  <a:lnTo>
                    <a:pt x="462265" y="1801139"/>
                  </a:lnTo>
                  <a:lnTo>
                    <a:pt x="435124" y="1752990"/>
                  </a:lnTo>
                  <a:lnTo>
                    <a:pt x="408960" y="1704522"/>
                  </a:lnTo>
                  <a:lnTo>
                    <a:pt x="383761" y="1655764"/>
                  </a:lnTo>
                  <a:lnTo>
                    <a:pt x="359511" y="1606747"/>
                  </a:lnTo>
                  <a:lnTo>
                    <a:pt x="336198" y="1557501"/>
                  </a:lnTo>
                  <a:lnTo>
                    <a:pt x="313806" y="1508056"/>
                  </a:lnTo>
                  <a:lnTo>
                    <a:pt x="292322" y="1458441"/>
                  </a:lnTo>
                  <a:lnTo>
                    <a:pt x="271732" y="1408687"/>
                  </a:lnTo>
                  <a:lnTo>
                    <a:pt x="252022" y="1358824"/>
                  </a:lnTo>
                  <a:lnTo>
                    <a:pt x="233178" y="1308881"/>
                  </a:lnTo>
                  <a:lnTo>
                    <a:pt x="215185" y="1258890"/>
                  </a:lnTo>
                  <a:lnTo>
                    <a:pt x="198030" y="1208878"/>
                  </a:lnTo>
                  <a:lnTo>
                    <a:pt x="181699" y="1158878"/>
                  </a:lnTo>
                  <a:lnTo>
                    <a:pt x="166177" y="1108917"/>
                  </a:lnTo>
                  <a:lnTo>
                    <a:pt x="151450" y="1059028"/>
                  </a:lnTo>
                  <a:lnTo>
                    <a:pt x="137505" y="1009239"/>
                  </a:lnTo>
                  <a:lnTo>
                    <a:pt x="124328" y="959580"/>
                  </a:lnTo>
                  <a:lnTo>
                    <a:pt x="111904" y="910082"/>
                  </a:lnTo>
                  <a:lnTo>
                    <a:pt x="100219" y="860775"/>
                  </a:lnTo>
                  <a:lnTo>
                    <a:pt x="89259" y="811688"/>
                  </a:lnTo>
                  <a:lnTo>
                    <a:pt x="79011" y="762851"/>
                  </a:lnTo>
                  <a:lnTo>
                    <a:pt x="69460" y="714295"/>
                  </a:lnTo>
                  <a:lnTo>
                    <a:pt x="60592" y="666050"/>
                  </a:lnTo>
                  <a:lnTo>
                    <a:pt x="52393" y="618144"/>
                  </a:lnTo>
                  <a:lnTo>
                    <a:pt x="44849" y="570609"/>
                  </a:lnTo>
                  <a:lnTo>
                    <a:pt x="37947" y="523475"/>
                  </a:lnTo>
                  <a:lnTo>
                    <a:pt x="31671" y="476770"/>
                  </a:lnTo>
                  <a:lnTo>
                    <a:pt x="26008" y="430526"/>
                  </a:lnTo>
                  <a:lnTo>
                    <a:pt x="20944" y="384773"/>
                  </a:lnTo>
                  <a:lnTo>
                    <a:pt x="16465" y="339539"/>
                  </a:lnTo>
                  <a:lnTo>
                    <a:pt x="12556" y="294856"/>
                  </a:lnTo>
                  <a:lnTo>
                    <a:pt x="9205" y="250753"/>
                  </a:lnTo>
                  <a:lnTo>
                    <a:pt x="6396" y="207261"/>
                  </a:lnTo>
                  <a:lnTo>
                    <a:pt x="4115" y="164408"/>
                  </a:lnTo>
                  <a:lnTo>
                    <a:pt x="2350" y="122226"/>
                  </a:lnTo>
                  <a:lnTo>
                    <a:pt x="1084" y="80744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2" y="17287"/>
                  </a:lnTo>
                  <a:lnTo>
                    <a:pt x="82601" y="30253"/>
                  </a:lnTo>
                  <a:lnTo>
                    <a:pt x="132022" y="39320"/>
                  </a:lnTo>
                  <a:lnTo>
                    <a:pt x="185208" y="44912"/>
                  </a:lnTo>
                  <a:lnTo>
                    <a:pt x="240924" y="47452"/>
                  </a:lnTo>
                  <a:lnTo>
                    <a:pt x="297934" y="47363"/>
                  </a:lnTo>
                  <a:lnTo>
                    <a:pt x="355002" y="45068"/>
                  </a:lnTo>
                  <a:lnTo>
                    <a:pt x="410892" y="40991"/>
                  </a:lnTo>
                  <a:lnTo>
                    <a:pt x="464369" y="35554"/>
                  </a:lnTo>
                  <a:lnTo>
                    <a:pt x="514196" y="29182"/>
                  </a:lnTo>
                  <a:lnTo>
                    <a:pt x="559138" y="22297"/>
                  </a:lnTo>
                  <a:lnTo>
                    <a:pt x="597959" y="15323"/>
                  </a:lnTo>
                  <a:lnTo>
                    <a:pt x="622789" y="48257"/>
                  </a:lnTo>
                  <a:lnTo>
                    <a:pt x="650491" y="84479"/>
                  </a:lnTo>
                  <a:lnTo>
                    <a:pt x="680704" y="123454"/>
                  </a:lnTo>
                  <a:lnTo>
                    <a:pt x="713067" y="164645"/>
                  </a:lnTo>
                  <a:lnTo>
                    <a:pt x="747221" y="207516"/>
                  </a:lnTo>
                  <a:lnTo>
                    <a:pt x="782806" y="251532"/>
                  </a:lnTo>
                  <a:lnTo>
                    <a:pt x="819461" y="296156"/>
                  </a:lnTo>
                  <a:lnTo>
                    <a:pt x="856827" y="340853"/>
                  </a:lnTo>
                  <a:lnTo>
                    <a:pt x="894543" y="385086"/>
                  </a:lnTo>
                  <a:lnTo>
                    <a:pt x="932250" y="428319"/>
                  </a:lnTo>
                  <a:lnTo>
                    <a:pt x="969587" y="470017"/>
                  </a:lnTo>
                  <a:lnTo>
                    <a:pt x="1006194" y="509643"/>
                  </a:lnTo>
                  <a:lnTo>
                    <a:pt x="1041711" y="546661"/>
                  </a:lnTo>
                  <a:lnTo>
                    <a:pt x="1075778" y="580536"/>
                  </a:lnTo>
                  <a:lnTo>
                    <a:pt x="1108035" y="610731"/>
                  </a:lnTo>
                  <a:lnTo>
                    <a:pt x="1138122" y="636711"/>
                  </a:lnTo>
                  <a:lnTo>
                    <a:pt x="1190345" y="673879"/>
                  </a:lnTo>
                  <a:lnTo>
                    <a:pt x="1189011" y="723879"/>
                  </a:lnTo>
                  <a:lnTo>
                    <a:pt x="1186893" y="774215"/>
                  </a:lnTo>
                  <a:lnTo>
                    <a:pt x="1183961" y="824793"/>
                  </a:lnTo>
                  <a:lnTo>
                    <a:pt x="1180188" y="875521"/>
                  </a:lnTo>
                  <a:lnTo>
                    <a:pt x="1175547" y="926303"/>
                  </a:lnTo>
                  <a:lnTo>
                    <a:pt x="1170009" y="977046"/>
                  </a:lnTo>
                  <a:lnTo>
                    <a:pt x="1163548" y="1027657"/>
                  </a:lnTo>
                  <a:lnTo>
                    <a:pt x="1156136" y="1078041"/>
                  </a:lnTo>
                  <a:lnTo>
                    <a:pt x="1147745" y="1128105"/>
                  </a:lnTo>
                  <a:lnTo>
                    <a:pt x="1138348" y="1177756"/>
                  </a:lnTo>
                  <a:lnTo>
                    <a:pt x="1127916" y="1226899"/>
                  </a:lnTo>
                  <a:lnTo>
                    <a:pt x="1116423" y="1275441"/>
                  </a:lnTo>
                  <a:lnTo>
                    <a:pt x="1103841" y="1323288"/>
                  </a:lnTo>
                  <a:lnTo>
                    <a:pt x="1090141" y="1370346"/>
                  </a:lnTo>
                  <a:lnTo>
                    <a:pt x="1075297" y="1416522"/>
                  </a:lnTo>
                  <a:lnTo>
                    <a:pt x="1059281" y="1461722"/>
                  </a:lnTo>
                  <a:lnTo>
                    <a:pt x="1042064" y="1505851"/>
                  </a:lnTo>
                  <a:lnTo>
                    <a:pt x="1023621" y="1548818"/>
                  </a:lnTo>
                  <a:lnTo>
                    <a:pt x="1003922" y="1590527"/>
                  </a:lnTo>
                  <a:lnTo>
                    <a:pt x="982941" y="1630885"/>
                  </a:lnTo>
                  <a:lnTo>
                    <a:pt x="960649" y="1669798"/>
                  </a:lnTo>
                  <a:lnTo>
                    <a:pt x="937020" y="1707172"/>
                  </a:lnTo>
                  <a:lnTo>
                    <a:pt x="912025" y="1742915"/>
                  </a:lnTo>
                  <a:lnTo>
                    <a:pt x="885637" y="1776931"/>
                  </a:lnTo>
                  <a:lnTo>
                    <a:pt x="857828" y="1809128"/>
                  </a:lnTo>
                  <a:lnTo>
                    <a:pt x="828570" y="1839411"/>
                  </a:lnTo>
                  <a:lnTo>
                    <a:pt x="797837" y="1867687"/>
                  </a:lnTo>
                  <a:lnTo>
                    <a:pt x="765600" y="1893863"/>
                  </a:lnTo>
                  <a:lnTo>
                    <a:pt x="731832" y="1917843"/>
                  </a:lnTo>
                  <a:lnTo>
                    <a:pt x="696505" y="1939535"/>
                  </a:lnTo>
                  <a:lnTo>
                    <a:pt x="659591" y="1958846"/>
                  </a:lnTo>
                  <a:lnTo>
                    <a:pt x="621063" y="1975680"/>
                  </a:lnTo>
                  <a:lnTo>
                    <a:pt x="580894" y="198994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100" y="1243613"/>
              <a:ext cx="1190344" cy="19899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66552" y="1258865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73"/>
                  </a:moveTo>
                  <a:lnTo>
                    <a:pt x="17063" y="0"/>
                  </a:lnTo>
                  <a:lnTo>
                    <a:pt x="41891" y="32930"/>
                  </a:lnTo>
                  <a:lnTo>
                    <a:pt x="69585" y="69144"/>
                  </a:lnTo>
                  <a:lnTo>
                    <a:pt x="99784" y="108104"/>
                  </a:lnTo>
                  <a:lnTo>
                    <a:pt x="132132" y="149277"/>
                  </a:lnTo>
                  <a:lnTo>
                    <a:pt x="166268" y="192127"/>
                  </a:lnTo>
                  <a:lnTo>
                    <a:pt x="201834" y="236118"/>
                  </a:lnTo>
                  <a:lnTo>
                    <a:pt x="238470" y="280716"/>
                  </a:lnTo>
                  <a:lnTo>
                    <a:pt x="275818" y="325384"/>
                  </a:lnTo>
                  <a:lnTo>
                    <a:pt x="313518" y="369588"/>
                  </a:lnTo>
                  <a:lnTo>
                    <a:pt x="351212" y="412792"/>
                  </a:lnTo>
                  <a:lnTo>
                    <a:pt x="388540" y="454462"/>
                  </a:lnTo>
                  <a:lnTo>
                    <a:pt x="425144" y="494061"/>
                  </a:lnTo>
                  <a:lnTo>
                    <a:pt x="460665" y="531055"/>
                  </a:lnTo>
                  <a:lnTo>
                    <a:pt x="494743" y="564908"/>
                  </a:lnTo>
                  <a:lnTo>
                    <a:pt x="527019" y="595085"/>
                  </a:lnTo>
                  <a:lnTo>
                    <a:pt x="557135" y="621051"/>
                  </a:lnTo>
                  <a:lnTo>
                    <a:pt x="609450" y="658207"/>
                  </a:lnTo>
                  <a:lnTo>
                    <a:pt x="608086" y="708208"/>
                  </a:lnTo>
                  <a:lnTo>
                    <a:pt x="605938" y="758547"/>
                  </a:lnTo>
                  <a:lnTo>
                    <a:pt x="602979" y="809130"/>
                  </a:lnTo>
                  <a:lnTo>
                    <a:pt x="599182" y="859862"/>
                  </a:lnTo>
                  <a:lnTo>
                    <a:pt x="594517" y="910651"/>
                  </a:lnTo>
                  <a:lnTo>
                    <a:pt x="588959" y="961403"/>
                  </a:lnTo>
                  <a:lnTo>
                    <a:pt x="582479" y="1012022"/>
                  </a:lnTo>
                  <a:lnTo>
                    <a:pt x="575050" y="1062416"/>
                  </a:lnTo>
                  <a:lnTo>
                    <a:pt x="566643" y="1112490"/>
                  </a:lnTo>
                  <a:lnTo>
                    <a:pt x="557232" y="1162151"/>
                  </a:lnTo>
                  <a:lnTo>
                    <a:pt x="546789" y="1211305"/>
                  </a:lnTo>
                  <a:lnTo>
                    <a:pt x="535287" y="1259857"/>
                  </a:lnTo>
                  <a:lnTo>
                    <a:pt x="522696" y="1307714"/>
                  </a:lnTo>
                  <a:lnTo>
                    <a:pt x="508991" y="1354783"/>
                  </a:lnTo>
                  <a:lnTo>
                    <a:pt x="494143" y="1400968"/>
                  </a:lnTo>
                  <a:lnTo>
                    <a:pt x="478125" y="1446177"/>
                  </a:lnTo>
                  <a:lnTo>
                    <a:pt x="460909" y="1490314"/>
                  </a:lnTo>
                  <a:lnTo>
                    <a:pt x="442467" y="1533287"/>
                  </a:lnTo>
                  <a:lnTo>
                    <a:pt x="422772" y="1575002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5"/>
                  </a:lnTo>
                  <a:lnTo>
                    <a:pt x="330909" y="1727397"/>
                  </a:lnTo>
                  <a:lnTo>
                    <a:pt x="304534" y="1761410"/>
                  </a:lnTo>
                  <a:lnTo>
                    <a:pt x="276741" y="1793601"/>
                  </a:lnTo>
                  <a:lnTo>
                    <a:pt x="247501" y="1823877"/>
                  </a:lnTo>
                  <a:lnTo>
                    <a:pt x="216787" y="1852143"/>
                  </a:lnTo>
                  <a:lnTo>
                    <a:pt x="184571" y="1878305"/>
                  </a:lnTo>
                  <a:lnTo>
                    <a:pt x="150826" y="1902269"/>
                  </a:lnTo>
                  <a:lnTo>
                    <a:pt x="115524" y="1923942"/>
                  </a:lnTo>
                  <a:lnTo>
                    <a:pt x="78637" y="1943230"/>
                  </a:lnTo>
                  <a:lnTo>
                    <a:pt x="40138" y="1960038"/>
                  </a:lnTo>
                  <a:lnTo>
                    <a:pt x="0" y="19742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829" y="2301564"/>
              <a:ext cx="699302" cy="16688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22942" y="3048577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306" y="750495"/>
                  </a:moveTo>
                  <a:lnTo>
                    <a:pt x="1392" y="460396"/>
                  </a:lnTo>
                  <a:lnTo>
                    <a:pt x="0" y="0"/>
                  </a:lnTo>
                  <a:lnTo>
                    <a:pt x="526913" y="290098"/>
                  </a:lnTo>
                  <a:lnTo>
                    <a:pt x="528306" y="75049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2299" y="2743532"/>
              <a:ext cx="244820" cy="2750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32828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62"/>
                  </a:moveTo>
                  <a:lnTo>
                    <a:pt x="100152" y="625690"/>
                  </a:lnTo>
                  <a:lnTo>
                    <a:pt x="100152" y="673049"/>
                  </a:lnTo>
                  <a:lnTo>
                    <a:pt x="562648" y="927633"/>
                  </a:lnTo>
                  <a:lnTo>
                    <a:pt x="562648" y="880262"/>
                  </a:lnTo>
                  <a:close/>
                </a:path>
                <a:path w="699770" h="927735">
                  <a:moveTo>
                    <a:pt x="699643" y="606666"/>
                  </a:moveTo>
                  <a:lnTo>
                    <a:pt x="698944" y="384822"/>
                  </a:lnTo>
                  <a:lnTo>
                    <a:pt x="0" y="0"/>
                  </a:lnTo>
                  <a:lnTo>
                    <a:pt x="342" y="222186"/>
                  </a:lnTo>
                  <a:lnTo>
                    <a:pt x="699643" y="60666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8436" y="2419525"/>
              <a:ext cx="88806" cy="1310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5267" y="2854458"/>
              <a:ext cx="474674" cy="4516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5924" y="1647104"/>
              <a:ext cx="1036763" cy="12209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6056" y="1710539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3" y="372287"/>
                  </a:moveTo>
                  <a:lnTo>
                    <a:pt x="0" y="146616"/>
                  </a:lnTo>
                  <a:lnTo>
                    <a:pt x="0" y="0"/>
                  </a:lnTo>
                  <a:lnTo>
                    <a:pt x="391093" y="225671"/>
                  </a:lnTo>
                  <a:lnTo>
                    <a:pt x="391093" y="372287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4364" y="2063432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42" y="157289"/>
                  </a:moveTo>
                  <a:lnTo>
                    <a:pt x="301879" y="26339"/>
                  </a:lnTo>
                  <a:lnTo>
                    <a:pt x="301879" y="73698"/>
                  </a:lnTo>
                  <a:lnTo>
                    <a:pt x="528942" y="204647"/>
                  </a:lnTo>
                  <a:lnTo>
                    <a:pt x="528942" y="157289"/>
                  </a:lnTo>
                  <a:close/>
                </a:path>
                <a:path w="530859" h="394969">
                  <a:moveTo>
                    <a:pt x="529958" y="252476"/>
                  </a:moveTo>
                  <a:lnTo>
                    <a:pt x="92202" y="0"/>
                  </a:lnTo>
                  <a:lnTo>
                    <a:pt x="92202" y="47358"/>
                  </a:lnTo>
                  <a:lnTo>
                    <a:pt x="529958" y="299847"/>
                  </a:lnTo>
                  <a:lnTo>
                    <a:pt x="529958" y="252476"/>
                  </a:lnTo>
                  <a:close/>
                </a:path>
                <a:path w="530859" h="394969">
                  <a:moveTo>
                    <a:pt x="530402" y="347014"/>
                  </a:moveTo>
                  <a:lnTo>
                    <a:pt x="0" y="40894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1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7680" y="2248235"/>
              <a:ext cx="117710" cy="175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462" y="2791294"/>
              <a:ext cx="291143" cy="396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238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/>
              <a:t>RE</a:t>
            </a:r>
            <a:r>
              <a:rPr sz="2400" spc="-160" dirty="0"/>
              <a:t>S</a:t>
            </a:r>
            <a:r>
              <a:rPr sz="2400" spc="-70" dirty="0"/>
              <a:t>T</a:t>
            </a:r>
            <a:r>
              <a:rPr sz="2400" spc="-225" dirty="0"/>
              <a:t> </a:t>
            </a:r>
            <a:r>
              <a:rPr sz="2400" spc="-150" dirty="0"/>
              <a:t>E</a:t>
            </a:r>
            <a:r>
              <a:rPr sz="2400" spc="-200" dirty="0"/>
              <a:t>N</a:t>
            </a:r>
            <a:r>
              <a:rPr sz="2400" spc="-290" dirty="0"/>
              <a:t>DPOIN</a:t>
            </a:r>
            <a:r>
              <a:rPr sz="2400" spc="-270" dirty="0"/>
              <a:t>T</a:t>
            </a:r>
            <a:r>
              <a:rPr sz="2400" spc="-95" dirty="0"/>
              <a:t>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38530" y="1300480"/>
            <a:ext cx="5069840" cy="33293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355"/>
              </a:spcBef>
              <a:buClr>
                <a:srgbClr val="FFFFFF"/>
              </a:buClr>
              <a:buFont typeface="MS PGothic" panose="020B0600070205080204" charset="-128"/>
              <a:buChar char="-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participation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/add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participation</a:t>
            </a:r>
            <a:r>
              <a:rPr sz="1600" b="1" spc="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6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post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</a:p>
          <a:p>
            <a:pPr marL="12065" indent="0">
              <a:lnSpc>
                <a:spcPct val="100000"/>
              </a:lnSpc>
              <a:spcBef>
                <a:spcPts val="355"/>
              </a:spcBef>
              <a:buClr>
                <a:srgbClr val="FFFFFF"/>
              </a:buClr>
              <a:buFont typeface="MS PGothic" panose="020B0600070205080204" charset="-128"/>
              <a:buNone/>
              <a:tabLst>
                <a:tab pos="374015" algn="l"/>
                <a:tab pos="374650" algn="l"/>
              </a:tabLst>
            </a:pPr>
            <a:r>
              <a:rPr lang="en-US" sz="1600">
                <a:latin typeface="Arial MT"/>
                <a:cs typeface="Arial MT"/>
              </a:rPr>
              <a:t>      </a:t>
            </a:r>
            <a:r>
              <a:rPr lang="en-US" sz="1600">
                <a:solidFill>
                  <a:schemeClr val="bg1"/>
                </a:solidFill>
                <a:latin typeface="Arial MT"/>
                <a:cs typeface="Arial MT"/>
              </a:rPr>
              <a:t> participation</a:t>
            </a:r>
            <a:endParaRPr sz="1600">
              <a:latin typeface="Arial MT"/>
              <a:cs typeface="Arial MT"/>
            </a:endParaRPr>
          </a:p>
          <a:p>
            <a:pPr marL="374015" indent="-361950">
              <a:lnSpc>
                <a:spcPct val="100000"/>
              </a:lnSpc>
              <a:spcBef>
                <a:spcPts val="255"/>
              </a:spcBef>
              <a:buClr>
                <a:srgbClr val="FFFFFF"/>
              </a:buClr>
              <a:buFont typeface="MS PGothic" panose="020B0600070205080204" charset="-128"/>
              <a:buChar char="-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participation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getparticipation</a:t>
            </a:r>
            <a:r>
              <a:rPr sz="1600" b="1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 to list all the participants                                                  </a:t>
            </a:r>
            <a:endParaRPr sz="1600">
              <a:latin typeface="Arial MT"/>
              <a:cs typeface="Arial MT"/>
            </a:endParaRPr>
          </a:p>
          <a:p>
            <a:pPr marL="374015" marR="469900" indent="-361950">
              <a:lnSpc>
                <a:spcPct val="113000"/>
              </a:lnSpc>
              <a:buClr>
                <a:srgbClr val="FFFFFF"/>
              </a:buClr>
              <a:buFont typeface="MS PGothic" panose="020B0600070205080204" charset="-128"/>
              <a:buChar char="-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participation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getApprovedParticipations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lang="en-US" sz="1600" spc="-5" dirty="0">
                <a:solidFill>
                  <a:srgbClr val="FFFFFF"/>
                </a:solidFill>
                <a:latin typeface="Arial MT"/>
                <a:cs typeface="Arial MT"/>
              </a:rPr>
              <a:t> list all the approved partipations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</a:p>
          <a:p>
            <a:pPr marL="374015" marR="469900" indent="-361950">
              <a:lnSpc>
                <a:spcPct val="113000"/>
              </a:lnSpc>
              <a:buClr>
                <a:srgbClr val="FFFFFF"/>
              </a:buClr>
              <a:buFont typeface="MS PGothic" panose="020B0600070205080204" charset="-128"/>
              <a:buChar char="-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participation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/getDeclinedParticipations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to list all the declined participations</a:t>
            </a:r>
          </a:p>
          <a:p>
            <a:pPr marL="374015" marR="140335" indent="-361950">
              <a:lnSpc>
                <a:spcPct val="113000"/>
              </a:lnSpc>
              <a:buClr>
                <a:srgbClr val="FFFFFF"/>
              </a:buClr>
              <a:buFont typeface="MS PGothic" panose="020B0600070205080204" charset="-128"/>
              <a:buChar char="-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participation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/getPendingParticipations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lang="en-US" sz="1600" spc="-5" dirty="0">
                <a:solidFill>
                  <a:srgbClr val="FFFFFF"/>
                </a:solidFill>
                <a:latin typeface="Arial MT"/>
                <a:cs typeface="Arial MT"/>
              </a:rPr>
              <a:t>list all the pending participations</a:t>
            </a:r>
          </a:p>
          <a:p>
            <a:pPr marL="374015" marR="140335" indent="-361950">
              <a:lnSpc>
                <a:spcPct val="113000"/>
              </a:lnSpc>
              <a:buClr>
                <a:srgbClr val="FFFFFF"/>
              </a:buClr>
              <a:buFont typeface="MS PGothic" panose="020B0600070205080204" charset="-128"/>
              <a:buChar char="-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participation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/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upadate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Participations</a:t>
            </a:r>
            <a:r>
              <a:rPr lang="en-US"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/{id}</a:t>
            </a:r>
            <a:r>
              <a:rPr sz="16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to </a:t>
            </a:r>
            <a:r>
              <a:rPr lang="en-US" sz="1600" spc="-5" dirty="0">
                <a:solidFill>
                  <a:srgbClr val="FFFFFF"/>
                </a:solidFill>
                <a:latin typeface="Arial MT"/>
                <a:cs typeface="Arial MT"/>
                <a:sym typeface="+mn-ea"/>
              </a:rPr>
              <a:t>know if Approved/declined successfully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18524" y="4804083"/>
            <a:ext cx="2006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t>22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13805" y="657225"/>
            <a:ext cx="2525395" cy="3830320"/>
            <a:chOff x="6123874" y="657070"/>
            <a:chExt cx="2715260" cy="3830320"/>
          </a:xfrm>
        </p:grpSpPr>
        <p:sp>
          <p:nvSpPr>
            <p:cNvPr id="9" name="object 9"/>
            <p:cNvSpPr/>
            <p:nvPr/>
          </p:nvSpPr>
          <p:spPr>
            <a:xfrm>
              <a:off x="7624232" y="1807757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2" y="1240172"/>
                  </a:moveTo>
                  <a:lnTo>
                    <a:pt x="1109348" y="1225045"/>
                  </a:lnTo>
                  <a:lnTo>
                    <a:pt x="104943" y="639121"/>
                  </a:lnTo>
                  <a:lnTo>
                    <a:pt x="69558" y="611782"/>
                  </a:lnTo>
                  <a:lnTo>
                    <a:pt x="39066" y="575396"/>
                  </a:lnTo>
                  <a:lnTo>
                    <a:pt x="15773" y="533495"/>
                  </a:lnTo>
                  <a:lnTo>
                    <a:pt x="1983" y="489613"/>
                  </a:lnTo>
                  <a:lnTo>
                    <a:pt x="0" y="447283"/>
                  </a:lnTo>
                  <a:lnTo>
                    <a:pt x="7841" y="393498"/>
                  </a:lnTo>
                  <a:lnTo>
                    <a:pt x="18431" y="342775"/>
                  </a:lnTo>
                  <a:lnTo>
                    <a:pt x="31670" y="295199"/>
                  </a:lnTo>
                  <a:lnTo>
                    <a:pt x="47455" y="250851"/>
                  </a:lnTo>
                  <a:lnTo>
                    <a:pt x="65686" y="209816"/>
                  </a:lnTo>
                  <a:lnTo>
                    <a:pt x="86261" y="172178"/>
                  </a:lnTo>
                  <a:lnTo>
                    <a:pt x="109078" y="138018"/>
                  </a:lnTo>
                  <a:lnTo>
                    <a:pt x="134038" y="107421"/>
                  </a:lnTo>
                  <a:lnTo>
                    <a:pt x="161038" y="80471"/>
                  </a:lnTo>
                  <a:lnTo>
                    <a:pt x="220754" y="37841"/>
                  </a:lnTo>
                  <a:lnTo>
                    <a:pt x="287417" y="10795"/>
                  </a:lnTo>
                  <a:lnTo>
                    <a:pt x="360216" y="0"/>
                  </a:lnTo>
                  <a:lnTo>
                    <a:pt x="398664" y="904"/>
                  </a:lnTo>
                  <a:lnTo>
                    <a:pt x="438342" y="6122"/>
                  </a:lnTo>
                  <a:lnTo>
                    <a:pt x="479149" y="15736"/>
                  </a:lnTo>
                  <a:lnTo>
                    <a:pt x="520984" y="29829"/>
                  </a:lnTo>
                  <a:lnTo>
                    <a:pt x="563745" y="48485"/>
                  </a:lnTo>
                  <a:lnTo>
                    <a:pt x="607332" y="71787"/>
                  </a:lnTo>
                  <a:lnTo>
                    <a:pt x="642598" y="93714"/>
                  </a:lnTo>
                  <a:lnTo>
                    <a:pt x="677338" y="118073"/>
                  </a:lnTo>
                  <a:lnTo>
                    <a:pt x="711499" y="144757"/>
                  </a:lnTo>
                  <a:lnTo>
                    <a:pt x="745027" y="173660"/>
                  </a:lnTo>
                  <a:lnTo>
                    <a:pt x="777870" y="204676"/>
                  </a:lnTo>
                  <a:lnTo>
                    <a:pt x="809974" y="237698"/>
                  </a:lnTo>
                  <a:lnTo>
                    <a:pt x="841285" y="272620"/>
                  </a:lnTo>
                  <a:lnTo>
                    <a:pt x="871750" y="309337"/>
                  </a:lnTo>
                  <a:lnTo>
                    <a:pt x="901316" y="347741"/>
                  </a:lnTo>
                  <a:lnTo>
                    <a:pt x="929930" y="387726"/>
                  </a:lnTo>
                  <a:lnTo>
                    <a:pt x="957538" y="429187"/>
                  </a:lnTo>
                  <a:lnTo>
                    <a:pt x="984086" y="472017"/>
                  </a:lnTo>
                  <a:lnTo>
                    <a:pt x="1009522" y="516109"/>
                  </a:lnTo>
                  <a:lnTo>
                    <a:pt x="1033792" y="561358"/>
                  </a:lnTo>
                  <a:lnTo>
                    <a:pt x="1056843" y="607658"/>
                  </a:lnTo>
                  <a:lnTo>
                    <a:pt x="1078621" y="654901"/>
                  </a:lnTo>
                  <a:lnTo>
                    <a:pt x="1099072" y="702983"/>
                  </a:lnTo>
                  <a:lnTo>
                    <a:pt x="1118145" y="751796"/>
                  </a:lnTo>
                  <a:lnTo>
                    <a:pt x="1135785" y="801235"/>
                  </a:lnTo>
                  <a:lnTo>
                    <a:pt x="1151938" y="851193"/>
                  </a:lnTo>
                  <a:lnTo>
                    <a:pt x="1166552" y="901564"/>
                  </a:lnTo>
                  <a:lnTo>
                    <a:pt x="1179574" y="952241"/>
                  </a:lnTo>
                  <a:lnTo>
                    <a:pt x="1190949" y="1003119"/>
                  </a:lnTo>
                  <a:lnTo>
                    <a:pt x="1200625" y="1054092"/>
                  </a:lnTo>
                  <a:lnTo>
                    <a:pt x="1208547" y="1105052"/>
                  </a:lnTo>
                  <a:lnTo>
                    <a:pt x="1214664" y="1155894"/>
                  </a:lnTo>
                  <a:lnTo>
                    <a:pt x="1210036" y="1203924"/>
                  </a:lnTo>
                  <a:lnTo>
                    <a:pt x="1187963" y="1232574"/>
                  </a:lnTo>
                  <a:lnTo>
                    <a:pt x="1152912" y="124017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22" y="1918749"/>
              <a:ext cx="1214664" cy="12401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82311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30" y="1047125"/>
                  </a:moveTo>
                  <a:lnTo>
                    <a:pt x="385658" y="1027541"/>
                  </a:lnTo>
                  <a:lnTo>
                    <a:pt x="345345" y="1007247"/>
                  </a:lnTo>
                  <a:lnTo>
                    <a:pt x="310067" y="984170"/>
                  </a:lnTo>
                  <a:lnTo>
                    <a:pt x="275801" y="956854"/>
                  </a:lnTo>
                  <a:lnTo>
                    <a:pt x="242722" y="925642"/>
                  </a:lnTo>
                  <a:lnTo>
                    <a:pt x="211002" y="890880"/>
                  </a:lnTo>
                  <a:lnTo>
                    <a:pt x="180819" y="852912"/>
                  </a:lnTo>
                  <a:lnTo>
                    <a:pt x="152344" y="812080"/>
                  </a:lnTo>
                  <a:lnTo>
                    <a:pt x="125754" y="768731"/>
                  </a:lnTo>
                  <a:lnTo>
                    <a:pt x="101221" y="723208"/>
                  </a:lnTo>
                  <a:lnTo>
                    <a:pt x="78922" y="675855"/>
                  </a:lnTo>
                  <a:lnTo>
                    <a:pt x="59030" y="627016"/>
                  </a:lnTo>
                  <a:lnTo>
                    <a:pt x="41720" y="577035"/>
                  </a:lnTo>
                  <a:lnTo>
                    <a:pt x="27166" y="526258"/>
                  </a:lnTo>
                  <a:lnTo>
                    <a:pt x="15542" y="475027"/>
                  </a:lnTo>
                  <a:lnTo>
                    <a:pt x="7024" y="423687"/>
                  </a:lnTo>
                  <a:lnTo>
                    <a:pt x="1785" y="372583"/>
                  </a:lnTo>
                  <a:lnTo>
                    <a:pt x="0" y="322058"/>
                  </a:lnTo>
                  <a:lnTo>
                    <a:pt x="2326" y="266970"/>
                  </a:lnTo>
                  <a:lnTo>
                    <a:pt x="9132" y="216406"/>
                  </a:lnTo>
                  <a:lnTo>
                    <a:pt x="20157" y="170581"/>
                  </a:lnTo>
                  <a:lnTo>
                    <a:pt x="35143" y="129706"/>
                  </a:lnTo>
                  <a:lnTo>
                    <a:pt x="53830" y="93993"/>
                  </a:lnTo>
                  <a:lnTo>
                    <a:pt x="101268" y="38901"/>
                  </a:lnTo>
                  <a:lnTo>
                    <a:pt x="160394" y="7004"/>
                  </a:lnTo>
                  <a:lnTo>
                    <a:pt x="229132" y="0"/>
                  </a:lnTo>
                  <a:lnTo>
                    <a:pt x="266456" y="6362"/>
                  </a:lnTo>
                  <a:lnTo>
                    <a:pt x="305404" y="19584"/>
                  </a:lnTo>
                  <a:lnTo>
                    <a:pt x="345717" y="39877"/>
                  </a:lnTo>
                  <a:lnTo>
                    <a:pt x="381056" y="62959"/>
                  </a:lnTo>
                  <a:lnTo>
                    <a:pt x="415368" y="90286"/>
                  </a:lnTo>
                  <a:lnTo>
                    <a:pt x="448479" y="121514"/>
                  </a:lnTo>
                  <a:lnTo>
                    <a:pt x="480217" y="156296"/>
                  </a:lnTo>
                  <a:lnTo>
                    <a:pt x="510408" y="194288"/>
                  </a:lnTo>
                  <a:lnTo>
                    <a:pt x="538882" y="235142"/>
                  </a:lnTo>
                  <a:lnTo>
                    <a:pt x="565463" y="278513"/>
                  </a:lnTo>
                  <a:lnTo>
                    <a:pt x="589980" y="324056"/>
                  </a:lnTo>
                  <a:lnTo>
                    <a:pt x="612260" y="371424"/>
                  </a:lnTo>
                  <a:lnTo>
                    <a:pt x="632130" y="420272"/>
                  </a:lnTo>
                  <a:lnTo>
                    <a:pt x="649417" y="470254"/>
                  </a:lnTo>
                  <a:lnTo>
                    <a:pt x="663949" y="521024"/>
                  </a:lnTo>
                  <a:lnTo>
                    <a:pt x="675552" y="572236"/>
                  </a:lnTo>
                  <a:lnTo>
                    <a:pt x="684054" y="623544"/>
                  </a:lnTo>
                  <a:lnTo>
                    <a:pt x="689282" y="674603"/>
                  </a:lnTo>
                  <a:lnTo>
                    <a:pt x="691063" y="725067"/>
                  </a:lnTo>
                  <a:lnTo>
                    <a:pt x="688736" y="780155"/>
                  </a:lnTo>
                  <a:lnTo>
                    <a:pt x="681931" y="830718"/>
                  </a:lnTo>
                  <a:lnTo>
                    <a:pt x="670905" y="876543"/>
                  </a:lnTo>
                  <a:lnTo>
                    <a:pt x="655919" y="917418"/>
                  </a:lnTo>
                  <a:lnTo>
                    <a:pt x="637232" y="953132"/>
                  </a:lnTo>
                  <a:lnTo>
                    <a:pt x="589794" y="1008223"/>
                  </a:lnTo>
                  <a:lnTo>
                    <a:pt x="530668" y="1040120"/>
                  </a:lnTo>
                  <a:lnTo>
                    <a:pt x="461930" y="104712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00" y="768062"/>
              <a:ext cx="691063" cy="10471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01935" y="2487805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8270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6040" y="2587699"/>
              <a:ext cx="696644" cy="18994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853058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67"/>
                  </a:moveTo>
                  <a:lnTo>
                    <a:pt x="39243" y="120611"/>
                  </a:lnTo>
                  <a:lnTo>
                    <a:pt x="39243" y="171183"/>
                  </a:lnTo>
                  <a:lnTo>
                    <a:pt x="520420" y="448525"/>
                  </a:lnTo>
                  <a:lnTo>
                    <a:pt x="520420" y="397967"/>
                  </a:lnTo>
                  <a:close/>
                </a:path>
                <a:path w="559434" h="448945">
                  <a:moveTo>
                    <a:pt x="559320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8582" y="308777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397" y="462025"/>
                  </a:moveTo>
                  <a:lnTo>
                    <a:pt x="155182" y="445901"/>
                  </a:lnTo>
                  <a:lnTo>
                    <a:pt x="119636" y="419689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4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9" y="275"/>
                  </a:lnTo>
                  <a:lnTo>
                    <a:pt x="113968" y="0"/>
                  </a:lnTo>
                  <a:lnTo>
                    <a:pt x="155182" y="16124"/>
                  </a:lnTo>
                  <a:lnTo>
                    <a:pt x="190729" y="42336"/>
                  </a:lnTo>
                  <a:lnTo>
                    <a:pt x="223378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7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3"/>
                  </a:lnTo>
                  <a:lnTo>
                    <a:pt x="233455" y="461750"/>
                  </a:lnTo>
                  <a:lnTo>
                    <a:pt x="19639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9194" y="1287972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7898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298" y="1388976"/>
              <a:ext cx="696645" cy="18994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90309" y="23320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84" y="398335"/>
                  </a:moveTo>
                  <a:lnTo>
                    <a:pt x="38887" y="120980"/>
                  </a:lnTo>
                  <a:lnTo>
                    <a:pt x="38506" y="171551"/>
                  </a:lnTo>
                  <a:lnTo>
                    <a:pt x="519684" y="448894"/>
                  </a:lnTo>
                  <a:lnTo>
                    <a:pt x="519684" y="398335"/>
                  </a:lnTo>
                  <a:close/>
                </a:path>
                <a:path w="559434" h="448944">
                  <a:moveTo>
                    <a:pt x="559333" y="322338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33" y="372897"/>
                  </a:lnTo>
                  <a:lnTo>
                    <a:pt x="559333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5841" y="1887946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6" y="462025"/>
                  </a:moveTo>
                  <a:lnTo>
                    <a:pt x="155181" y="445901"/>
                  </a:lnTo>
                  <a:lnTo>
                    <a:pt x="119635" y="419688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3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8" y="275"/>
                  </a:lnTo>
                  <a:lnTo>
                    <a:pt x="113967" y="0"/>
                  </a:lnTo>
                  <a:lnTo>
                    <a:pt x="155181" y="16124"/>
                  </a:lnTo>
                  <a:lnTo>
                    <a:pt x="190728" y="42336"/>
                  </a:lnTo>
                  <a:lnTo>
                    <a:pt x="223377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6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2"/>
                  </a:lnTo>
                  <a:lnTo>
                    <a:pt x="233455" y="461750"/>
                  </a:lnTo>
                  <a:lnTo>
                    <a:pt x="196396" y="462025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3874" y="1728244"/>
              <a:ext cx="693295" cy="7602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5340" y="1848839"/>
              <a:ext cx="78893" cy="11677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99378" y="1918423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31" y="130492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226631" y="181051"/>
                  </a:lnTo>
                  <a:lnTo>
                    <a:pt x="226631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17" y="101371"/>
                  </a:lnTo>
                  <a:lnTo>
                    <a:pt x="1117" y="151930"/>
                  </a:lnTo>
                  <a:lnTo>
                    <a:pt x="445071" y="408089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5335" y="2402711"/>
              <a:ext cx="1225236" cy="13034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577825" y="2847428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69" y="167906"/>
                  </a:moveTo>
                  <a:lnTo>
                    <a:pt x="322135" y="28117"/>
                  </a:lnTo>
                  <a:lnTo>
                    <a:pt x="322135" y="78676"/>
                  </a:lnTo>
                  <a:lnTo>
                    <a:pt x="564769" y="218465"/>
                  </a:lnTo>
                  <a:lnTo>
                    <a:pt x="564769" y="167906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20" y="0"/>
                  </a:lnTo>
                  <a:lnTo>
                    <a:pt x="98120" y="50558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62" y="421017"/>
                  </a:moveTo>
                  <a:lnTo>
                    <a:pt x="566394" y="370446"/>
                  </a:lnTo>
                  <a:lnTo>
                    <a:pt x="0" y="43662"/>
                  </a:lnTo>
                  <a:lnTo>
                    <a:pt x="0" y="94221"/>
                  </a:lnTo>
                  <a:lnTo>
                    <a:pt x="566762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1005" y="3044676"/>
              <a:ext cx="125782" cy="186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6024" y="1311206"/>
              <a:ext cx="311108" cy="423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07720" y="376555"/>
            <a:ext cx="6639560" cy="368935"/>
          </a:xfrm>
        </p:spPr>
        <p:txBody>
          <a:bodyPr wrap="square"/>
          <a:lstStyle/>
          <a:p>
            <a:r>
              <a:rPr lang="en-IN" sz="2400" dirty="0"/>
              <a:t>REST END POINTS CONT.</a:t>
            </a:r>
          </a:p>
        </p:txBody>
      </p:sp>
      <p:grpSp>
        <p:nvGrpSpPr>
          <p:cNvPr id="3" name="object 2"/>
          <p:cNvGrpSpPr/>
          <p:nvPr/>
        </p:nvGrpSpPr>
        <p:grpSpPr>
          <a:xfrm>
            <a:off x="0" y="438150"/>
            <a:ext cx="719150" cy="41919"/>
            <a:chOff x="0" y="1120426"/>
            <a:chExt cx="719150" cy="41919"/>
          </a:xfrm>
        </p:grpSpPr>
        <p:pic>
          <p:nvPicPr>
            <p:cNvPr id="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5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shot (200)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1245" t="31876" r="2011" b="7976"/>
          <a:stretch>
            <a:fillRect/>
          </a:stretch>
        </p:blipFill>
        <p:spPr>
          <a:xfrm>
            <a:off x="506730" y="1676400"/>
            <a:ext cx="6270625" cy="24834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73349"/>
            <a:ext cx="9069070" cy="2521585"/>
            <a:chOff x="0" y="1173349"/>
            <a:chExt cx="9069070" cy="2521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50905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50" y="1182874"/>
              <a:ext cx="8674949" cy="2502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587" y="1178112"/>
              <a:ext cx="8684895" cy="2512060"/>
            </a:xfrm>
            <a:custGeom>
              <a:avLst/>
              <a:gdLst/>
              <a:ahLst/>
              <a:cxnLst/>
              <a:rect l="l" t="t" r="r" b="b"/>
              <a:pathLst>
                <a:path w="8684895" h="2512060">
                  <a:moveTo>
                    <a:pt x="0" y="0"/>
                  </a:moveTo>
                  <a:lnTo>
                    <a:pt x="8684474" y="0"/>
                  </a:lnTo>
                  <a:lnTo>
                    <a:pt x="8684474" y="2511699"/>
                  </a:lnTo>
                  <a:lnTo>
                    <a:pt x="0" y="2511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75" y="483308"/>
            <a:ext cx="38277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R</a:t>
            </a:r>
            <a:r>
              <a:rPr spc="-165" dirty="0"/>
              <a:t>e</a:t>
            </a:r>
            <a:r>
              <a:rPr spc="-75" dirty="0"/>
              <a:t>st</a:t>
            </a:r>
            <a:r>
              <a:rPr spc="-280" dirty="0"/>
              <a:t> </a:t>
            </a:r>
            <a:r>
              <a:rPr spc="-190" dirty="0"/>
              <a:t>Cont</a:t>
            </a:r>
            <a:r>
              <a:rPr spc="-185" dirty="0"/>
              <a:t>r</a:t>
            </a:r>
            <a:r>
              <a:rPr spc="-165" dirty="0"/>
              <a:t>oller</a:t>
            </a:r>
            <a:r>
              <a:rPr spc="-280" dirty="0"/>
              <a:t> </a:t>
            </a:r>
            <a:r>
              <a:rPr spc="-270" dirty="0"/>
              <a:t>(a</a:t>
            </a:r>
            <a:r>
              <a:rPr spc="-280" dirty="0"/>
              <a:t> </a:t>
            </a:r>
            <a:r>
              <a:rPr spc="-130" dirty="0"/>
              <a:t>gi</a:t>
            </a:r>
            <a:r>
              <a:rPr spc="-150" dirty="0"/>
              <a:t>s</a:t>
            </a:r>
            <a:r>
              <a:rPr spc="-215" dirty="0"/>
              <a:t>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550" y="4242950"/>
            <a:ext cx="76187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the Get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mappings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of 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(to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get the details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an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offer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by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offer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id)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Rest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controller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calls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offerService.java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necessary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details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00" b="1" spc="-10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D9EAD3"/>
                </a:solidFill>
                <a:latin typeface="Arial" panose="020B0604020202020204"/>
                <a:cs typeface="Arial" panose="020B0604020202020204"/>
              </a:rPr>
              <a:t>implemented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" y="1374775"/>
            <a:ext cx="1946275" cy="772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lang="en-US" sz="2600" spc="-175" dirty="0"/>
              <a:t>Participation</a:t>
            </a:r>
            <a:r>
              <a:rPr sz="2600" spc="-175" dirty="0"/>
              <a:t> </a:t>
            </a:r>
            <a:r>
              <a:rPr sz="2600" spc="-150" dirty="0"/>
              <a:t>SE</a:t>
            </a:r>
            <a:r>
              <a:rPr sz="2600" spc="-229" dirty="0"/>
              <a:t>R</a:t>
            </a:r>
            <a:r>
              <a:rPr sz="2600" spc="-240" dirty="0"/>
              <a:t>VICE</a:t>
            </a:r>
            <a:endParaRPr sz="2600"/>
          </a:p>
        </p:txBody>
      </p:sp>
      <p:grpSp>
        <p:nvGrpSpPr>
          <p:cNvPr id="3" name="object 3"/>
          <p:cNvGrpSpPr/>
          <p:nvPr/>
        </p:nvGrpSpPr>
        <p:grpSpPr>
          <a:xfrm>
            <a:off x="2080895" y="262255"/>
            <a:ext cx="7063105" cy="4528185"/>
            <a:chOff x="1609175" y="0"/>
            <a:chExt cx="7534909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700" y="0"/>
              <a:ext cx="7525299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3937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5143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/>
              <a:t>E</a:t>
            </a:r>
            <a:r>
              <a:rPr sz="2400" spc="-180" dirty="0"/>
              <a:t>X</a:t>
            </a:r>
            <a:r>
              <a:rPr sz="2400" spc="-225" dirty="0"/>
              <a:t>CEPTION </a:t>
            </a:r>
            <a:r>
              <a:rPr sz="2400" spc="-330" dirty="0"/>
              <a:t>H</a:t>
            </a:r>
            <a:r>
              <a:rPr sz="2400" spc="-135" dirty="0"/>
              <a:t>A</a:t>
            </a:r>
            <a:r>
              <a:rPr sz="2400" spc="-170" dirty="0"/>
              <a:t>N</a:t>
            </a:r>
            <a:r>
              <a:rPr sz="2400" spc="-290" dirty="0"/>
              <a:t>DLING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85693" y="1380871"/>
            <a:ext cx="520382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  <a:tabLst>
                <a:tab pos="426720" algn="l"/>
              </a:tabLst>
            </a:pPr>
            <a:r>
              <a:rPr sz="2200" spc="36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-	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Global</a:t>
            </a:r>
            <a:r>
              <a:rPr sz="1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Exception</a:t>
            </a:r>
            <a:r>
              <a:rPr sz="1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handler</a:t>
            </a:r>
            <a:r>
              <a:rPr sz="12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handle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all 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exceptions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occurs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1200">
              <a:latin typeface="Arial MT"/>
              <a:cs typeface="Arial MT"/>
            </a:endParaRPr>
          </a:p>
          <a:p>
            <a:pPr marL="426720">
              <a:lnSpc>
                <a:spcPct val="100000"/>
              </a:lnSpc>
              <a:spcBef>
                <a:spcPts val="4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proper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9800" y="2428621"/>
            <a:ext cx="4451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ImproperDateException</a:t>
            </a:r>
            <a:r>
              <a:rPr sz="1200" b="1" spc="3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thrown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improper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passed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800" y="2809621"/>
            <a:ext cx="4193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InvalidTokenException</a:t>
            </a:r>
            <a:r>
              <a:rPr sz="1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thrown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jwt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token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invalid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  <a:tabLst>
                <a:tab pos="426720" algn="l"/>
              </a:tabLst>
            </a:pPr>
            <a:r>
              <a:rPr sz="2200" spc="360" dirty="0">
                <a:latin typeface="MS PGothic" panose="020B0600070205080204" charset="-128"/>
                <a:cs typeface="MS PGothic" panose="020B0600070205080204" charset="-128"/>
              </a:rPr>
              <a:t>-	</a:t>
            </a:r>
            <a:r>
              <a:rPr b="1" spc="-5" dirty="0">
                <a:latin typeface="Arial" panose="020B0604020202020204"/>
                <a:cs typeface="Arial" panose="020B0604020202020204"/>
              </a:rPr>
              <a:t>EmployeeNotFoundException</a:t>
            </a:r>
            <a:r>
              <a:rPr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thrown</a:t>
            </a:r>
            <a:r>
              <a:rPr spc="-15" dirty="0"/>
              <a:t> </a:t>
            </a:r>
            <a:r>
              <a:rPr spc="-5" dirty="0"/>
              <a:t>when</a:t>
            </a:r>
            <a:r>
              <a:rPr spc="-15" dirty="0"/>
              <a:t> </a:t>
            </a:r>
            <a:r>
              <a:rPr spc="-5" dirty="0"/>
              <a:t>no</a:t>
            </a:r>
            <a:r>
              <a:rPr spc="-10" dirty="0"/>
              <a:t> </a:t>
            </a:r>
            <a:r>
              <a:rPr spc="-5" dirty="0"/>
              <a:t>employee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found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475" dirty="0">
                <a:latin typeface="MS PGothic" panose="020B0600070205080204" charset="-128"/>
                <a:cs typeface="MS PGothic" panose="020B0600070205080204" charset="-128"/>
              </a:rPr>
              <a:t>╸</a:t>
            </a:r>
            <a:endParaRPr sz="2200">
              <a:latin typeface="MS PGothic" panose="020B0600070205080204" charset="-128"/>
              <a:cs typeface="MS PGothic" panose="020B0600070205080204" charset="-128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475" dirty="0">
                <a:latin typeface="MS PGothic" panose="020B0600070205080204" charset="-128"/>
                <a:cs typeface="MS PGothic" panose="020B0600070205080204" charset="-128"/>
              </a:rPr>
              <a:t>╸</a:t>
            </a:r>
            <a:endParaRPr sz="2200">
              <a:latin typeface="MS PGothic" panose="020B0600070205080204" charset="-128"/>
              <a:cs typeface="MS PGothic" panose="020B0600070205080204" charset="-128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475" dirty="0">
                <a:latin typeface="MS PGothic" panose="020B0600070205080204" charset="-128"/>
                <a:cs typeface="MS PGothic" panose="020B0600070205080204" charset="-128"/>
              </a:rPr>
              <a:t>╸</a:t>
            </a:r>
            <a:endParaRPr sz="220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800" y="3114421"/>
            <a:ext cx="4867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MicroserviceException</a:t>
            </a:r>
            <a:r>
              <a:rPr sz="1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thrown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communicated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microservice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not working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693" y="3781171"/>
            <a:ext cx="456565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  <a:tabLst>
                <a:tab pos="426720" algn="l"/>
              </a:tabLst>
            </a:pPr>
            <a:r>
              <a:rPr sz="2200" spc="36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-	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OfferNotFoundException</a:t>
            </a: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thrown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offers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0339" y="4804083"/>
            <a:ext cx="196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t>25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23874" y="729158"/>
            <a:ext cx="2715260" cy="3830320"/>
            <a:chOff x="6123874" y="729158"/>
            <a:chExt cx="2715260" cy="3830320"/>
          </a:xfrm>
        </p:grpSpPr>
        <p:sp>
          <p:nvSpPr>
            <p:cNvPr id="14" name="object 14"/>
            <p:cNvSpPr/>
            <p:nvPr/>
          </p:nvSpPr>
          <p:spPr>
            <a:xfrm>
              <a:off x="7624232" y="187984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2" y="1240172"/>
                  </a:moveTo>
                  <a:lnTo>
                    <a:pt x="1109348" y="1225045"/>
                  </a:lnTo>
                  <a:lnTo>
                    <a:pt x="104943" y="639121"/>
                  </a:lnTo>
                  <a:lnTo>
                    <a:pt x="69558" y="611782"/>
                  </a:lnTo>
                  <a:lnTo>
                    <a:pt x="39066" y="575396"/>
                  </a:lnTo>
                  <a:lnTo>
                    <a:pt x="15773" y="533495"/>
                  </a:lnTo>
                  <a:lnTo>
                    <a:pt x="1983" y="489613"/>
                  </a:lnTo>
                  <a:lnTo>
                    <a:pt x="0" y="447283"/>
                  </a:lnTo>
                  <a:lnTo>
                    <a:pt x="7841" y="393498"/>
                  </a:lnTo>
                  <a:lnTo>
                    <a:pt x="18431" y="342775"/>
                  </a:lnTo>
                  <a:lnTo>
                    <a:pt x="31670" y="295199"/>
                  </a:lnTo>
                  <a:lnTo>
                    <a:pt x="47455" y="250851"/>
                  </a:lnTo>
                  <a:lnTo>
                    <a:pt x="65686" y="209816"/>
                  </a:lnTo>
                  <a:lnTo>
                    <a:pt x="86261" y="172178"/>
                  </a:lnTo>
                  <a:lnTo>
                    <a:pt x="109078" y="138018"/>
                  </a:lnTo>
                  <a:lnTo>
                    <a:pt x="134038" y="107421"/>
                  </a:lnTo>
                  <a:lnTo>
                    <a:pt x="161038" y="80471"/>
                  </a:lnTo>
                  <a:lnTo>
                    <a:pt x="220754" y="37841"/>
                  </a:lnTo>
                  <a:lnTo>
                    <a:pt x="287417" y="10795"/>
                  </a:lnTo>
                  <a:lnTo>
                    <a:pt x="360216" y="0"/>
                  </a:lnTo>
                  <a:lnTo>
                    <a:pt x="398664" y="904"/>
                  </a:lnTo>
                  <a:lnTo>
                    <a:pt x="438342" y="6122"/>
                  </a:lnTo>
                  <a:lnTo>
                    <a:pt x="479149" y="15736"/>
                  </a:lnTo>
                  <a:lnTo>
                    <a:pt x="520984" y="29829"/>
                  </a:lnTo>
                  <a:lnTo>
                    <a:pt x="563745" y="48485"/>
                  </a:lnTo>
                  <a:lnTo>
                    <a:pt x="607332" y="71787"/>
                  </a:lnTo>
                  <a:lnTo>
                    <a:pt x="642598" y="93714"/>
                  </a:lnTo>
                  <a:lnTo>
                    <a:pt x="677338" y="118073"/>
                  </a:lnTo>
                  <a:lnTo>
                    <a:pt x="711499" y="144757"/>
                  </a:lnTo>
                  <a:lnTo>
                    <a:pt x="745027" y="173660"/>
                  </a:lnTo>
                  <a:lnTo>
                    <a:pt x="777870" y="204676"/>
                  </a:lnTo>
                  <a:lnTo>
                    <a:pt x="809974" y="237698"/>
                  </a:lnTo>
                  <a:lnTo>
                    <a:pt x="841285" y="272620"/>
                  </a:lnTo>
                  <a:lnTo>
                    <a:pt x="871750" y="309337"/>
                  </a:lnTo>
                  <a:lnTo>
                    <a:pt x="901316" y="347741"/>
                  </a:lnTo>
                  <a:lnTo>
                    <a:pt x="929930" y="387726"/>
                  </a:lnTo>
                  <a:lnTo>
                    <a:pt x="957538" y="429187"/>
                  </a:lnTo>
                  <a:lnTo>
                    <a:pt x="984086" y="472017"/>
                  </a:lnTo>
                  <a:lnTo>
                    <a:pt x="1009522" y="516109"/>
                  </a:lnTo>
                  <a:lnTo>
                    <a:pt x="1033792" y="561358"/>
                  </a:lnTo>
                  <a:lnTo>
                    <a:pt x="1056843" y="607658"/>
                  </a:lnTo>
                  <a:lnTo>
                    <a:pt x="1078621" y="654901"/>
                  </a:lnTo>
                  <a:lnTo>
                    <a:pt x="1099072" y="702983"/>
                  </a:lnTo>
                  <a:lnTo>
                    <a:pt x="1118145" y="751796"/>
                  </a:lnTo>
                  <a:lnTo>
                    <a:pt x="1135785" y="801235"/>
                  </a:lnTo>
                  <a:lnTo>
                    <a:pt x="1151938" y="851193"/>
                  </a:lnTo>
                  <a:lnTo>
                    <a:pt x="1166552" y="901564"/>
                  </a:lnTo>
                  <a:lnTo>
                    <a:pt x="1179574" y="952241"/>
                  </a:lnTo>
                  <a:lnTo>
                    <a:pt x="1190949" y="1003119"/>
                  </a:lnTo>
                  <a:lnTo>
                    <a:pt x="1200625" y="1054092"/>
                  </a:lnTo>
                  <a:lnTo>
                    <a:pt x="1208547" y="1105052"/>
                  </a:lnTo>
                  <a:lnTo>
                    <a:pt x="1214664" y="1155894"/>
                  </a:lnTo>
                  <a:lnTo>
                    <a:pt x="1210036" y="1203924"/>
                  </a:lnTo>
                  <a:lnTo>
                    <a:pt x="1187963" y="1232574"/>
                  </a:lnTo>
                  <a:lnTo>
                    <a:pt x="1152912" y="124017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22" y="1990837"/>
              <a:ext cx="1214664" cy="12401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82311" y="729158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30" y="1047125"/>
                  </a:moveTo>
                  <a:lnTo>
                    <a:pt x="385658" y="1027541"/>
                  </a:lnTo>
                  <a:lnTo>
                    <a:pt x="345345" y="1007247"/>
                  </a:lnTo>
                  <a:lnTo>
                    <a:pt x="310067" y="984170"/>
                  </a:lnTo>
                  <a:lnTo>
                    <a:pt x="275801" y="956854"/>
                  </a:lnTo>
                  <a:lnTo>
                    <a:pt x="242722" y="925642"/>
                  </a:lnTo>
                  <a:lnTo>
                    <a:pt x="211002" y="890880"/>
                  </a:lnTo>
                  <a:lnTo>
                    <a:pt x="180819" y="852912"/>
                  </a:lnTo>
                  <a:lnTo>
                    <a:pt x="152344" y="812080"/>
                  </a:lnTo>
                  <a:lnTo>
                    <a:pt x="125754" y="768731"/>
                  </a:lnTo>
                  <a:lnTo>
                    <a:pt x="101221" y="723208"/>
                  </a:lnTo>
                  <a:lnTo>
                    <a:pt x="78922" y="675855"/>
                  </a:lnTo>
                  <a:lnTo>
                    <a:pt x="59030" y="627016"/>
                  </a:lnTo>
                  <a:lnTo>
                    <a:pt x="41720" y="577035"/>
                  </a:lnTo>
                  <a:lnTo>
                    <a:pt x="27166" y="526258"/>
                  </a:lnTo>
                  <a:lnTo>
                    <a:pt x="15542" y="475027"/>
                  </a:lnTo>
                  <a:lnTo>
                    <a:pt x="7024" y="423687"/>
                  </a:lnTo>
                  <a:lnTo>
                    <a:pt x="1785" y="372583"/>
                  </a:lnTo>
                  <a:lnTo>
                    <a:pt x="0" y="322058"/>
                  </a:lnTo>
                  <a:lnTo>
                    <a:pt x="2326" y="266970"/>
                  </a:lnTo>
                  <a:lnTo>
                    <a:pt x="9132" y="216406"/>
                  </a:lnTo>
                  <a:lnTo>
                    <a:pt x="20157" y="170581"/>
                  </a:lnTo>
                  <a:lnTo>
                    <a:pt x="35143" y="129706"/>
                  </a:lnTo>
                  <a:lnTo>
                    <a:pt x="53830" y="93993"/>
                  </a:lnTo>
                  <a:lnTo>
                    <a:pt x="101268" y="38901"/>
                  </a:lnTo>
                  <a:lnTo>
                    <a:pt x="160394" y="7004"/>
                  </a:lnTo>
                  <a:lnTo>
                    <a:pt x="229132" y="0"/>
                  </a:lnTo>
                  <a:lnTo>
                    <a:pt x="266456" y="6362"/>
                  </a:lnTo>
                  <a:lnTo>
                    <a:pt x="305404" y="19584"/>
                  </a:lnTo>
                  <a:lnTo>
                    <a:pt x="345717" y="39877"/>
                  </a:lnTo>
                  <a:lnTo>
                    <a:pt x="381056" y="62959"/>
                  </a:lnTo>
                  <a:lnTo>
                    <a:pt x="415368" y="90286"/>
                  </a:lnTo>
                  <a:lnTo>
                    <a:pt x="448479" y="121514"/>
                  </a:lnTo>
                  <a:lnTo>
                    <a:pt x="480217" y="156296"/>
                  </a:lnTo>
                  <a:lnTo>
                    <a:pt x="510408" y="194288"/>
                  </a:lnTo>
                  <a:lnTo>
                    <a:pt x="538882" y="235142"/>
                  </a:lnTo>
                  <a:lnTo>
                    <a:pt x="565463" y="278513"/>
                  </a:lnTo>
                  <a:lnTo>
                    <a:pt x="589980" y="324056"/>
                  </a:lnTo>
                  <a:lnTo>
                    <a:pt x="612260" y="371424"/>
                  </a:lnTo>
                  <a:lnTo>
                    <a:pt x="632130" y="420272"/>
                  </a:lnTo>
                  <a:lnTo>
                    <a:pt x="649417" y="470254"/>
                  </a:lnTo>
                  <a:lnTo>
                    <a:pt x="663949" y="521024"/>
                  </a:lnTo>
                  <a:lnTo>
                    <a:pt x="675552" y="572236"/>
                  </a:lnTo>
                  <a:lnTo>
                    <a:pt x="684054" y="623544"/>
                  </a:lnTo>
                  <a:lnTo>
                    <a:pt x="689282" y="674603"/>
                  </a:lnTo>
                  <a:lnTo>
                    <a:pt x="691063" y="725067"/>
                  </a:lnTo>
                  <a:lnTo>
                    <a:pt x="688736" y="780155"/>
                  </a:lnTo>
                  <a:lnTo>
                    <a:pt x="681931" y="830718"/>
                  </a:lnTo>
                  <a:lnTo>
                    <a:pt x="670905" y="876543"/>
                  </a:lnTo>
                  <a:lnTo>
                    <a:pt x="655919" y="917418"/>
                  </a:lnTo>
                  <a:lnTo>
                    <a:pt x="637232" y="953132"/>
                  </a:lnTo>
                  <a:lnTo>
                    <a:pt x="589794" y="1008223"/>
                  </a:lnTo>
                  <a:lnTo>
                    <a:pt x="530668" y="1040120"/>
                  </a:lnTo>
                  <a:lnTo>
                    <a:pt x="461930" y="104712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00" y="840150"/>
              <a:ext cx="691063" cy="10471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01935" y="2559893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8270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6040" y="2659786"/>
              <a:ext cx="696644" cy="18994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853058" y="3604336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67"/>
                  </a:moveTo>
                  <a:lnTo>
                    <a:pt x="39243" y="120611"/>
                  </a:lnTo>
                  <a:lnTo>
                    <a:pt x="39243" y="171183"/>
                  </a:lnTo>
                  <a:lnTo>
                    <a:pt x="520420" y="448525"/>
                  </a:lnTo>
                  <a:lnTo>
                    <a:pt x="520420" y="397967"/>
                  </a:lnTo>
                  <a:close/>
                </a:path>
                <a:path w="559434" h="448945">
                  <a:moveTo>
                    <a:pt x="559320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8582" y="3159865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397" y="462025"/>
                  </a:moveTo>
                  <a:lnTo>
                    <a:pt x="155182" y="445901"/>
                  </a:lnTo>
                  <a:lnTo>
                    <a:pt x="119636" y="419689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4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9" y="275"/>
                  </a:lnTo>
                  <a:lnTo>
                    <a:pt x="113968" y="0"/>
                  </a:lnTo>
                  <a:lnTo>
                    <a:pt x="155182" y="16124"/>
                  </a:lnTo>
                  <a:lnTo>
                    <a:pt x="190729" y="42336"/>
                  </a:lnTo>
                  <a:lnTo>
                    <a:pt x="223378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7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3"/>
                  </a:lnTo>
                  <a:lnTo>
                    <a:pt x="233455" y="461750"/>
                  </a:lnTo>
                  <a:lnTo>
                    <a:pt x="19639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39194" y="1360060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7898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298" y="1461064"/>
              <a:ext cx="696645" cy="18994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90309" y="2404135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84" y="398335"/>
                  </a:moveTo>
                  <a:lnTo>
                    <a:pt x="38887" y="120980"/>
                  </a:lnTo>
                  <a:lnTo>
                    <a:pt x="38506" y="171551"/>
                  </a:lnTo>
                  <a:lnTo>
                    <a:pt x="519684" y="448894"/>
                  </a:lnTo>
                  <a:lnTo>
                    <a:pt x="519684" y="398335"/>
                  </a:lnTo>
                  <a:close/>
                </a:path>
                <a:path w="559434" h="448944">
                  <a:moveTo>
                    <a:pt x="559333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33" y="372897"/>
                  </a:lnTo>
                  <a:lnTo>
                    <a:pt x="559333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15841" y="1960033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6" y="462025"/>
                  </a:moveTo>
                  <a:lnTo>
                    <a:pt x="155181" y="445901"/>
                  </a:lnTo>
                  <a:lnTo>
                    <a:pt x="119635" y="419688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3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8" y="275"/>
                  </a:lnTo>
                  <a:lnTo>
                    <a:pt x="113967" y="0"/>
                  </a:lnTo>
                  <a:lnTo>
                    <a:pt x="155181" y="16124"/>
                  </a:lnTo>
                  <a:lnTo>
                    <a:pt x="190728" y="42336"/>
                  </a:lnTo>
                  <a:lnTo>
                    <a:pt x="223377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6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2"/>
                  </a:lnTo>
                  <a:lnTo>
                    <a:pt x="233455" y="461750"/>
                  </a:lnTo>
                  <a:lnTo>
                    <a:pt x="196396" y="462025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3874" y="1800331"/>
              <a:ext cx="693295" cy="7602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5340" y="1920926"/>
              <a:ext cx="78893" cy="11677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99378" y="1990508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31" y="130492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226631" y="181051"/>
                  </a:lnTo>
                  <a:lnTo>
                    <a:pt x="226631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17" y="101371"/>
                  </a:lnTo>
                  <a:lnTo>
                    <a:pt x="1117" y="151930"/>
                  </a:lnTo>
                  <a:lnTo>
                    <a:pt x="445071" y="408089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5335" y="2474798"/>
              <a:ext cx="1225236" cy="13034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577825" y="2919513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69" y="167906"/>
                  </a:moveTo>
                  <a:lnTo>
                    <a:pt x="322135" y="28117"/>
                  </a:lnTo>
                  <a:lnTo>
                    <a:pt x="322135" y="78676"/>
                  </a:lnTo>
                  <a:lnTo>
                    <a:pt x="564769" y="218465"/>
                  </a:lnTo>
                  <a:lnTo>
                    <a:pt x="564769" y="167906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20" y="0"/>
                  </a:lnTo>
                  <a:lnTo>
                    <a:pt x="98120" y="50558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62" y="421017"/>
                  </a:moveTo>
                  <a:lnTo>
                    <a:pt x="566394" y="370459"/>
                  </a:lnTo>
                  <a:lnTo>
                    <a:pt x="0" y="43662"/>
                  </a:lnTo>
                  <a:lnTo>
                    <a:pt x="0" y="94221"/>
                  </a:lnTo>
                  <a:lnTo>
                    <a:pt x="566762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1005" y="3116764"/>
              <a:ext cx="125782" cy="1868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6024" y="1383294"/>
              <a:ext cx="311108" cy="423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0777" y="497142"/>
            <a:ext cx="3768725" cy="4646930"/>
            <a:chOff x="5180777" y="497142"/>
            <a:chExt cx="3768725" cy="4646930"/>
          </a:xfrm>
        </p:grpSpPr>
        <p:sp>
          <p:nvSpPr>
            <p:cNvPr id="3" name="object 3"/>
            <p:cNvSpPr/>
            <p:nvPr/>
          </p:nvSpPr>
          <p:spPr>
            <a:xfrm>
              <a:off x="6840019" y="497142"/>
              <a:ext cx="693420" cy="2512695"/>
            </a:xfrm>
            <a:custGeom>
              <a:avLst/>
              <a:gdLst/>
              <a:ahLst/>
              <a:cxnLst/>
              <a:rect l="l" t="t" r="r" b="b"/>
              <a:pathLst>
                <a:path w="693420" h="2512695">
                  <a:moveTo>
                    <a:pt x="421411" y="2512137"/>
                  </a:moveTo>
                  <a:lnTo>
                    <a:pt x="271450" y="2425810"/>
                  </a:lnTo>
                  <a:lnTo>
                    <a:pt x="243132" y="2315468"/>
                  </a:lnTo>
                  <a:lnTo>
                    <a:pt x="216610" y="2208604"/>
                  </a:lnTo>
                  <a:lnTo>
                    <a:pt x="191843" y="2105162"/>
                  </a:lnTo>
                  <a:lnTo>
                    <a:pt x="168792" y="2005083"/>
                  </a:lnTo>
                  <a:lnTo>
                    <a:pt x="147414" y="1908311"/>
                  </a:lnTo>
                  <a:lnTo>
                    <a:pt x="127670" y="1814787"/>
                  </a:lnTo>
                  <a:lnTo>
                    <a:pt x="109520" y="1724454"/>
                  </a:lnTo>
                  <a:lnTo>
                    <a:pt x="92922" y="1637254"/>
                  </a:lnTo>
                  <a:lnTo>
                    <a:pt x="77836" y="1553130"/>
                  </a:lnTo>
                  <a:lnTo>
                    <a:pt x="64222" y="1472025"/>
                  </a:lnTo>
                  <a:lnTo>
                    <a:pt x="52039" y="1393880"/>
                  </a:lnTo>
                  <a:lnTo>
                    <a:pt x="41246" y="1318638"/>
                  </a:lnTo>
                  <a:lnTo>
                    <a:pt x="31804" y="1246242"/>
                  </a:lnTo>
                  <a:lnTo>
                    <a:pt x="23671" y="1176634"/>
                  </a:lnTo>
                  <a:lnTo>
                    <a:pt x="16807" y="1109757"/>
                  </a:lnTo>
                  <a:lnTo>
                    <a:pt x="11171" y="1045552"/>
                  </a:lnTo>
                  <a:lnTo>
                    <a:pt x="6723" y="983962"/>
                  </a:lnTo>
                  <a:lnTo>
                    <a:pt x="3422" y="924930"/>
                  </a:lnTo>
                  <a:lnTo>
                    <a:pt x="1229" y="868398"/>
                  </a:lnTo>
                  <a:lnTo>
                    <a:pt x="101" y="814309"/>
                  </a:lnTo>
                  <a:lnTo>
                    <a:pt x="0" y="762605"/>
                  </a:lnTo>
                  <a:lnTo>
                    <a:pt x="883" y="713228"/>
                  </a:lnTo>
                  <a:lnTo>
                    <a:pt x="2711" y="666120"/>
                  </a:lnTo>
                  <a:lnTo>
                    <a:pt x="5443" y="621226"/>
                  </a:lnTo>
                  <a:lnTo>
                    <a:pt x="9039" y="578485"/>
                  </a:lnTo>
                  <a:lnTo>
                    <a:pt x="13458" y="537842"/>
                  </a:lnTo>
                  <a:lnTo>
                    <a:pt x="18660" y="499238"/>
                  </a:lnTo>
                  <a:lnTo>
                    <a:pt x="31248" y="427919"/>
                  </a:lnTo>
                  <a:lnTo>
                    <a:pt x="46480" y="364067"/>
                  </a:lnTo>
                  <a:lnTo>
                    <a:pt x="64032" y="307222"/>
                  </a:lnTo>
                  <a:lnTo>
                    <a:pt x="83578" y="256923"/>
                  </a:lnTo>
                  <a:lnTo>
                    <a:pt x="104796" y="212709"/>
                  </a:lnTo>
                  <a:lnTo>
                    <a:pt x="127360" y="174119"/>
                  </a:lnTo>
                  <a:lnTo>
                    <a:pt x="150947" y="140694"/>
                  </a:lnTo>
                  <a:lnTo>
                    <a:pt x="187534" y="99232"/>
                  </a:lnTo>
                  <a:lnTo>
                    <a:pt x="224598" y="66799"/>
                  </a:lnTo>
                  <a:lnTo>
                    <a:pt x="261044" y="41839"/>
                  </a:lnTo>
                  <a:lnTo>
                    <a:pt x="295777" y="22800"/>
                  </a:lnTo>
                  <a:lnTo>
                    <a:pt x="337532" y="3935"/>
                  </a:lnTo>
                  <a:lnTo>
                    <a:pt x="346887" y="0"/>
                  </a:lnTo>
                  <a:lnTo>
                    <a:pt x="356742" y="15539"/>
                  </a:lnTo>
                  <a:lnTo>
                    <a:pt x="377981" y="49304"/>
                  </a:lnTo>
                  <a:lnTo>
                    <a:pt x="400942" y="86738"/>
                  </a:lnTo>
                  <a:lnTo>
                    <a:pt x="425244" y="127941"/>
                  </a:lnTo>
                  <a:lnTo>
                    <a:pt x="450506" y="173015"/>
                  </a:lnTo>
                  <a:lnTo>
                    <a:pt x="476348" y="222061"/>
                  </a:lnTo>
                  <a:lnTo>
                    <a:pt x="502390" y="275183"/>
                  </a:lnTo>
                  <a:lnTo>
                    <a:pt x="528251" y="332481"/>
                  </a:lnTo>
                  <a:lnTo>
                    <a:pt x="553550" y="394057"/>
                  </a:lnTo>
                  <a:lnTo>
                    <a:pt x="577907" y="460012"/>
                  </a:lnTo>
                  <a:lnTo>
                    <a:pt x="600942" y="530450"/>
                  </a:lnTo>
                  <a:lnTo>
                    <a:pt x="611844" y="567381"/>
                  </a:lnTo>
                  <a:lnTo>
                    <a:pt x="622273" y="605470"/>
                  </a:lnTo>
                  <a:lnTo>
                    <a:pt x="632181" y="644731"/>
                  </a:lnTo>
                  <a:lnTo>
                    <a:pt x="641521" y="685176"/>
                  </a:lnTo>
                  <a:lnTo>
                    <a:pt x="650244" y="726817"/>
                  </a:lnTo>
                  <a:lnTo>
                    <a:pt x="658304" y="769668"/>
                  </a:lnTo>
                  <a:lnTo>
                    <a:pt x="665652" y="813741"/>
                  </a:lnTo>
                  <a:lnTo>
                    <a:pt x="672242" y="859049"/>
                  </a:lnTo>
                  <a:lnTo>
                    <a:pt x="678025" y="905604"/>
                  </a:lnTo>
                  <a:lnTo>
                    <a:pt x="682955" y="953420"/>
                  </a:lnTo>
                  <a:lnTo>
                    <a:pt x="686983" y="1002508"/>
                  </a:lnTo>
                  <a:lnTo>
                    <a:pt x="690062" y="1052883"/>
                  </a:lnTo>
                  <a:lnTo>
                    <a:pt x="692144" y="1104555"/>
                  </a:lnTo>
                  <a:lnTo>
                    <a:pt x="693182" y="1157539"/>
                  </a:lnTo>
                  <a:lnTo>
                    <a:pt x="693129" y="1211847"/>
                  </a:lnTo>
                  <a:lnTo>
                    <a:pt x="691936" y="1267491"/>
                  </a:lnTo>
                  <a:lnTo>
                    <a:pt x="689556" y="1324485"/>
                  </a:lnTo>
                  <a:lnTo>
                    <a:pt x="685942" y="1382840"/>
                  </a:lnTo>
                  <a:lnTo>
                    <a:pt x="681045" y="1442571"/>
                  </a:lnTo>
                  <a:lnTo>
                    <a:pt x="674820" y="1503688"/>
                  </a:lnTo>
                  <a:lnTo>
                    <a:pt x="667216" y="1566206"/>
                  </a:lnTo>
                  <a:lnTo>
                    <a:pt x="658189" y="1630137"/>
                  </a:lnTo>
                  <a:lnTo>
                    <a:pt x="647689" y="1695493"/>
                  </a:lnTo>
                  <a:lnTo>
                    <a:pt x="635669" y="1762288"/>
                  </a:lnTo>
                  <a:lnTo>
                    <a:pt x="622081" y="1830533"/>
                  </a:lnTo>
                  <a:lnTo>
                    <a:pt x="606879" y="1900242"/>
                  </a:lnTo>
                  <a:lnTo>
                    <a:pt x="590014" y="1971428"/>
                  </a:lnTo>
                  <a:lnTo>
                    <a:pt x="571439" y="2044103"/>
                  </a:lnTo>
                  <a:lnTo>
                    <a:pt x="551106" y="2118280"/>
                  </a:lnTo>
                  <a:lnTo>
                    <a:pt x="528968" y="2193971"/>
                  </a:lnTo>
                  <a:lnTo>
                    <a:pt x="504977" y="2271190"/>
                  </a:lnTo>
                  <a:lnTo>
                    <a:pt x="479085" y="2349949"/>
                  </a:lnTo>
                  <a:lnTo>
                    <a:pt x="451246" y="2430260"/>
                  </a:lnTo>
                  <a:lnTo>
                    <a:pt x="421411" y="2512137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5043" y="2367351"/>
              <a:ext cx="250825" cy="704850"/>
            </a:xfrm>
            <a:custGeom>
              <a:avLst/>
              <a:gdLst/>
              <a:ahLst/>
              <a:cxnLst/>
              <a:rect l="l" t="t" r="r" b="b"/>
              <a:pathLst>
                <a:path w="250825" h="704850">
                  <a:moveTo>
                    <a:pt x="227228" y="704311"/>
                  </a:moveTo>
                  <a:lnTo>
                    <a:pt x="199477" y="670149"/>
                  </a:lnTo>
                  <a:lnTo>
                    <a:pt x="169143" y="632752"/>
                  </a:lnTo>
                  <a:lnTo>
                    <a:pt x="136834" y="592853"/>
                  </a:lnTo>
                  <a:lnTo>
                    <a:pt x="103157" y="551189"/>
                  </a:lnTo>
                  <a:lnTo>
                    <a:pt x="68721" y="508494"/>
                  </a:lnTo>
                  <a:lnTo>
                    <a:pt x="34132" y="465503"/>
                  </a:lnTo>
                  <a:lnTo>
                    <a:pt x="0" y="422952"/>
                  </a:lnTo>
                  <a:lnTo>
                    <a:pt x="14530" y="373486"/>
                  </a:lnTo>
                  <a:lnTo>
                    <a:pt x="28259" y="324656"/>
                  </a:lnTo>
                  <a:lnTo>
                    <a:pt x="41198" y="276453"/>
                  </a:lnTo>
                  <a:lnTo>
                    <a:pt x="53358" y="228871"/>
                  </a:lnTo>
                  <a:lnTo>
                    <a:pt x="64751" y="181901"/>
                  </a:lnTo>
                  <a:lnTo>
                    <a:pt x="75386" y="135536"/>
                  </a:lnTo>
                  <a:lnTo>
                    <a:pt x="85277" y="89770"/>
                  </a:lnTo>
                  <a:lnTo>
                    <a:pt x="94434" y="44593"/>
                  </a:lnTo>
                  <a:lnTo>
                    <a:pt x="102869" y="0"/>
                  </a:lnTo>
                  <a:lnTo>
                    <a:pt x="122984" y="43668"/>
                  </a:lnTo>
                  <a:lnTo>
                    <a:pt x="142555" y="88989"/>
                  </a:lnTo>
                  <a:lnTo>
                    <a:pt x="161317" y="135688"/>
                  </a:lnTo>
                  <a:lnTo>
                    <a:pt x="179007" y="183493"/>
                  </a:lnTo>
                  <a:lnTo>
                    <a:pt x="195359" y="232131"/>
                  </a:lnTo>
                  <a:lnTo>
                    <a:pt x="210110" y="281330"/>
                  </a:lnTo>
                  <a:lnTo>
                    <a:pt x="222996" y="330816"/>
                  </a:lnTo>
                  <a:lnTo>
                    <a:pt x="233752" y="380316"/>
                  </a:lnTo>
                  <a:lnTo>
                    <a:pt x="242114" y="429559"/>
                  </a:lnTo>
                  <a:lnTo>
                    <a:pt x="247818" y="478270"/>
                  </a:lnTo>
                  <a:lnTo>
                    <a:pt x="250601" y="526177"/>
                  </a:lnTo>
                  <a:lnTo>
                    <a:pt x="250197" y="573008"/>
                  </a:lnTo>
                  <a:lnTo>
                    <a:pt x="246343" y="618489"/>
                  </a:lnTo>
                  <a:lnTo>
                    <a:pt x="238775" y="662348"/>
                  </a:lnTo>
                  <a:lnTo>
                    <a:pt x="227228" y="704311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1396" y="2034344"/>
              <a:ext cx="250825" cy="560705"/>
            </a:xfrm>
            <a:custGeom>
              <a:avLst/>
              <a:gdLst/>
              <a:ahLst/>
              <a:cxnLst/>
              <a:rect l="l" t="t" r="r" b="b"/>
              <a:pathLst>
                <a:path w="250825" h="560705">
                  <a:moveTo>
                    <a:pt x="23660" y="560434"/>
                  </a:moveTo>
                  <a:lnTo>
                    <a:pt x="9848" y="491864"/>
                  </a:lnTo>
                  <a:lnTo>
                    <a:pt x="2133" y="427475"/>
                  </a:lnTo>
                  <a:lnTo>
                    <a:pt x="0" y="367207"/>
                  </a:lnTo>
                  <a:lnTo>
                    <a:pt x="2933" y="310997"/>
                  </a:lnTo>
                  <a:lnTo>
                    <a:pt x="10420" y="258784"/>
                  </a:lnTo>
                  <a:lnTo>
                    <a:pt x="21945" y="210505"/>
                  </a:lnTo>
                  <a:lnTo>
                    <a:pt x="36995" y="166099"/>
                  </a:lnTo>
                  <a:lnTo>
                    <a:pt x="55054" y="125505"/>
                  </a:lnTo>
                  <a:lnTo>
                    <a:pt x="75609" y="88659"/>
                  </a:lnTo>
                  <a:lnTo>
                    <a:pt x="98145" y="55501"/>
                  </a:lnTo>
                  <a:lnTo>
                    <a:pt x="147104" y="0"/>
                  </a:lnTo>
                  <a:lnTo>
                    <a:pt x="154065" y="44314"/>
                  </a:lnTo>
                  <a:lnTo>
                    <a:pt x="161488" y="89570"/>
                  </a:lnTo>
                  <a:lnTo>
                    <a:pt x="169381" y="135779"/>
                  </a:lnTo>
                  <a:lnTo>
                    <a:pt x="177752" y="182953"/>
                  </a:lnTo>
                  <a:lnTo>
                    <a:pt x="186610" y="231106"/>
                  </a:lnTo>
                  <a:lnTo>
                    <a:pt x="195962" y="280248"/>
                  </a:lnTo>
                  <a:lnTo>
                    <a:pt x="205817" y="330394"/>
                  </a:lnTo>
                  <a:lnTo>
                    <a:pt x="216183" y="381555"/>
                  </a:lnTo>
                  <a:lnTo>
                    <a:pt x="227069" y="433743"/>
                  </a:lnTo>
                  <a:lnTo>
                    <a:pt x="238482" y="486971"/>
                  </a:lnTo>
                  <a:lnTo>
                    <a:pt x="250431" y="541251"/>
                  </a:lnTo>
                  <a:lnTo>
                    <a:pt x="190437" y="546625"/>
                  </a:lnTo>
                  <a:lnTo>
                    <a:pt x="130530" y="551699"/>
                  </a:lnTo>
                  <a:lnTo>
                    <a:pt x="73880" y="556345"/>
                  </a:lnTo>
                  <a:lnTo>
                    <a:pt x="23660" y="560434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4404" y="621337"/>
              <a:ext cx="693068" cy="25121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7470" y="2122600"/>
              <a:ext cx="2918611" cy="30208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82161" y="2772238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59" h="444500">
                  <a:moveTo>
                    <a:pt x="467258" y="444420"/>
                  </a:moveTo>
                  <a:lnTo>
                    <a:pt x="0" y="174936"/>
                  </a:lnTo>
                  <a:lnTo>
                    <a:pt x="0" y="0"/>
                  </a:lnTo>
                  <a:lnTo>
                    <a:pt x="467258" y="269483"/>
                  </a:lnTo>
                  <a:lnTo>
                    <a:pt x="467258" y="444420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863" y="2461526"/>
              <a:ext cx="633730" cy="647700"/>
            </a:xfrm>
            <a:custGeom>
              <a:avLst/>
              <a:gdLst/>
              <a:ahLst/>
              <a:cxnLst/>
              <a:rect l="l" t="t" r="r" b="b"/>
              <a:pathLst>
                <a:path w="633729" h="647700">
                  <a:moveTo>
                    <a:pt x="271119" y="156210"/>
                  </a:moveTo>
                  <a:lnTo>
                    <a:pt x="0" y="0"/>
                  </a:lnTo>
                  <a:lnTo>
                    <a:pt x="0" y="56642"/>
                  </a:lnTo>
                  <a:lnTo>
                    <a:pt x="271119" y="212852"/>
                  </a:lnTo>
                  <a:lnTo>
                    <a:pt x="271119" y="156210"/>
                  </a:lnTo>
                  <a:close/>
                </a:path>
                <a:path w="633729" h="647700">
                  <a:moveTo>
                    <a:pt x="489661" y="395097"/>
                  </a:moveTo>
                  <a:lnTo>
                    <a:pt x="457" y="112826"/>
                  </a:lnTo>
                  <a:lnTo>
                    <a:pt x="457" y="169456"/>
                  </a:lnTo>
                  <a:lnTo>
                    <a:pt x="489661" y="451739"/>
                  </a:lnTo>
                  <a:lnTo>
                    <a:pt x="489661" y="395097"/>
                  </a:lnTo>
                  <a:close/>
                </a:path>
                <a:path w="633729" h="647700">
                  <a:moveTo>
                    <a:pt x="633679" y="591045"/>
                  </a:moveTo>
                  <a:lnTo>
                    <a:pt x="457" y="225640"/>
                  </a:lnTo>
                  <a:lnTo>
                    <a:pt x="457" y="282282"/>
                  </a:lnTo>
                  <a:lnTo>
                    <a:pt x="633679" y="647687"/>
                  </a:lnTo>
                  <a:lnTo>
                    <a:pt x="633679" y="59104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8167" y="2337816"/>
              <a:ext cx="140817" cy="208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2359" y="505330"/>
              <a:ext cx="1238097" cy="14565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80777" y="581303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60" h="444500">
                  <a:moveTo>
                    <a:pt x="467258" y="444420"/>
                  </a:moveTo>
                  <a:lnTo>
                    <a:pt x="0" y="174936"/>
                  </a:lnTo>
                  <a:lnTo>
                    <a:pt x="0" y="0"/>
                  </a:lnTo>
                  <a:lnTo>
                    <a:pt x="467258" y="269484"/>
                  </a:lnTo>
                  <a:lnTo>
                    <a:pt x="467258" y="444420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7372" y="1002118"/>
              <a:ext cx="633730" cy="471170"/>
            </a:xfrm>
            <a:custGeom>
              <a:avLst/>
              <a:gdLst/>
              <a:ahLst/>
              <a:cxnLst/>
              <a:rect l="l" t="t" r="r" b="b"/>
              <a:pathLst>
                <a:path w="633729" h="471169">
                  <a:moveTo>
                    <a:pt x="631710" y="188048"/>
                  </a:moveTo>
                  <a:lnTo>
                    <a:pt x="360591" y="31838"/>
                  </a:lnTo>
                  <a:lnTo>
                    <a:pt x="360591" y="88480"/>
                  </a:lnTo>
                  <a:lnTo>
                    <a:pt x="631710" y="244690"/>
                  </a:lnTo>
                  <a:lnTo>
                    <a:pt x="631710" y="188048"/>
                  </a:lnTo>
                  <a:close/>
                </a:path>
                <a:path w="633729" h="471169">
                  <a:moveTo>
                    <a:pt x="632764" y="301459"/>
                  </a:moveTo>
                  <a:lnTo>
                    <a:pt x="110185" y="0"/>
                  </a:lnTo>
                  <a:lnTo>
                    <a:pt x="110185" y="56642"/>
                  </a:lnTo>
                  <a:lnTo>
                    <a:pt x="632764" y="358089"/>
                  </a:lnTo>
                  <a:lnTo>
                    <a:pt x="632764" y="301459"/>
                  </a:lnTo>
                  <a:close/>
                </a:path>
                <a:path w="633729" h="471169">
                  <a:moveTo>
                    <a:pt x="633222" y="414528"/>
                  </a:moveTo>
                  <a:lnTo>
                    <a:pt x="0" y="49136"/>
                  </a:lnTo>
                  <a:lnTo>
                    <a:pt x="0" y="105765"/>
                  </a:lnTo>
                  <a:lnTo>
                    <a:pt x="633222" y="471170"/>
                  </a:lnTo>
                  <a:lnTo>
                    <a:pt x="633222" y="41452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4442" y="1222980"/>
              <a:ext cx="140817" cy="2084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4729" y="1476602"/>
              <a:ext cx="739292" cy="8107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33211" y="1677237"/>
              <a:ext cx="473709" cy="412115"/>
            </a:xfrm>
            <a:custGeom>
              <a:avLst/>
              <a:gdLst/>
              <a:ahLst/>
              <a:cxnLst/>
              <a:rect l="l" t="t" r="r" b="b"/>
              <a:pathLst>
                <a:path w="473710" h="412114">
                  <a:moveTo>
                    <a:pt x="253288" y="146151"/>
                  </a:moveTo>
                  <a:lnTo>
                    <a:pt x="0" y="0"/>
                  </a:lnTo>
                  <a:lnTo>
                    <a:pt x="0" y="46126"/>
                  </a:lnTo>
                  <a:lnTo>
                    <a:pt x="253288" y="192290"/>
                  </a:lnTo>
                  <a:lnTo>
                    <a:pt x="253288" y="146151"/>
                  </a:lnTo>
                  <a:close/>
                </a:path>
                <a:path w="473710" h="412114">
                  <a:moveTo>
                    <a:pt x="473659" y="365480"/>
                  </a:moveTo>
                  <a:lnTo>
                    <a:pt x="0" y="92341"/>
                  </a:lnTo>
                  <a:lnTo>
                    <a:pt x="0" y="138938"/>
                  </a:lnTo>
                  <a:lnTo>
                    <a:pt x="473659" y="412076"/>
                  </a:lnTo>
                  <a:lnTo>
                    <a:pt x="473659" y="36548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0747" y="1604650"/>
              <a:ext cx="84124" cy="1247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1081" y="1765936"/>
              <a:ext cx="739292" cy="8111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19567" y="1967026"/>
              <a:ext cx="474345" cy="412115"/>
            </a:xfrm>
            <a:custGeom>
              <a:avLst/>
              <a:gdLst/>
              <a:ahLst/>
              <a:cxnLst/>
              <a:rect l="l" t="t" r="r" b="b"/>
              <a:pathLst>
                <a:path w="474345" h="412114">
                  <a:moveTo>
                    <a:pt x="253288" y="146151"/>
                  </a:moveTo>
                  <a:lnTo>
                    <a:pt x="0" y="0"/>
                  </a:lnTo>
                  <a:lnTo>
                    <a:pt x="0" y="46126"/>
                  </a:lnTo>
                  <a:lnTo>
                    <a:pt x="253288" y="192290"/>
                  </a:lnTo>
                  <a:lnTo>
                    <a:pt x="253288" y="146151"/>
                  </a:lnTo>
                  <a:close/>
                </a:path>
                <a:path w="474345" h="412114">
                  <a:moveTo>
                    <a:pt x="474116" y="365480"/>
                  </a:moveTo>
                  <a:lnTo>
                    <a:pt x="457" y="92341"/>
                  </a:lnTo>
                  <a:lnTo>
                    <a:pt x="457" y="138938"/>
                  </a:lnTo>
                  <a:lnTo>
                    <a:pt x="474116" y="412076"/>
                  </a:lnTo>
                  <a:lnTo>
                    <a:pt x="474116" y="36548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7100" y="1894439"/>
              <a:ext cx="84124" cy="12472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77375" y="1950556"/>
            <a:ext cx="2392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5" dirty="0"/>
              <a:t>TE</a:t>
            </a:r>
            <a:r>
              <a:rPr sz="4800" spc="-195" dirty="0"/>
              <a:t>S</a:t>
            </a:r>
            <a:r>
              <a:rPr sz="4800" spc="-585" dirty="0"/>
              <a:t>TING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29</a:t>
            </a:fld>
            <a:endParaRPr spc="-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00" y="2144445"/>
            <a:ext cx="5003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65" dirty="0"/>
              <a:t>REQUIREMENT</a:t>
            </a:r>
            <a:r>
              <a:rPr sz="3500" spc="-330" dirty="0"/>
              <a:t> </a:t>
            </a:r>
            <a:r>
              <a:rPr sz="3500" spc="-155" dirty="0"/>
              <a:t>ANA</a:t>
            </a:r>
            <a:r>
              <a:rPr sz="3500" spc="-190" dirty="0"/>
              <a:t>L</a:t>
            </a:r>
            <a:r>
              <a:rPr sz="3500" spc="-290" dirty="0"/>
              <a:t>Y</a:t>
            </a:r>
            <a:r>
              <a:rPr sz="3500" spc="-350" dirty="0"/>
              <a:t>SIS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5666056" y="1129221"/>
            <a:ext cx="3063875" cy="2885440"/>
            <a:chOff x="5666056" y="1129221"/>
            <a:chExt cx="3063875" cy="288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434" y="1466157"/>
              <a:ext cx="753978" cy="8135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70129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12"/>
                  </a:moveTo>
                  <a:lnTo>
                    <a:pt x="1041" y="0"/>
                  </a:lnTo>
                  <a:lnTo>
                    <a:pt x="698" y="46672"/>
                  </a:lnTo>
                  <a:lnTo>
                    <a:pt x="226364" y="174485"/>
                  </a:lnTo>
                  <a:lnTo>
                    <a:pt x="226707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14"/>
                  </a:lnTo>
                  <a:lnTo>
                    <a:pt x="480593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6405" y="1595026"/>
              <a:ext cx="85323" cy="12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053" y="3200753"/>
              <a:ext cx="753630" cy="8135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8754" y="3402164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00"/>
                  </a:moveTo>
                  <a:lnTo>
                    <a:pt x="1041" y="0"/>
                  </a:lnTo>
                  <a:lnTo>
                    <a:pt x="685" y="46659"/>
                  </a:lnTo>
                  <a:lnTo>
                    <a:pt x="226364" y="174472"/>
                  </a:lnTo>
                  <a:lnTo>
                    <a:pt x="226707" y="127800"/>
                  </a:lnTo>
                  <a:close/>
                </a:path>
                <a:path w="481329" h="412750">
                  <a:moveTo>
                    <a:pt x="480936" y="365226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36" y="3652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5024" y="3329622"/>
              <a:ext cx="85323" cy="1258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0006" y="1129221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4" y="1989945"/>
                  </a:moveTo>
                  <a:lnTo>
                    <a:pt x="549699" y="1943372"/>
                  </a:lnTo>
                  <a:lnTo>
                    <a:pt x="519539" y="1896360"/>
                  </a:lnTo>
                  <a:lnTo>
                    <a:pt x="490399" y="1848939"/>
                  </a:lnTo>
                  <a:lnTo>
                    <a:pt x="462265" y="1801139"/>
                  </a:lnTo>
                  <a:lnTo>
                    <a:pt x="435124" y="1752990"/>
                  </a:lnTo>
                  <a:lnTo>
                    <a:pt x="408960" y="1704522"/>
                  </a:lnTo>
                  <a:lnTo>
                    <a:pt x="383761" y="1655764"/>
                  </a:lnTo>
                  <a:lnTo>
                    <a:pt x="359511" y="1606747"/>
                  </a:lnTo>
                  <a:lnTo>
                    <a:pt x="336198" y="1557501"/>
                  </a:lnTo>
                  <a:lnTo>
                    <a:pt x="313806" y="1508056"/>
                  </a:lnTo>
                  <a:lnTo>
                    <a:pt x="292322" y="1458441"/>
                  </a:lnTo>
                  <a:lnTo>
                    <a:pt x="271732" y="1408687"/>
                  </a:lnTo>
                  <a:lnTo>
                    <a:pt x="252022" y="1358824"/>
                  </a:lnTo>
                  <a:lnTo>
                    <a:pt x="233178" y="1308881"/>
                  </a:lnTo>
                  <a:lnTo>
                    <a:pt x="215185" y="1258890"/>
                  </a:lnTo>
                  <a:lnTo>
                    <a:pt x="198030" y="1208878"/>
                  </a:lnTo>
                  <a:lnTo>
                    <a:pt x="181699" y="1158878"/>
                  </a:lnTo>
                  <a:lnTo>
                    <a:pt x="166177" y="1108917"/>
                  </a:lnTo>
                  <a:lnTo>
                    <a:pt x="151450" y="1059028"/>
                  </a:lnTo>
                  <a:lnTo>
                    <a:pt x="137505" y="1009239"/>
                  </a:lnTo>
                  <a:lnTo>
                    <a:pt x="124328" y="959580"/>
                  </a:lnTo>
                  <a:lnTo>
                    <a:pt x="111904" y="910082"/>
                  </a:lnTo>
                  <a:lnTo>
                    <a:pt x="100219" y="860775"/>
                  </a:lnTo>
                  <a:lnTo>
                    <a:pt x="89259" y="811688"/>
                  </a:lnTo>
                  <a:lnTo>
                    <a:pt x="79011" y="762851"/>
                  </a:lnTo>
                  <a:lnTo>
                    <a:pt x="69460" y="714295"/>
                  </a:lnTo>
                  <a:lnTo>
                    <a:pt x="60592" y="666050"/>
                  </a:lnTo>
                  <a:lnTo>
                    <a:pt x="52393" y="618144"/>
                  </a:lnTo>
                  <a:lnTo>
                    <a:pt x="44849" y="570609"/>
                  </a:lnTo>
                  <a:lnTo>
                    <a:pt x="37947" y="523475"/>
                  </a:lnTo>
                  <a:lnTo>
                    <a:pt x="31671" y="476770"/>
                  </a:lnTo>
                  <a:lnTo>
                    <a:pt x="26008" y="430526"/>
                  </a:lnTo>
                  <a:lnTo>
                    <a:pt x="20944" y="384773"/>
                  </a:lnTo>
                  <a:lnTo>
                    <a:pt x="16465" y="339539"/>
                  </a:lnTo>
                  <a:lnTo>
                    <a:pt x="12556" y="294856"/>
                  </a:lnTo>
                  <a:lnTo>
                    <a:pt x="9205" y="250753"/>
                  </a:lnTo>
                  <a:lnTo>
                    <a:pt x="6396" y="207261"/>
                  </a:lnTo>
                  <a:lnTo>
                    <a:pt x="4115" y="164408"/>
                  </a:lnTo>
                  <a:lnTo>
                    <a:pt x="2350" y="122226"/>
                  </a:lnTo>
                  <a:lnTo>
                    <a:pt x="1084" y="80744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2" y="17287"/>
                  </a:lnTo>
                  <a:lnTo>
                    <a:pt x="82601" y="30253"/>
                  </a:lnTo>
                  <a:lnTo>
                    <a:pt x="132022" y="39320"/>
                  </a:lnTo>
                  <a:lnTo>
                    <a:pt x="185208" y="44912"/>
                  </a:lnTo>
                  <a:lnTo>
                    <a:pt x="240924" y="47452"/>
                  </a:lnTo>
                  <a:lnTo>
                    <a:pt x="297934" y="47363"/>
                  </a:lnTo>
                  <a:lnTo>
                    <a:pt x="355002" y="45068"/>
                  </a:lnTo>
                  <a:lnTo>
                    <a:pt x="410892" y="40991"/>
                  </a:lnTo>
                  <a:lnTo>
                    <a:pt x="464369" y="35554"/>
                  </a:lnTo>
                  <a:lnTo>
                    <a:pt x="514196" y="29182"/>
                  </a:lnTo>
                  <a:lnTo>
                    <a:pt x="559138" y="22297"/>
                  </a:lnTo>
                  <a:lnTo>
                    <a:pt x="597959" y="15323"/>
                  </a:lnTo>
                  <a:lnTo>
                    <a:pt x="622789" y="48257"/>
                  </a:lnTo>
                  <a:lnTo>
                    <a:pt x="650491" y="84479"/>
                  </a:lnTo>
                  <a:lnTo>
                    <a:pt x="680704" y="123454"/>
                  </a:lnTo>
                  <a:lnTo>
                    <a:pt x="713067" y="164645"/>
                  </a:lnTo>
                  <a:lnTo>
                    <a:pt x="747221" y="207516"/>
                  </a:lnTo>
                  <a:lnTo>
                    <a:pt x="782806" y="251532"/>
                  </a:lnTo>
                  <a:lnTo>
                    <a:pt x="819461" y="296156"/>
                  </a:lnTo>
                  <a:lnTo>
                    <a:pt x="856827" y="340853"/>
                  </a:lnTo>
                  <a:lnTo>
                    <a:pt x="894543" y="385086"/>
                  </a:lnTo>
                  <a:lnTo>
                    <a:pt x="932250" y="428319"/>
                  </a:lnTo>
                  <a:lnTo>
                    <a:pt x="969587" y="470017"/>
                  </a:lnTo>
                  <a:lnTo>
                    <a:pt x="1006194" y="509643"/>
                  </a:lnTo>
                  <a:lnTo>
                    <a:pt x="1041711" y="546661"/>
                  </a:lnTo>
                  <a:lnTo>
                    <a:pt x="1075778" y="580536"/>
                  </a:lnTo>
                  <a:lnTo>
                    <a:pt x="1108035" y="610731"/>
                  </a:lnTo>
                  <a:lnTo>
                    <a:pt x="1138122" y="636711"/>
                  </a:lnTo>
                  <a:lnTo>
                    <a:pt x="1190345" y="673879"/>
                  </a:lnTo>
                  <a:lnTo>
                    <a:pt x="1189011" y="723879"/>
                  </a:lnTo>
                  <a:lnTo>
                    <a:pt x="1186893" y="774215"/>
                  </a:lnTo>
                  <a:lnTo>
                    <a:pt x="1183961" y="824793"/>
                  </a:lnTo>
                  <a:lnTo>
                    <a:pt x="1180188" y="875521"/>
                  </a:lnTo>
                  <a:lnTo>
                    <a:pt x="1175547" y="926303"/>
                  </a:lnTo>
                  <a:lnTo>
                    <a:pt x="1170009" y="977046"/>
                  </a:lnTo>
                  <a:lnTo>
                    <a:pt x="1163548" y="1027657"/>
                  </a:lnTo>
                  <a:lnTo>
                    <a:pt x="1156136" y="1078041"/>
                  </a:lnTo>
                  <a:lnTo>
                    <a:pt x="1147745" y="1128105"/>
                  </a:lnTo>
                  <a:lnTo>
                    <a:pt x="1138348" y="1177756"/>
                  </a:lnTo>
                  <a:lnTo>
                    <a:pt x="1127916" y="1226899"/>
                  </a:lnTo>
                  <a:lnTo>
                    <a:pt x="1116423" y="1275441"/>
                  </a:lnTo>
                  <a:lnTo>
                    <a:pt x="1103841" y="1323288"/>
                  </a:lnTo>
                  <a:lnTo>
                    <a:pt x="1090141" y="1370346"/>
                  </a:lnTo>
                  <a:lnTo>
                    <a:pt x="1075297" y="1416522"/>
                  </a:lnTo>
                  <a:lnTo>
                    <a:pt x="1059281" y="1461722"/>
                  </a:lnTo>
                  <a:lnTo>
                    <a:pt x="1042064" y="1505851"/>
                  </a:lnTo>
                  <a:lnTo>
                    <a:pt x="1023621" y="1548818"/>
                  </a:lnTo>
                  <a:lnTo>
                    <a:pt x="1003922" y="1590527"/>
                  </a:lnTo>
                  <a:lnTo>
                    <a:pt x="982941" y="1630885"/>
                  </a:lnTo>
                  <a:lnTo>
                    <a:pt x="960649" y="1669798"/>
                  </a:lnTo>
                  <a:lnTo>
                    <a:pt x="937020" y="1707172"/>
                  </a:lnTo>
                  <a:lnTo>
                    <a:pt x="912025" y="1742915"/>
                  </a:lnTo>
                  <a:lnTo>
                    <a:pt x="885637" y="1776931"/>
                  </a:lnTo>
                  <a:lnTo>
                    <a:pt x="857828" y="1809128"/>
                  </a:lnTo>
                  <a:lnTo>
                    <a:pt x="828570" y="1839411"/>
                  </a:lnTo>
                  <a:lnTo>
                    <a:pt x="797837" y="1867687"/>
                  </a:lnTo>
                  <a:lnTo>
                    <a:pt x="765600" y="1893863"/>
                  </a:lnTo>
                  <a:lnTo>
                    <a:pt x="731832" y="1917843"/>
                  </a:lnTo>
                  <a:lnTo>
                    <a:pt x="696505" y="1939535"/>
                  </a:lnTo>
                  <a:lnTo>
                    <a:pt x="659591" y="1958846"/>
                  </a:lnTo>
                  <a:lnTo>
                    <a:pt x="621063" y="1975680"/>
                  </a:lnTo>
                  <a:lnTo>
                    <a:pt x="580894" y="198994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100" y="1243613"/>
              <a:ext cx="1190344" cy="19899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66552" y="1258865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73"/>
                  </a:moveTo>
                  <a:lnTo>
                    <a:pt x="17063" y="0"/>
                  </a:lnTo>
                  <a:lnTo>
                    <a:pt x="41891" y="32930"/>
                  </a:lnTo>
                  <a:lnTo>
                    <a:pt x="69585" y="69144"/>
                  </a:lnTo>
                  <a:lnTo>
                    <a:pt x="99784" y="108104"/>
                  </a:lnTo>
                  <a:lnTo>
                    <a:pt x="132132" y="149277"/>
                  </a:lnTo>
                  <a:lnTo>
                    <a:pt x="166268" y="192127"/>
                  </a:lnTo>
                  <a:lnTo>
                    <a:pt x="201834" y="236118"/>
                  </a:lnTo>
                  <a:lnTo>
                    <a:pt x="238470" y="280716"/>
                  </a:lnTo>
                  <a:lnTo>
                    <a:pt x="275818" y="325384"/>
                  </a:lnTo>
                  <a:lnTo>
                    <a:pt x="313518" y="369588"/>
                  </a:lnTo>
                  <a:lnTo>
                    <a:pt x="351212" y="412792"/>
                  </a:lnTo>
                  <a:lnTo>
                    <a:pt x="388540" y="454462"/>
                  </a:lnTo>
                  <a:lnTo>
                    <a:pt x="425144" y="494061"/>
                  </a:lnTo>
                  <a:lnTo>
                    <a:pt x="460665" y="531055"/>
                  </a:lnTo>
                  <a:lnTo>
                    <a:pt x="494743" y="564908"/>
                  </a:lnTo>
                  <a:lnTo>
                    <a:pt x="527019" y="595085"/>
                  </a:lnTo>
                  <a:lnTo>
                    <a:pt x="557135" y="621051"/>
                  </a:lnTo>
                  <a:lnTo>
                    <a:pt x="609450" y="658207"/>
                  </a:lnTo>
                  <a:lnTo>
                    <a:pt x="608086" y="708208"/>
                  </a:lnTo>
                  <a:lnTo>
                    <a:pt x="605938" y="758547"/>
                  </a:lnTo>
                  <a:lnTo>
                    <a:pt x="602979" y="809130"/>
                  </a:lnTo>
                  <a:lnTo>
                    <a:pt x="599182" y="859862"/>
                  </a:lnTo>
                  <a:lnTo>
                    <a:pt x="594517" y="910651"/>
                  </a:lnTo>
                  <a:lnTo>
                    <a:pt x="588959" y="961403"/>
                  </a:lnTo>
                  <a:lnTo>
                    <a:pt x="582479" y="1012022"/>
                  </a:lnTo>
                  <a:lnTo>
                    <a:pt x="575050" y="1062416"/>
                  </a:lnTo>
                  <a:lnTo>
                    <a:pt x="566643" y="1112490"/>
                  </a:lnTo>
                  <a:lnTo>
                    <a:pt x="557232" y="1162151"/>
                  </a:lnTo>
                  <a:lnTo>
                    <a:pt x="546789" y="1211305"/>
                  </a:lnTo>
                  <a:lnTo>
                    <a:pt x="535287" y="1259857"/>
                  </a:lnTo>
                  <a:lnTo>
                    <a:pt x="522696" y="1307714"/>
                  </a:lnTo>
                  <a:lnTo>
                    <a:pt x="508991" y="1354783"/>
                  </a:lnTo>
                  <a:lnTo>
                    <a:pt x="494143" y="1400968"/>
                  </a:lnTo>
                  <a:lnTo>
                    <a:pt x="478125" y="1446177"/>
                  </a:lnTo>
                  <a:lnTo>
                    <a:pt x="460909" y="1490314"/>
                  </a:lnTo>
                  <a:lnTo>
                    <a:pt x="442467" y="1533287"/>
                  </a:lnTo>
                  <a:lnTo>
                    <a:pt x="422772" y="1575002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5"/>
                  </a:lnTo>
                  <a:lnTo>
                    <a:pt x="330909" y="1727397"/>
                  </a:lnTo>
                  <a:lnTo>
                    <a:pt x="304534" y="1761410"/>
                  </a:lnTo>
                  <a:lnTo>
                    <a:pt x="276741" y="1793601"/>
                  </a:lnTo>
                  <a:lnTo>
                    <a:pt x="247501" y="1823877"/>
                  </a:lnTo>
                  <a:lnTo>
                    <a:pt x="216787" y="1852143"/>
                  </a:lnTo>
                  <a:lnTo>
                    <a:pt x="184571" y="1878305"/>
                  </a:lnTo>
                  <a:lnTo>
                    <a:pt x="150826" y="1902269"/>
                  </a:lnTo>
                  <a:lnTo>
                    <a:pt x="115524" y="1923942"/>
                  </a:lnTo>
                  <a:lnTo>
                    <a:pt x="78637" y="1943230"/>
                  </a:lnTo>
                  <a:lnTo>
                    <a:pt x="40138" y="1960038"/>
                  </a:lnTo>
                  <a:lnTo>
                    <a:pt x="0" y="19742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829" y="2301564"/>
              <a:ext cx="699302" cy="16688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22942" y="3048577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306" y="750495"/>
                  </a:moveTo>
                  <a:lnTo>
                    <a:pt x="1392" y="460396"/>
                  </a:lnTo>
                  <a:lnTo>
                    <a:pt x="0" y="0"/>
                  </a:lnTo>
                  <a:lnTo>
                    <a:pt x="526913" y="290098"/>
                  </a:lnTo>
                  <a:lnTo>
                    <a:pt x="528306" y="75049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2299" y="2743532"/>
              <a:ext cx="244820" cy="2750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32828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62"/>
                  </a:moveTo>
                  <a:lnTo>
                    <a:pt x="100152" y="625690"/>
                  </a:lnTo>
                  <a:lnTo>
                    <a:pt x="100152" y="673049"/>
                  </a:lnTo>
                  <a:lnTo>
                    <a:pt x="562648" y="927633"/>
                  </a:lnTo>
                  <a:lnTo>
                    <a:pt x="562648" y="880262"/>
                  </a:lnTo>
                  <a:close/>
                </a:path>
                <a:path w="699770" h="927735">
                  <a:moveTo>
                    <a:pt x="699643" y="606666"/>
                  </a:moveTo>
                  <a:lnTo>
                    <a:pt x="698944" y="384822"/>
                  </a:lnTo>
                  <a:lnTo>
                    <a:pt x="0" y="0"/>
                  </a:lnTo>
                  <a:lnTo>
                    <a:pt x="342" y="222186"/>
                  </a:lnTo>
                  <a:lnTo>
                    <a:pt x="699643" y="60666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8436" y="2419525"/>
              <a:ext cx="88806" cy="1310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5924" y="1647104"/>
              <a:ext cx="1036763" cy="1220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5267" y="2854458"/>
              <a:ext cx="474674" cy="4516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6056" y="1710539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3" y="372287"/>
                  </a:moveTo>
                  <a:lnTo>
                    <a:pt x="0" y="146616"/>
                  </a:lnTo>
                  <a:lnTo>
                    <a:pt x="0" y="0"/>
                  </a:lnTo>
                  <a:lnTo>
                    <a:pt x="391093" y="225671"/>
                  </a:lnTo>
                  <a:lnTo>
                    <a:pt x="391093" y="372287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4364" y="2063432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42" y="157289"/>
                  </a:moveTo>
                  <a:lnTo>
                    <a:pt x="301879" y="26339"/>
                  </a:lnTo>
                  <a:lnTo>
                    <a:pt x="301879" y="73698"/>
                  </a:lnTo>
                  <a:lnTo>
                    <a:pt x="528942" y="204647"/>
                  </a:lnTo>
                  <a:lnTo>
                    <a:pt x="528942" y="157289"/>
                  </a:lnTo>
                  <a:close/>
                </a:path>
                <a:path w="530859" h="394969">
                  <a:moveTo>
                    <a:pt x="529958" y="252476"/>
                  </a:moveTo>
                  <a:lnTo>
                    <a:pt x="92202" y="0"/>
                  </a:lnTo>
                  <a:lnTo>
                    <a:pt x="92202" y="47358"/>
                  </a:lnTo>
                  <a:lnTo>
                    <a:pt x="529958" y="299847"/>
                  </a:lnTo>
                  <a:lnTo>
                    <a:pt x="529958" y="252476"/>
                  </a:lnTo>
                  <a:close/>
                </a:path>
                <a:path w="530859" h="394969">
                  <a:moveTo>
                    <a:pt x="530402" y="347014"/>
                  </a:moveTo>
                  <a:lnTo>
                    <a:pt x="0" y="40894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1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7680" y="2248235"/>
              <a:ext cx="117710" cy="175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462" y="2791294"/>
              <a:ext cx="291143" cy="396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288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/>
              <a:t>A</a:t>
            </a:r>
            <a:r>
              <a:rPr sz="2400" spc="-220" dirty="0"/>
              <a:t>UTH</a:t>
            </a:r>
            <a:r>
              <a:rPr sz="2400" spc="-225" dirty="0"/>
              <a:t> </a:t>
            </a:r>
            <a:r>
              <a:rPr sz="2400" spc="-270" dirty="0"/>
              <a:t>MICROSE</a:t>
            </a:r>
            <a:r>
              <a:rPr sz="2400" spc="-340" dirty="0"/>
              <a:t>R</a:t>
            </a:r>
            <a:r>
              <a:rPr sz="2400" spc="-220" dirty="0"/>
              <a:t>VICE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06325" y="1322231"/>
            <a:ext cx="4128770" cy="29203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6145" indent="-398145">
              <a:lnSpc>
                <a:spcPct val="100000"/>
              </a:lnSpc>
              <a:spcBef>
                <a:spcPts val="170"/>
              </a:spcBef>
              <a:buSzPct val="118000"/>
              <a:buFont typeface="MS PGothic" panose="020B0600070205080204" charset="-128"/>
              <a:buChar char="-"/>
              <a:tabLst>
                <a:tab pos="905510" algn="l"/>
                <a:tab pos="90678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AuthMicroserviceApplicationTests</a:t>
            </a:r>
            <a:endParaRPr sz="1700">
              <a:latin typeface="Arial MT"/>
              <a:cs typeface="Arial MT"/>
            </a:endParaRPr>
          </a:p>
          <a:p>
            <a:pPr marL="906145" indent="-398145">
              <a:lnSpc>
                <a:spcPct val="100000"/>
              </a:lnSpc>
              <a:spcBef>
                <a:spcPts val="375"/>
              </a:spcBef>
              <a:buSzPct val="118000"/>
              <a:buFont typeface="MS PGothic" panose="020B0600070205080204" charset="-128"/>
              <a:buChar char="-"/>
              <a:tabLst>
                <a:tab pos="905510" algn="l"/>
                <a:tab pos="906780" algn="l"/>
              </a:tabLst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UserControllerTest</a:t>
            </a:r>
            <a:endParaRPr sz="1700">
              <a:latin typeface="Arial MT"/>
              <a:cs typeface="Arial MT"/>
            </a:endParaRPr>
          </a:p>
          <a:p>
            <a:pPr marL="906145" indent="-398145">
              <a:lnSpc>
                <a:spcPct val="100000"/>
              </a:lnSpc>
              <a:spcBef>
                <a:spcPts val="375"/>
              </a:spcBef>
              <a:buSzPct val="118000"/>
              <a:buFont typeface="MS PGothic" panose="020B0600070205080204" charset="-128"/>
              <a:buChar char="-"/>
              <a:tabLst>
                <a:tab pos="905510" algn="l"/>
                <a:tab pos="90678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RestExceptionHandlerTest</a:t>
            </a:r>
            <a:endParaRPr sz="1700">
              <a:latin typeface="Arial MT"/>
              <a:cs typeface="Arial MT"/>
            </a:endParaRPr>
          </a:p>
          <a:p>
            <a:pPr marL="906145" indent="-398145">
              <a:lnSpc>
                <a:spcPct val="100000"/>
              </a:lnSpc>
              <a:spcBef>
                <a:spcPts val="375"/>
              </a:spcBef>
              <a:buSzPct val="118000"/>
              <a:buFont typeface="MS PGothic" panose="020B0600070205080204" charset="-128"/>
              <a:buChar char="-"/>
              <a:tabLst>
                <a:tab pos="905510" algn="l"/>
                <a:tab pos="906780" algn="l"/>
              </a:tabLst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JwtUtilTest</a:t>
            </a:r>
            <a:endParaRPr sz="1700">
              <a:latin typeface="Arial MT"/>
              <a:cs typeface="Arial MT"/>
            </a:endParaRPr>
          </a:p>
          <a:p>
            <a:pPr marL="906145" indent="-398145">
              <a:lnSpc>
                <a:spcPct val="100000"/>
              </a:lnSpc>
              <a:spcBef>
                <a:spcPts val="375"/>
              </a:spcBef>
              <a:buSzPct val="118000"/>
              <a:buFont typeface="MS PGothic" panose="020B0600070205080204" charset="-128"/>
              <a:buChar char="-"/>
              <a:tabLst>
                <a:tab pos="905510" algn="l"/>
                <a:tab pos="906780" algn="l"/>
              </a:tabLst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ModelTests</a:t>
            </a:r>
            <a:endParaRPr sz="1700">
              <a:latin typeface="Arial MT"/>
              <a:cs typeface="Arial MT"/>
            </a:endParaRPr>
          </a:p>
          <a:p>
            <a:pPr marL="906145" indent="-398145">
              <a:lnSpc>
                <a:spcPct val="100000"/>
              </a:lnSpc>
              <a:spcBef>
                <a:spcPts val="375"/>
              </a:spcBef>
              <a:buSzPct val="118000"/>
              <a:buFont typeface="MS PGothic" panose="020B0600070205080204" charset="-128"/>
              <a:buChar char="-"/>
              <a:tabLst>
                <a:tab pos="905510" algn="l"/>
                <a:tab pos="90678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UserServiceImplTest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Arial MT"/>
              <a:cs typeface="Arial MT"/>
            </a:endParaRPr>
          </a:p>
          <a:p>
            <a:pPr marL="12700" marR="60579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There are 23 test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11499" y="735750"/>
            <a:ext cx="4237355" cy="3672204"/>
            <a:chOff x="4911499" y="735750"/>
            <a:chExt cx="4237355" cy="36722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1024" y="745275"/>
              <a:ext cx="4222974" cy="3652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16262" y="740512"/>
              <a:ext cx="4227830" cy="3662679"/>
            </a:xfrm>
            <a:custGeom>
              <a:avLst/>
              <a:gdLst/>
              <a:ahLst/>
              <a:cxnLst/>
              <a:rect l="l" t="t" r="r" b="b"/>
              <a:pathLst>
                <a:path w="4227830" h="3662679">
                  <a:moveTo>
                    <a:pt x="0" y="0"/>
                  </a:moveTo>
                  <a:lnTo>
                    <a:pt x="4227737" y="0"/>
                  </a:lnTo>
                </a:path>
                <a:path w="4227830" h="3662679">
                  <a:moveTo>
                    <a:pt x="4227737" y="3662449"/>
                  </a:moveTo>
                  <a:lnTo>
                    <a:pt x="0" y="3662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30</a:t>
            </a:fld>
            <a:endParaRPr spc="-3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359282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25" dirty="0"/>
              <a:t>SPORTS</a:t>
            </a:r>
            <a:r>
              <a:rPr sz="2400" spc="-225" dirty="0"/>
              <a:t> </a:t>
            </a:r>
            <a:r>
              <a:rPr sz="2400" spc="-270" dirty="0"/>
              <a:t>MICROSE</a:t>
            </a:r>
            <a:r>
              <a:rPr sz="2400" spc="-340" dirty="0"/>
              <a:t>R</a:t>
            </a:r>
            <a:r>
              <a:rPr sz="2400" spc="-220" dirty="0"/>
              <a:t>VICE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7894" y="1296419"/>
            <a:ext cx="4122420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385"/>
              </a:spcBef>
              <a:buFont typeface="MS PGothic" panose="020B0600070205080204" charset="-128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EmployeeMicroserviceApplicationTests</a:t>
            </a:r>
            <a:endParaRPr sz="1700"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 panose="020B0600070205080204" charset="-128"/>
              <a:buChar char="-"/>
              <a:tabLst>
                <a:tab pos="384175" algn="l"/>
                <a:tab pos="384810" algn="l"/>
              </a:tabLst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OfferClientTest</a:t>
            </a:r>
            <a:endParaRPr sz="1700"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 panose="020B0600070205080204" charset="-128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EmployeeControllerTest</a:t>
            </a:r>
            <a:endParaRPr sz="1700"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 panose="020B0600070205080204" charset="-128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EmployeeExceptionHandlerTest</a:t>
            </a:r>
            <a:endParaRPr sz="1700"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 panose="020B0600070205080204" charset="-128"/>
              <a:buChar char="-"/>
              <a:tabLst>
                <a:tab pos="384175" algn="l"/>
                <a:tab pos="384810" algn="l"/>
              </a:tabLst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ModelTests</a:t>
            </a:r>
            <a:endParaRPr sz="1700"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 panose="020B0600070205080204" charset="-128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EmployeeServiceImplTest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325" y="3790038"/>
            <a:ext cx="352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There are 42 test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24845" y="855487"/>
            <a:ext cx="3924300" cy="3292475"/>
            <a:chOff x="5224845" y="855487"/>
            <a:chExt cx="3924300" cy="32924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4370" y="865012"/>
              <a:ext cx="3909629" cy="3273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29607" y="860250"/>
              <a:ext cx="3914775" cy="3282950"/>
            </a:xfrm>
            <a:custGeom>
              <a:avLst/>
              <a:gdLst/>
              <a:ahLst/>
              <a:cxnLst/>
              <a:rect l="l" t="t" r="r" b="b"/>
              <a:pathLst>
                <a:path w="3914775" h="3282950">
                  <a:moveTo>
                    <a:pt x="0" y="0"/>
                  </a:moveTo>
                  <a:lnTo>
                    <a:pt x="3914392" y="0"/>
                  </a:lnTo>
                </a:path>
                <a:path w="3914775" h="3282950">
                  <a:moveTo>
                    <a:pt x="3914392" y="3282699"/>
                  </a:moveTo>
                  <a:lnTo>
                    <a:pt x="0" y="32826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31</a:t>
            </a:fld>
            <a:endParaRPr spc="-3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45" y="844550"/>
            <a:ext cx="32150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70" dirty="0"/>
              <a:t>PLAYER</a:t>
            </a:r>
            <a:r>
              <a:rPr sz="2400" spc="-270" dirty="0"/>
              <a:t>MICROSE</a:t>
            </a:r>
            <a:r>
              <a:rPr sz="2400" spc="-340" dirty="0"/>
              <a:t>R</a:t>
            </a:r>
            <a:r>
              <a:rPr sz="2400" spc="-220" dirty="0"/>
              <a:t>VICE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94094" y="1318063"/>
            <a:ext cx="2550160" cy="184403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95"/>
              </a:spcBef>
              <a:buSzPct val="117000"/>
              <a:buFont typeface="MS PGothic" panose="020B0600070205080204" charset="-128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EmployeeEntityTests</a:t>
            </a:r>
            <a:endParaRPr sz="1800"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7000"/>
              <a:buFont typeface="MS PGothic" panose="020B0600070205080204" charset="-128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ExceptionTests</a:t>
            </a:r>
            <a:endParaRPr sz="1800"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7000"/>
              <a:buFont typeface="MS PGothic" panose="020B0600070205080204" charset="-128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OfferEntityTests</a:t>
            </a:r>
            <a:endParaRPr sz="1800"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7000"/>
              <a:buFont typeface="MS PGothic" panose="020B0600070205080204" charset="-128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OfferServiceTests</a:t>
            </a:r>
            <a:endParaRPr sz="1800"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7000"/>
              <a:buFont typeface="MS PGothic" panose="020B0600070205080204" charset="-128"/>
              <a:buChar char="-"/>
              <a:tabLst>
                <a:tab pos="417830" algn="l"/>
                <a:tab pos="418465" algn="l"/>
              </a:tabLst>
            </a:pP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ModelTests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325" y="3790038"/>
            <a:ext cx="352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There are 43 test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52874" y="947100"/>
            <a:ext cx="4096385" cy="3462654"/>
            <a:chOff x="5052874" y="947100"/>
            <a:chExt cx="4096385" cy="346265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2400" y="956625"/>
              <a:ext cx="4081599" cy="34434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57637" y="951862"/>
              <a:ext cx="4086860" cy="3453129"/>
            </a:xfrm>
            <a:custGeom>
              <a:avLst/>
              <a:gdLst/>
              <a:ahLst/>
              <a:cxnLst/>
              <a:rect l="l" t="t" r="r" b="b"/>
              <a:pathLst>
                <a:path w="4086859" h="3453129">
                  <a:moveTo>
                    <a:pt x="0" y="0"/>
                  </a:moveTo>
                  <a:lnTo>
                    <a:pt x="4086362" y="0"/>
                  </a:lnTo>
                </a:path>
                <a:path w="4086859" h="3453129">
                  <a:moveTo>
                    <a:pt x="4086362" y="3452974"/>
                  </a:moveTo>
                  <a:lnTo>
                    <a:pt x="0" y="34529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32</a:t>
            </a:fld>
            <a:endParaRPr spc="-3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090" y="844550"/>
            <a:ext cx="386270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75" dirty="0"/>
              <a:t>P</a:t>
            </a:r>
            <a:r>
              <a:rPr lang="en-US" sz="2000" spc="-275" dirty="0"/>
              <a:t>ARTICIPATION   </a:t>
            </a:r>
            <a:r>
              <a:rPr sz="2000" spc="-270" dirty="0"/>
              <a:t>MICROSE</a:t>
            </a:r>
            <a:r>
              <a:rPr sz="2000" spc="-340" dirty="0"/>
              <a:t>R</a:t>
            </a:r>
            <a:r>
              <a:rPr sz="2000" spc="-220" dirty="0"/>
              <a:t>VICE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885693" y="1348431"/>
            <a:ext cx="369697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 indent="-414655">
              <a:lnSpc>
                <a:spcPts val="2595"/>
              </a:lnSpc>
              <a:buSzPct val="129000"/>
              <a:buFont typeface="MS PGothic" panose="020B0600070205080204" charset="-128"/>
              <a:buChar char="-"/>
              <a:tabLst>
                <a:tab pos="426720" algn="l"/>
                <a:tab pos="427355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PointsMicroserviceApplicationTest</a:t>
            </a:r>
            <a:endParaRPr sz="1700"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129000"/>
              <a:buFont typeface="MS PGothic" panose="020B0600070205080204" charset="-128"/>
              <a:buChar char="-"/>
              <a:tabLst>
                <a:tab pos="426720" algn="l"/>
                <a:tab pos="427355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PointsControllerTests</a:t>
            </a:r>
            <a:endParaRPr sz="1700"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129000"/>
              <a:buFont typeface="MS PGothic" panose="020B0600070205080204" charset="-128"/>
              <a:buChar char="-"/>
              <a:tabLst>
                <a:tab pos="426720" algn="l"/>
                <a:tab pos="427355" algn="l"/>
              </a:tabLst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PointsExceptionHandlerTests</a:t>
            </a:r>
            <a:endParaRPr sz="1700"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129000"/>
              <a:buFont typeface="MS PGothic" panose="020B0600070205080204" charset="-128"/>
              <a:buChar char="-"/>
              <a:tabLst>
                <a:tab pos="426720" algn="l"/>
                <a:tab pos="427355" algn="l"/>
              </a:tabLst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ModelTests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325" y="3790038"/>
            <a:ext cx="352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There are 16 test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70500" y="1104265"/>
            <a:ext cx="3878580" cy="3321050"/>
            <a:chOff x="5040900" y="963575"/>
            <a:chExt cx="4108450" cy="34620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425" y="973100"/>
              <a:ext cx="4093574" cy="3442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5662" y="968337"/>
              <a:ext cx="4098925" cy="3452495"/>
            </a:xfrm>
            <a:custGeom>
              <a:avLst/>
              <a:gdLst/>
              <a:ahLst/>
              <a:cxnLst/>
              <a:rect l="l" t="t" r="r" b="b"/>
              <a:pathLst>
                <a:path w="4098925" h="3452495">
                  <a:moveTo>
                    <a:pt x="0" y="0"/>
                  </a:moveTo>
                  <a:lnTo>
                    <a:pt x="4098337" y="0"/>
                  </a:lnTo>
                </a:path>
                <a:path w="4098925" h="3452495">
                  <a:moveTo>
                    <a:pt x="4098337" y="3452475"/>
                  </a:moveTo>
                  <a:lnTo>
                    <a:pt x="0" y="345247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33</a:t>
            </a:fld>
            <a:endParaRPr spc="-3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00" y="2123668"/>
            <a:ext cx="240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/>
              <a:t>T</a:t>
            </a:r>
            <a:r>
              <a:rPr sz="3600" spc="-325" dirty="0"/>
              <a:t>H</a:t>
            </a:r>
            <a:r>
              <a:rPr sz="3600" spc="-229" dirty="0"/>
              <a:t>ANK</a:t>
            </a:r>
            <a:r>
              <a:rPr sz="3600" spc="-335" dirty="0"/>
              <a:t> </a:t>
            </a:r>
            <a:r>
              <a:rPr sz="3600" spc="-320" dirty="0"/>
              <a:t>Y</a:t>
            </a:r>
            <a:r>
              <a:rPr sz="3600" spc="-470" dirty="0"/>
              <a:t>OU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044018" y="586840"/>
            <a:ext cx="3387725" cy="3970020"/>
            <a:chOff x="5044018" y="586840"/>
            <a:chExt cx="3387725" cy="3970020"/>
          </a:xfrm>
        </p:grpSpPr>
        <p:sp>
          <p:nvSpPr>
            <p:cNvPr id="4" name="object 4"/>
            <p:cNvSpPr/>
            <p:nvPr/>
          </p:nvSpPr>
          <p:spPr>
            <a:xfrm>
              <a:off x="6777558" y="860259"/>
              <a:ext cx="871855" cy="2381885"/>
            </a:xfrm>
            <a:custGeom>
              <a:avLst/>
              <a:gdLst/>
              <a:ahLst/>
              <a:cxnLst/>
              <a:rect l="l" t="t" r="r" b="b"/>
              <a:pathLst>
                <a:path w="871854" h="2381885">
                  <a:moveTo>
                    <a:pt x="871397" y="503491"/>
                  </a:moveTo>
                  <a:lnTo>
                    <a:pt x="0" y="0"/>
                  </a:lnTo>
                  <a:lnTo>
                    <a:pt x="0" y="1878431"/>
                  </a:lnTo>
                  <a:lnTo>
                    <a:pt x="871397" y="2381453"/>
                  </a:lnTo>
                  <a:lnTo>
                    <a:pt x="871397" y="50349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380" y="1029506"/>
              <a:ext cx="871397" cy="23814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0477" y="2074329"/>
              <a:ext cx="700405" cy="565785"/>
            </a:xfrm>
            <a:custGeom>
              <a:avLst/>
              <a:gdLst/>
              <a:ahLst/>
              <a:cxnLst/>
              <a:rect l="l" t="t" r="r" b="b"/>
              <a:pathLst>
                <a:path w="700404" h="565785">
                  <a:moveTo>
                    <a:pt x="650659" y="501840"/>
                  </a:moveTo>
                  <a:lnTo>
                    <a:pt x="48780" y="153911"/>
                  </a:lnTo>
                  <a:lnTo>
                    <a:pt x="48780" y="217258"/>
                  </a:lnTo>
                  <a:lnTo>
                    <a:pt x="650659" y="565188"/>
                  </a:lnTo>
                  <a:lnTo>
                    <a:pt x="650659" y="501840"/>
                  </a:lnTo>
                  <a:close/>
                </a:path>
                <a:path w="700404" h="565785">
                  <a:moveTo>
                    <a:pt x="700087" y="404291"/>
                  </a:moveTo>
                  <a:lnTo>
                    <a:pt x="0" y="0"/>
                  </a:lnTo>
                  <a:lnTo>
                    <a:pt x="0" y="63347"/>
                  </a:lnTo>
                  <a:lnTo>
                    <a:pt x="700087" y="467639"/>
                  </a:lnTo>
                  <a:lnTo>
                    <a:pt x="700087" y="404291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9174" y="2265436"/>
              <a:ext cx="514366" cy="5067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2029" y="1718149"/>
              <a:ext cx="777368" cy="8542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1259" y="1853896"/>
              <a:ext cx="88442" cy="1314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0426" y="1918093"/>
              <a:ext cx="499109" cy="487045"/>
            </a:xfrm>
            <a:custGeom>
              <a:avLst/>
              <a:gdLst/>
              <a:ahLst/>
              <a:cxnLst/>
              <a:rect l="l" t="t" r="r" b="b"/>
              <a:pathLst>
                <a:path w="499110" h="487044">
                  <a:moveTo>
                    <a:pt x="283476" y="163487"/>
                  </a:moveTo>
                  <a:lnTo>
                    <a:pt x="0" y="0"/>
                  </a:lnTo>
                  <a:lnTo>
                    <a:pt x="0" y="63817"/>
                  </a:lnTo>
                  <a:lnTo>
                    <a:pt x="283476" y="226834"/>
                  </a:lnTo>
                  <a:lnTo>
                    <a:pt x="283476" y="163487"/>
                  </a:lnTo>
                  <a:close/>
                </a:path>
                <a:path w="499110" h="487044">
                  <a:moveTo>
                    <a:pt x="498538" y="423164"/>
                  </a:moveTo>
                  <a:lnTo>
                    <a:pt x="457" y="135775"/>
                  </a:lnTo>
                  <a:lnTo>
                    <a:pt x="457" y="199123"/>
                  </a:lnTo>
                  <a:lnTo>
                    <a:pt x="498538" y="486498"/>
                  </a:lnTo>
                  <a:lnTo>
                    <a:pt x="498538" y="42316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4018" y="586840"/>
              <a:ext cx="1385764" cy="16329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66207" y="1049045"/>
              <a:ext cx="906780" cy="624840"/>
            </a:xfrm>
            <a:custGeom>
              <a:avLst/>
              <a:gdLst/>
              <a:ahLst/>
              <a:cxnLst/>
              <a:rect l="l" t="t" r="r" b="b"/>
              <a:pathLst>
                <a:path w="906779" h="624839">
                  <a:moveTo>
                    <a:pt x="905662" y="306717"/>
                  </a:moveTo>
                  <a:lnTo>
                    <a:pt x="602170" y="131584"/>
                  </a:lnTo>
                  <a:lnTo>
                    <a:pt x="602170" y="194932"/>
                  </a:lnTo>
                  <a:lnTo>
                    <a:pt x="905662" y="370065"/>
                  </a:lnTo>
                  <a:lnTo>
                    <a:pt x="905662" y="306717"/>
                  </a:lnTo>
                  <a:close/>
                </a:path>
                <a:path w="906779" h="624839">
                  <a:moveTo>
                    <a:pt x="906487" y="434086"/>
                  </a:moveTo>
                  <a:lnTo>
                    <a:pt x="154724" y="0"/>
                  </a:lnTo>
                  <a:lnTo>
                    <a:pt x="154724" y="63334"/>
                  </a:lnTo>
                  <a:lnTo>
                    <a:pt x="906487" y="497433"/>
                  </a:lnTo>
                  <a:lnTo>
                    <a:pt x="906487" y="434086"/>
                  </a:lnTo>
                  <a:close/>
                </a:path>
                <a:path w="906779" h="624839">
                  <a:moveTo>
                    <a:pt x="906780" y="561187"/>
                  </a:moveTo>
                  <a:lnTo>
                    <a:pt x="0" y="37198"/>
                  </a:lnTo>
                  <a:lnTo>
                    <a:pt x="0" y="100533"/>
                  </a:lnTo>
                  <a:lnTo>
                    <a:pt x="906780" y="624522"/>
                  </a:lnTo>
                  <a:lnTo>
                    <a:pt x="906780" y="56118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5665" y="1393197"/>
              <a:ext cx="157335" cy="2341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69815" y="2356572"/>
              <a:ext cx="461766" cy="109011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52832" y="2514668"/>
              <a:ext cx="181610" cy="699135"/>
            </a:xfrm>
            <a:custGeom>
              <a:avLst/>
              <a:gdLst/>
              <a:ahLst/>
              <a:cxnLst/>
              <a:rect l="l" t="t" r="r" b="b"/>
              <a:pathLst>
                <a:path w="181609" h="699135">
                  <a:moveTo>
                    <a:pt x="181540" y="699114"/>
                  </a:moveTo>
                  <a:lnTo>
                    <a:pt x="0" y="594317"/>
                  </a:lnTo>
                  <a:lnTo>
                    <a:pt x="0" y="0"/>
                  </a:lnTo>
                  <a:lnTo>
                    <a:pt x="181540" y="104797"/>
                  </a:lnTo>
                  <a:lnTo>
                    <a:pt x="181540" y="699114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2893" y="3034057"/>
              <a:ext cx="1385763" cy="15225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78332" y="3415347"/>
              <a:ext cx="709295" cy="726440"/>
            </a:xfrm>
            <a:custGeom>
              <a:avLst/>
              <a:gdLst/>
              <a:ahLst/>
              <a:cxnLst/>
              <a:rect l="l" t="t" r="r" b="b"/>
              <a:pathLst>
                <a:path w="709295" h="726439">
                  <a:moveTo>
                    <a:pt x="303504" y="175133"/>
                  </a:moveTo>
                  <a:lnTo>
                    <a:pt x="0" y="0"/>
                  </a:lnTo>
                  <a:lnTo>
                    <a:pt x="0" y="63347"/>
                  </a:lnTo>
                  <a:lnTo>
                    <a:pt x="303504" y="238480"/>
                  </a:lnTo>
                  <a:lnTo>
                    <a:pt x="303504" y="175133"/>
                  </a:lnTo>
                  <a:close/>
                </a:path>
                <a:path w="709295" h="726439">
                  <a:moveTo>
                    <a:pt x="547878" y="442734"/>
                  </a:moveTo>
                  <a:lnTo>
                    <a:pt x="0" y="126479"/>
                  </a:lnTo>
                  <a:lnTo>
                    <a:pt x="0" y="189826"/>
                  </a:lnTo>
                  <a:lnTo>
                    <a:pt x="547878" y="506082"/>
                  </a:lnTo>
                  <a:lnTo>
                    <a:pt x="547878" y="442734"/>
                  </a:lnTo>
                  <a:close/>
                </a:path>
                <a:path w="709295" h="726439">
                  <a:moveTo>
                    <a:pt x="708939" y="662825"/>
                  </a:moveTo>
                  <a:lnTo>
                    <a:pt x="0" y="253415"/>
                  </a:lnTo>
                  <a:lnTo>
                    <a:pt x="0" y="316763"/>
                  </a:lnTo>
                  <a:lnTo>
                    <a:pt x="708939" y="726173"/>
                  </a:lnTo>
                  <a:lnTo>
                    <a:pt x="708939" y="66282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6950" y="3275921"/>
              <a:ext cx="157334" cy="2341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50103" y="2903570"/>
              <a:ext cx="389149" cy="53042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12222" y="1549698"/>
              <a:ext cx="409575" cy="549275"/>
            </a:xfrm>
            <a:custGeom>
              <a:avLst/>
              <a:gdLst/>
              <a:ahLst/>
              <a:cxnLst/>
              <a:rect l="l" t="t" r="r" b="b"/>
              <a:pathLst>
                <a:path w="409575" h="549275">
                  <a:moveTo>
                    <a:pt x="204646" y="549265"/>
                  </a:moveTo>
                  <a:lnTo>
                    <a:pt x="161568" y="490770"/>
                  </a:lnTo>
                  <a:lnTo>
                    <a:pt x="124305" y="435273"/>
                  </a:lnTo>
                  <a:lnTo>
                    <a:pt x="92561" y="382829"/>
                  </a:lnTo>
                  <a:lnTo>
                    <a:pt x="66039" y="333494"/>
                  </a:lnTo>
                  <a:lnTo>
                    <a:pt x="44443" y="287323"/>
                  </a:lnTo>
                  <a:lnTo>
                    <a:pt x="27478" y="244369"/>
                  </a:lnTo>
                  <a:lnTo>
                    <a:pt x="14847" y="204690"/>
                  </a:lnTo>
                  <a:lnTo>
                    <a:pt x="1404" y="135371"/>
                  </a:lnTo>
                  <a:lnTo>
                    <a:pt x="0" y="105842"/>
                  </a:lnTo>
                  <a:lnTo>
                    <a:pt x="1745" y="79807"/>
                  </a:lnTo>
                  <a:lnTo>
                    <a:pt x="13504" y="38437"/>
                  </a:lnTo>
                  <a:lnTo>
                    <a:pt x="47366" y="3958"/>
                  </a:lnTo>
                  <a:lnTo>
                    <a:pt x="77304" y="0"/>
                  </a:lnTo>
                  <a:lnTo>
                    <a:pt x="93594" y="3893"/>
                  </a:lnTo>
                  <a:lnTo>
                    <a:pt x="127335" y="23701"/>
                  </a:lnTo>
                  <a:lnTo>
                    <a:pt x="160651" y="59904"/>
                  </a:lnTo>
                  <a:lnTo>
                    <a:pt x="191173" y="112942"/>
                  </a:lnTo>
                  <a:lnTo>
                    <a:pt x="204646" y="145912"/>
                  </a:lnTo>
                  <a:lnTo>
                    <a:pt x="219358" y="127582"/>
                  </a:lnTo>
                  <a:lnTo>
                    <a:pt x="235546" y="116036"/>
                  </a:lnTo>
                  <a:lnTo>
                    <a:pt x="252835" y="110766"/>
                  </a:lnTo>
                  <a:lnTo>
                    <a:pt x="270849" y="111262"/>
                  </a:lnTo>
                  <a:lnTo>
                    <a:pt x="307548" y="127521"/>
                  </a:lnTo>
                  <a:lnTo>
                    <a:pt x="342638" y="160747"/>
                  </a:lnTo>
                  <a:lnTo>
                    <a:pt x="373111" y="206872"/>
                  </a:lnTo>
                  <a:lnTo>
                    <a:pt x="395962" y="261829"/>
                  </a:lnTo>
                  <a:lnTo>
                    <a:pt x="408184" y="321551"/>
                  </a:lnTo>
                  <a:lnTo>
                    <a:pt x="409370" y="351927"/>
                  </a:lnTo>
                  <a:lnTo>
                    <a:pt x="406772" y="381969"/>
                  </a:lnTo>
                  <a:lnTo>
                    <a:pt x="388718" y="439017"/>
                  </a:lnTo>
                  <a:lnTo>
                    <a:pt x="351017" y="488627"/>
                  </a:lnTo>
                  <a:lnTo>
                    <a:pt x="290661" y="526733"/>
                  </a:lnTo>
                  <a:lnTo>
                    <a:pt x="251049" y="540200"/>
                  </a:lnTo>
                  <a:lnTo>
                    <a:pt x="204646" y="54926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155" y="376555"/>
            <a:ext cx="498665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90" dirty="0"/>
              <a:t>SQL</a:t>
            </a:r>
            <a:r>
              <a:rPr sz="2600" spc="-245" dirty="0"/>
              <a:t> </a:t>
            </a:r>
            <a:r>
              <a:rPr sz="2600" spc="-240" dirty="0"/>
              <a:t>T</a:t>
            </a:r>
            <a:r>
              <a:rPr sz="2600" spc="-80" dirty="0"/>
              <a:t>ABLES</a:t>
            </a:r>
            <a:endParaRPr sz="2600"/>
          </a:p>
        </p:txBody>
      </p:sp>
      <p:sp>
        <p:nvSpPr>
          <p:cNvPr id="8" name="object 8"/>
          <p:cNvSpPr txBox="1"/>
          <p:nvPr/>
        </p:nvSpPr>
        <p:spPr>
          <a:xfrm>
            <a:off x="6688455" y="1431925"/>
            <a:ext cx="2138045" cy="292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5425" marR="5080" indent="-213360">
              <a:lnSpc>
                <a:spcPts val="1940"/>
              </a:lnSpc>
              <a:spcBef>
                <a:spcPts val="345"/>
              </a:spcBef>
            </a:pPr>
            <a:r>
              <a:rPr lang="en-US" sz="1800" b="1" spc="-4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   SPORTS</a:t>
            </a:r>
            <a:r>
              <a:rPr sz="1800" b="1" spc="-4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b="1" spc="-4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  <a:sym typeface="+mn-ea"/>
              </a:rPr>
              <a:t>TABLE</a:t>
            </a:r>
            <a:endParaRPr lang="en-US" sz="1800" b="1" spc="-45" dirty="0">
              <a:solidFill>
                <a:srgbClr val="8870A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8515" y="3557905"/>
            <a:ext cx="1809115" cy="292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175">
              <a:lnSpc>
                <a:spcPts val="1940"/>
              </a:lnSpc>
              <a:spcBef>
                <a:spcPts val="345"/>
              </a:spcBef>
            </a:pPr>
            <a:r>
              <a:rPr lang="en-US" sz="1800" b="1" spc="-10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EVENT</a:t>
            </a:r>
            <a:r>
              <a:rPr sz="1800" b="1" spc="-10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800" b="1" spc="-10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6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50" dirty="0">
                <a:solidFill>
                  <a:srgbClr val="8870A0"/>
                </a:solidFill>
                <a:latin typeface="Tahoma" panose="020B0604030504040204"/>
                <a:cs typeface="Tahoma" panose="020B0604030504040204"/>
              </a:rPr>
              <a:t>ABLE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3" name="Content Placeholder 12" descr="Screenshot (194)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17827" t="15782" r="51708" b="70059"/>
          <a:stretch>
            <a:fillRect/>
          </a:stretch>
        </p:blipFill>
        <p:spPr>
          <a:xfrm>
            <a:off x="1071245" y="1203960"/>
            <a:ext cx="5229860" cy="1541780"/>
          </a:xfrm>
          <a:prstGeom prst="rect">
            <a:avLst/>
          </a:prstGeom>
        </p:spPr>
      </p:pic>
      <p:pic>
        <p:nvPicPr>
          <p:cNvPr id="14" name="Content Placeholder 13" descr="EVENT"/>
          <p:cNvPicPr>
            <a:picLocks noGrp="1" noChangeAspect="1"/>
          </p:cNvPicPr>
          <p:nvPr>
            <p:ph sz="half" idx="3"/>
          </p:nvPr>
        </p:nvPicPr>
        <p:blipFill>
          <a:blip r:embed="rId3" cstate="print"/>
          <a:srcRect l="17437" t="15093" r="53620" b="64485"/>
          <a:stretch>
            <a:fillRect/>
          </a:stretch>
        </p:blipFill>
        <p:spPr>
          <a:xfrm>
            <a:off x="1071245" y="3237230"/>
            <a:ext cx="5229860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075" y="376555"/>
            <a:ext cx="524573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3905" algn="l"/>
              </a:tabLst>
            </a:pPr>
            <a:r>
              <a:rPr sz="2600" spc="-190" dirty="0"/>
              <a:t>SQL</a:t>
            </a:r>
            <a:r>
              <a:rPr sz="2600" spc="-245" dirty="0"/>
              <a:t> </a:t>
            </a:r>
            <a:r>
              <a:rPr sz="2600" spc="-240" dirty="0"/>
              <a:t>T</a:t>
            </a:r>
            <a:r>
              <a:rPr sz="2600" spc="-80" dirty="0"/>
              <a:t>ABLES</a:t>
            </a:r>
            <a:r>
              <a:rPr lang="en-US" sz="2600" spc="-80" dirty="0"/>
              <a:t> </a:t>
            </a:r>
            <a:r>
              <a:rPr sz="2600" spc="-275" dirty="0"/>
              <a:t>(CONTINUED)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6563360" y="3319145"/>
            <a:ext cx="25006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500" b="1" spc="-45" dirty="0">
              <a:solidFill>
                <a:srgbClr val="8870A0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500" b="1" spc="-45" dirty="0">
              <a:solidFill>
                <a:srgbClr val="8870A0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4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  <a:sym typeface="+mn-ea"/>
              </a:rPr>
              <a:t>PARTICIPATION    </a:t>
            </a:r>
            <a:r>
              <a:rPr sz="2000" b="1" spc="-7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  <a:sym typeface="+mn-ea"/>
              </a:rPr>
              <a:t>TABLE</a:t>
            </a:r>
            <a:endParaRPr lang="en-US"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88150" y="1482725"/>
            <a:ext cx="219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4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  <a:sym typeface="+mn-ea"/>
              </a:rPr>
              <a:t>PLAYER </a:t>
            </a:r>
            <a:r>
              <a:rPr b="1" spc="-75" dirty="0">
                <a:solidFill>
                  <a:srgbClr val="8870A0"/>
                </a:solidFill>
                <a:latin typeface="Tahoma" panose="020B0604030504040204"/>
                <a:cs typeface="Tahoma" panose="020B0604030504040204"/>
                <a:sym typeface="+mn-ea"/>
              </a:rPr>
              <a:t>TABLE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Content Placeholder 8" descr="Screenshot (195)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16699" t="15129" r="51900" b="64847"/>
          <a:stretch>
            <a:fillRect/>
          </a:stretch>
        </p:blipFill>
        <p:spPr>
          <a:xfrm>
            <a:off x="1075055" y="1276985"/>
            <a:ext cx="4634230" cy="1929130"/>
          </a:xfrm>
          <a:prstGeom prst="rect">
            <a:avLst/>
          </a:prstGeom>
        </p:spPr>
      </p:pic>
      <p:pic>
        <p:nvPicPr>
          <p:cNvPr id="11" name="Content Placeholder 10" descr="Screenshot (194)"/>
          <p:cNvPicPr>
            <a:picLocks noGrp="1" noChangeAspect="1"/>
          </p:cNvPicPr>
          <p:nvPr>
            <p:ph sz="half" idx="3"/>
          </p:nvPr>
        </p:nvPicPr>
        <p:blipFill>
          <a:blip r:embed="rId3" cstate="print"/>
          <a:srcRect l="17855" t="14775" r="50958" b="62544"/>
          <a:stretch>
            <a:fillRect/>
          </a:stretch>
        </p:blipFill>
        <p:spPr>
          <a:xfrm>
            <a:off x="1059815" y="3488690"/>
            <a:ext cx="4638675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0777" y="497142"/>
            <a:ext cx="3768725" cy="4646930"/>
            <a:chOff x="5180777" y="497142"/>
            <a:chExt cx="3768725" cy="4646930"/>
          </a:xfrm>
        </p:grpSpPr>
        <p:sp>
          <p:nvSpPr>
            <p:cNvPr id="3" name="object 3"/>
            <p:cNvSpPr/>
            <p:nvPr/>
          </p:nvSpPr>
          <p:spPr>
            <a:xfrm>
              <a:off x="6840019" y="497142"/>
              <a:ext cx="693420" cy="2512695"/>
            </a:xfrm>
            <a:custGeom>
              <a:avLst/>
              <a:gdLst/>
              <a:ahLst/>
              <a:cxnLst/>
              <a:rect l="l" t="t" r="r" b="b"/>
              <a:pathLst>
                <a:path w="693420" h="2512695">
                  <a:moveTo>
                    <a:pt x="421411" y="2512137"/>
                  </a:moveTo>
                  <a:lnTo>
                    <a:pt x="271450" y="2425810"/>
                  </a:lnTo>
                  <a:lnTo>
                    <a:pt x="243132" y="2315468"/>
                  </a:lnTo>
                  <a:lnTo>
                    <a:pt x="216610" y="2208604"/>
                  </a:lnTo>
                  <a:lnTo>
                    <a:pt x="191843" y="2105162"/>
                  </a:lnTo>
                  <a:lnTo>
                    <a:pt x="168792" y="2005083"/>
                  </a:lnTo>
                  <a:lnTo>
                    <a:pt x="147414" y="1908311"/>
                  </a:lnTo>
                  <a:lnTo>
                    <a:pt x="127670" y="1814787"/>
                  </a:lnTo>
                  <a:lnTo>
                    <a:pt x="109520" y="1724454"/>
                  </a:lnTo>
                  <a:lnTo>
                    <a:pt x="92922" y="1637254"/>
                  </a:lnTo>
                  <a:lnTo>
                    <a:pt x="77836" y="1553130"/>
                  </a:lnTo>
                  <a:lnTo>
                    <a:pt x="64222" y="1472025"/>
                  </a:lnTo>
                  <a:lnTo>
                    <a:pt x="52039" y="1393880"/>
                  </a:lnTo>
                  <a:lnTo>
                    <a:pt x="41246" y="1318638"/>
                  </a:lnTo>
                  <a:lnTo>
                    <a:pt x="31804" y="1246242"/>
                  </a:lnTo>
                  <a:lnTo>
                    <a:pt x="23671" y="1176634"/>
                  </a:lnTo>
                  <a:lnTo>
                    <a:pt x="16807" y="1109757"/>
                  </a:lnTo>
                  <a:lnTo>
                    <a:pt x="11171" y="1045552"/>
                  </a:lnTo>
                  <a:lnTo>
                    <a:pt x="6723" y="983962"/>
                  </a:lnTo>
                  <a:lnTo>
                    <a:pt x="3422" y="924930"/>
                  </a:lnTo>
                  <a:lnTo>
                    <a:pt x="1229" y="868398"/>
                  </a:lnTo>
                  <a:lnTo>
                    <a:pt x="101" y="814309"/>
                  </a:lnTo>
                  <a:lnTo>
                    <a:pt x="0" y="762605"/>
                  </a:lnTo>
                  <a:lnTo>
                    <a:pt x="883" y="713228"/>
                  </a:lnTo>
                  <a:lnTo>
                    <a:pt x="2711" y="666120"/>
                  </a:lnTo>
                  <a:lnTo>
                    <a:pt x="5443" y="621226"/>
                  </a:lnTo>
                  <a:lnTo>
                    <a:pt x="9039" y="578485"/>
                  </a:lnTo>
                  <a:lnTo>
                    <a:pt x="13458" y="537842"/>
                  </a:lnTo>
                  <a:lnTo>
                    <a:pt x="18660" y="499238"/>
                  </a:lnTo>
                  <a:lnTo>
                    <a:pt x="31248" y="427919"/>
                  </a:lnTo>
                  <a:lnTo>
                    <a:pt x="46480" y="364067"/>
                  </a:lnTo>
                  <a:lnTo>
                    <a:pt x="64032" y="307222"/>
                  </a:lnTo>
                  <a:lnTo>
                    <a:pt x="83578" y="256923"/>
                  </a:lnTo>
                  <a:lnTo>
                    <a:pt x="104796" y="212709"/>
                  </a:lnTo>
                  <a:lnTo>
                    <a:pt x="127360" y="174119"/>
                  </a:lnTo>
                  <a:lnTo>
                    <a:pt x="150947" y="140694"/>
                  </a:lnTo>
                  <a:lnTo>
                    <a:pt x="187534" y="99232"/>
                  </a:lnTo>
                  <a:lnTo>
                    <a:pt x="224598" y="66799"/>
                  </a:lnTo>
                  <a:lnTo>
                    <a:pt x="261044" y="41839"/>
                  </a:lnTo>
                  <a:lnTo>
                    <a:pt x="295777" y="22800"/>
                  </a:lnTo>
                  <a:lnTo>
                    <a:pt x="337532" y="3935"/>
                  </a:lnTo>
                  <a:lnTo>
                    <a:pt x="346887" y="0"/>
                  </a:lnTo>
                  <a:lnTo>
                    <a:pt x="356742" y="15539"/>
                  </a:lnTo>
                  <a:lnTo>
                    <a:pt x="377981" y="49304"/>
                  </a:lnTo>
                  <a:lnTo>
                    <a:pt x="400942" y="86738"/>
                  </a:lnTo>
                  <a:lnTo>
                    <a:pt x="425244" y="127941"/>
                  </a:lnTo>
                  <a:lnTo>
                    <a:pt x="450506" y="173015"/>
                  </a:lnTo>
                  <a:lnTo>
                    <a:pt x="476348" y="222061"/>
                  </a:lnTo>
                  <a:lnTo>
                    <a:pt x="502390" y="275183"/>
                  </a:lnTo>
                  <a:lnTo>
                    <a:pt x="528251" y="332481"/>
                  </a:lnTo>
                  <a:lnTo>
                    <a:pt x="553550" y="394057"/>
                  </a:lnTo>
                  <a:lnTo>
                    <a:pt x="577907" y="460012"/>
                  </a:lnTo>
                  <a:lnTo>
                    <a:pt x="600942" y="530450"/>
                  </a:lnTo>
                  <a:lnTo>
                    <a:pt x="611844" y="567381"/>
                  </a:lnTo>
                  <a:lnTo>
                    <a:pt x="622273" y="605470"/>
                  </a:lnTo>
                  <a:lnTo>
                    <a:pt x="632181" y="644731"/>
                  </a:lnTo>
                  <a:lnTo>
                    <a:pt x="641521" y="685176"/>
                  </a:lnTo>
                  <a:lnTo>
                    <a:pt x="650244" y="726817"/>
                  </a:lnTo>
                  <a:lnTo>
                    <a:pt x="658304" y="769668"/>
                  </a:lnTo>
                  <a:lnTo>
                    <a:pt x="665652" y="813741"/>
                  </a:lnTo>
                  <a:lnTo>
                    <a:pt x="672242" y="859049"/>
                  </a:lnTo>
                  <a:lnTo>
                    <a:pt x="678025" y="905604"/>
                  </a:lnTo>
                  <a:lnTo>
                    <a:pt x="682955" y="953420"/>
                  </a:lnTo>
                  <a:lnTo>
                    <a:pt x="686983" y="1002508"/>
                  </a:lnTo>
                  <a:lnTo>
                    <a:pt x="690062" y="1052883"/>
                  </a:lnTo>
                  <a:lnTo>
                    <a:pt x="692144" y="1104555"/>
                  </a:lnTo>
                  <a:lnTo>
                    <a:pt x="693182" y="1157539"/>
                  </a:lnTo>
                  <a:lnTo>
                    <a:pt x="693129" y="1211847"/>
                  </a:lnTo>
                  <a:lnTo>
                    <a:pt x="691936" y="1267491"/>
                  </a:lnTo>
                  <a:lnTo>
                    <a:pt x="689556" y="1324485"/>
                  </a:lnTo>
                  <a:lnTo>
                    <a:pt x="685942" y="1382840"/>
                  </a:lnTo>
                  <a:lnTo>
                    <a:pt x="681045" y="1442571"/>
                  </a:lnTo>
                  <a:lnTo>
                    <a:pt x="674820" y="1503688"/>
                  </a:lnTo>
                  <a:lnTo>
                    <a:pt x="667216" y="1566206"/>
                  </a:lnTo>
                  <a:lnTo>
                    <a:pt x="658189" y="1630137"/>
                  </a:lnTo>
                  <a:lnTo>
                    <a:pt x="647689" y="1695493"/>
                  </a:lnTo>
                  <a:lnTo>
                    <a:pt x="635669" y="1762288"/>
                  </a:lnTo>
                  <a:lnTo>
                    <a:pt x="622081" y="1830533"/>
                  </a:lnTo>
                  <a:lnTo>
                    <a:pt x="606879" y="1900242"/>
                  </a:lnTo>
                  <a:lnTo>
                    <a:pt x="590014" y="1971428"/>
                  </a:lnTo>
                  <a:lnTo>
                    <a:pt x="571439" y="2044103"/>
                  </a:lnTo>
                  <a:lnTo>
                    <a:pt x="551106" y="2118280"/>
                  </a:lnTo>
                  <a:lnTo>
                    <a:pt x="528968" y="2193971"/>
                  </a:lnTo>
                  <a:lnTo>
                    <a:pt x="504977" y="2271190"/>
                  </a:lnTo>
                  <a:lnTo>
                    <a:pt x="479085" y="2349949"/>
                  </a:lnTo>
                  <a:lnTo>
                    <a:pt x="451246" y="2430260"/>
                  </a:lnTo>
                  <a:lnTo>
                    <a:pt x="421411" y="2512137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5043" y="2367351"/>
              <a:ext cx="250825" cy="704850"/>
            </a:xfrm>
            <a:custGeom>
              <a:avLst/>
              <a:gdLst/>
              <a:ahLst/>
              <a:cxnLst/>
              <a:rect l="l" t="t" r="r" b="b"/>
              <a:pathLst>
                <a:path w="250825" h="704850">
                  <a:moveTo>
                    <a:pt x="227228" y="704311"/>
                  </a:moveTo>
                  <a:lnTo>
                    <a:pt x="199477" y="670149"/>
                  </a:lnTo>
                  <a:lnTo>
                    <a:pt x="169143" y="632752"/>
                  </a:lnTo>
                  <a:lnTo>
                    <a:pt x="136834" y="592853"/>
                  </a:lnTo>
                  <a:lnTo>
                    <a:pt x="103157" y="551189"/>
                  </a:lnTo>
                  <a:lnTo>
                    <a:pt x="68721" y="508494"/>
                  </a:lnTo>
                  <a:lnTo>
                    <a:pt x="34132" y="465503"/>
                  </a:lnTo>
                  <a:lnTo>
                    <a:pt x="0" y="422952"/>
                  </a:lnTo>
                  <a:lnTo>
                    <a:pt x="14530" y="373486"/>
                  </a:lnTo>
                  <a:lnTo>
                    <a:pt x="28259" y="324656"/>
                  </a:lnTo>
                  <a:lnTo>
                    <a:pt x="41198" y="276453"/>
                  </a:lnTo>
                  <a:lnTo>
                    <a:pt x="53358" y="228871"/>
                  </a:lnTo>
                  <a:lnTo>
                    <a:pt x="64751" y="181901"/>
                  </a:lnTo>
                  <a:lnTo>
                    <a:pt x="75386" y="135536"/>
                  </a:lnTo>
                  <a:lnTo>
                    <a:pt x="85277" y="89770"/>
                  </a:lnTo>
                  <a:lnTo>
                    <a:pt x="94434" y="44593"/>
                  </a:lnTo>
                  <a:lnTo>
                    <a:pt x="102869" y="0"/>
                  </a:lnTo>
                  <a:lnTo>
                    <a:pt x="122984" y="43668"/>
                  </a:lnTo>
                  <a:lnTo>
                    <a:pt x="142555" y="88989"/>
                  </a:lnTo>
                  <a:lnTo>
                    <a:pt x="161317" y="135688"/>
                  </a:lnTo>
                  <a:lnTo>
                    <a:pt x="179007" y="183493"/>
                  </a:lnTo>
                  <a:lnTo>
                    <a:pt x="195359" y="232131"/>
                  </a:lnTo>
                  <a:lnTo>
                    <a:pt x="210110" y="281330"/>
                  </a:lnTo>
                  <a:lnTo>
                    <a:pt x="222996" y="330816"/>
                  </a:lnTo>
                  <a:lnTo>
                    <a:pt x="233752" y="380316"/>
                  </a:lnTo>
                  <a:lnTo>
                    <a:pt x="242114" y="429559"/>
                  </a:lnTo>
                  <a:lnTo>
                    <a:pt x="247818" y="478270"/>
                  </a:lnTo>
                  <a:lnTo>
                    <a:pt x="250601" y="526177"/>
                  </a:lnTo>
                  <a:lnTo>
                    <a:pt x="250197" y="573008"/>
                  </a:lnTo>
                  <a:lnTo>
                    <a:pt x="246343" y="618489"/>
                  </a:lnTo>
                  <a:lnTo>
                    <a:pt x="238775" y="662348"/>
                  </a:lnTo>
                  <a:lnTo>
                    <a:pt x="227228" y="704311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1396" y="2034344"/>
              <a:ext cx="250825" cy="560705"/>
            </a:xfrm>
            <a:custGeom>
              <a:avLst/>
              <a:gdLst/>
              <a:ahLst/>
              <a:cxnLst/>
              <a:rect l="l" t="t" r="r" b="b"/>
              <a:pathLst>
                <a:path w="250825" h="560705">
                  <a:moveTo>
                    <a:pt x="23660" y="560434"/>
                  </a:moveTo>
                  <a:lnTo>
                    <a:pt x="9848" y="491864"/>
                  </a:lnTo>
                  <a:lnTo>
                    <a:pt x="2133" y="427475"/>
                  </a:lnTo>
                  <a:lnTo>
                    <a:pt x="0" y="367207"/>
                  </a:lnTo>
                  <a:lnTo>
                    <a:pt x="2933" y="310997"/>
                  </a:lnTo>
                  <a:lnTo>
                    <a:pt x="10420" y="258784"/>
                  </a:lnTo>
                  <a:lnTo>
                    <a:pt x="21945" y="210505"/>
                  </a:lnTo>
                  <a:lnTo>
                    <a:pt x="36995" y="166099"/>
                  </a:lnTo>
                  <a:lnTo>
                    <a:pt x="55054" y="125505"/>
                  </a:lnTo>
                  <a:lnTo>
                    <a:pt x="75609" y="88659"/>
                  </a:lnTo>
                  <a:lnTo>
                    <a:pt x="98145" y="55501"/>
                  </a:lnTo>
                  <a:lnTo>
                    <a:pt x="147104" y="0"/>
                  </a:lnTo>
                  <a:lnTo>
                    <a:pt x="154065" y="44314"/>
                  </a:lnTo>
                  <a:lnTo>
                    <a:pt x="161488" y="89570"/>
                  </a:lnTo>
                  <a:lnTo>
                    <a:pt x="169381" y="135779"/>
                  </a:lnTo>
                  <a:lnTo>
                    <a:pt x="177752" y="182953"/>
                  </a:lnTo>
                  <a:lnTo>
                    <a:pt x="186610" y="231106"/>
                  </a:lnTo>
                  <a:lnTo>
                    <a:pt x="195962" y="280248"/>
                  </a:lnTo>
                  <a:lnTo>
                    <a:pt x="205817" y="330394"/>
                  </a:lnTo>
                  <a:lnTo>
                    <a:pt x="216183" y="381555"/>
                  </a:lnTo>
                  <a:lnTo>
                    <a:pt x="227069" y="433743"/>
                  </a:lnTo>
                  <a:lnTo>
                    <a:pt x="238482" y="486971"/>
                  </a:lnTo>
                  <a:lnTo>
                    <a:pt x="250431" y="541251"/>
                  </a:lnTo>
                  <a:lnTo>
                    <a:pt x="190437" y="546625"/>
                  </a:lnTo>
                  <a:lnTo>
                    <a:pt x="130530" y="551699"/>
                  </a:lnTo>
                  <a:lnTo>
                    <a:pt x="73880" y="556345"/>
                  </a:lnTo>
                  <a:lnTo>
                    <a:pt x="23660" y="560434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4404" y="621337"/>
              <a:ext cx="693068" cy="25121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7470" y="2122600"/>
              <a:ext cx="2918611" cy="30208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82161" y="2772238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59" h="444500">
                  <a:moveTo>
                    <a:pt x="467258" y="444420"/>
                  </a:moveTo>
                  <a:lnTo>
                    <a:pt x="0" y="174936"/>
                  </a:lnTo>
                  <a:lnTo>
                    <a:pt x="0" y="0"/>
                  </a:lnTo>
                  <a:lnTo>
                    <a:pt x="467258" y="269483"/>
                  </a:lnTo>
                  <a:lnTo>
                    <a:pt x="467258" y="444420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863" y="2461526"/>
              <a:ext cx="633730" cy="647700"/>
            </a:xfrm>
            <a:custGeom>
              <a:avLst/>
              <a:gdLst/>
              <a:ahLst/>
              <a:cxnLst/>
              <a:rect l="l" t="t" r="r" b="b"/>
              <a:pathLst>
                <a:path w="633729" h="647700">
                  <a:moveTo>
                    <a:pt x="271119" y="156210"/>
                  </a:moveTo>
                  <a:lnTo>
                    <a:pt x="0" y="0"/>
                  </a:lnTo>
                  <a:lnTo>
                    <a:pt x="0" y="56642"/>
                  </a:lnTo>
                  <a:lnTo>
                    <a:pt x="271119" y="212852"/>
                  </a:lnTo>
                  <a:lnTo>
                    <a:pt x="271119" y="156210"/>
                  </a:lnTo>
                  <a:close/>
                </a:path>
                <a:path w="633729" h="647700">
                  <a:moveTo>
                    <a:pt x="489661" y="395097"/>
                  </a:moveTo>
                  <a:lnTo>
                    <a:pt x="457" y="112826"/>
                  </a:lnTo>
                  <a:lnTo>
                    <a:pt x="457" y="169456"/>
                  </a:lnTo>
                  <a:lnTo>
                    <a:pt x="489661" y="451739"/>
                  </a:lnTo>
                  <a:lnTo>
                    <a:pt x="489661" y="395097"/>
                  </a:lnTo>
                  <a:close/>
                </a:path>
                <a:path w="633729" h="647700">
                  <a:moveTo>
                    <a:pt x="633679" y="591045"/>
                  </a:moveTo>
                  <a:lnTo>
                    <a:pt x="457" y="225640"/>
                  </a:lnTo>
                  <a:lnTo>
                    <a:pt x="457" y="282282"/>
                  </a:lnTo>
                  <a:lnTo>
                    <a:pt x="633679" y="647687"/>
                  </a:lnTo>
                  <a:lnTo>
                    <a:pt x="633679" y="59104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8167" y="2337816"/>
              <a:ext cx="140817" cy="208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2359" y="505330"/>
              <a:ext cx="1238097" cy="14565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80777" y="581303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60" h="444500">
                  <a:moveTo>
                    <a:pt x="467258" y="444420"/>
                  </a:moveTo>
                  <a:lnTo>
                    <a:pt x="0" y="174936"/>
                  </a:lnTo>
                  <a:lnTo>
                    <a:pt x="0" y="0"/>
                  </a:lnTo>
                  <a:lnTo>
                    <a:pt x="467258" y="269484"/>
                  </a:lnTo>
                  <a:lnTo>
                    <a:pt x="467258" y="444420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7372" y="1002118"/>
              <a:ext cx="633730" cy="471170"/>
            </a:xfrm>
            <a:custGeom>
              <a:avLst/>
              <a:gdLst/>
              <a:ahLst/>
              <a:cxnLst/>
              <a:rect l="l" t="t" r="r" b="b"/>
              <a:pathLst>
                <a:path w="633729" h="471169">
                  <a:moveTo>
                    <a:pt x="631710" y="188048"/>
                  </a:moveTo>
                  <a:lnTo>
                    <a:pt x="360591" y="31838"/>
                  </a:lnTo>
                  <a:lnTo>
                    <a:pt x="360591" y="88480"/>
                  </a:lnTo>
                  <a:lnTo>
                    <a:pt x="631710" y="244690"/>
                  </a:lnTo>
                  <a:lnTo>
                    <a:pt x="631710" y="188048"/>
                  </a:lnTo>
                  <a:close/>
                </a:path>
                <a:path w="633729" h="471169">
                  <a:moveTo>
                    <a:pt x="632764" y="301459"/>
                  </a:moveTo>
                  <a:lnTo>
                    <a:pt x="110185" y="0"/>
                  </a:lnTo>
                  <a:lnTo>
                    <a:pt x="110185" y="56642"/>
                  </a:lnTo>
                  <a:lnTo>
                    <a:pt x="632764" y="358089"/>
                  </a:lnTo>
                  <a:lnTo>
                    <a:pt x="632764" y="301459"/>
                  </a:lnTo>
                  <a:close/>
                </a:path>
                <a:path w="633729" h="471169">
                  <a:moveTo>
                    <a:pt x="633222" y="414528"/>
                  </a:moveTo>
                  <a:lnTo>
                    <a:pt x="0" y="49136"/>
                  </a:lnTo>
                  <a:lnTo>
                    <a:pt x="0" y="105765"/>
                  </a:lnTo>
                  <a:lnTo>
                    <a:pt x="633222" y="471170"/>
                  </a:lnTo>
                  <a:lnTo>
                    <a:pt x="633222" y="41452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4442" y="1222980"/>
              <a:ext cx="140817" cy="2084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4729" y="1476602"/>
              <a:ext cx="739292" cy="8107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33211" y="1677237"/>
              <a:ext cx="473709" cy="412115"/>
            </a:xfrm>
            <a:custGeom>
              <a:avLst/>
              <a:gdLst/>
              <a:ahLst/>
              <a:cxnLst/>
              <a:rect l="l" t="t" r="r" b="b"/>
              <a:pathLst>
                <a:path w="473710" h="412114">
                  <a:moveTo>
                    <a:pt x="253288" y="146151"/>
                  </a:moveTo>
                  <a:lnTo>
                    <a:pt x="0" y="0"/>
                  </a:lnTo>
                  <a:lnTo>
                    <a:pt x="0" y="46126"/>
                  </a:lnTo>
                  <a:lnTo>
                    <a:pt x="253288" y="192290"/>
                  </a:lnTo>
                  <a:lnTo>
                    <a:pt x="253288" y="146151"/>
                  </a:lnTo>
                  <a:close/>
                </a:path>
                <a:path w="473710" h="412114">
                  <a:moveTo>
                    <a:pt x="473659" y="365480"/>
                  </a:moveTo>
                  <a:lnTo>
                    <a:pt x="0" y="92341"/>
                  </a:lnTo>
                  <a:lnTo>
                    <a:pt x="0" y="138938"/>
                  </a:lnTo>
                  <a:lnTo>
                    <a:pt x="473659" y="412076"/>
                  </a:lnTo>
                  <a:lnTo>
                    <a:pt x="473659" y="36548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0747" y="1604650"/>
              <a:ext cx="84124" cy="1247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1081" y="1765936"/>
              <a:ext cx="739292" cy="8111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19567" y="1967026"/>
              <a:ext cx="474345" cy="412115"/>
            </a:xfrm>
            <a:custGeom>
              <a:avLst/>
              <a:gdLst/>
              <a:ahLst/>
              <a:cxnLst/>
              <a:rect l="l" t="t" r="r" b="b"/>
              <a:pathLst>
                <a:path w="474345" h="412114">
                  <a:moveTo>
                    <a:pt x="253288" y="146151"/>
                  </a:moveTo>
                  <a:lnTo>
                    <a:pt x="0" y="0"/>
                  </a:lnTo>
                  <a:lnTo>
                    <a:pt x="0" y="46126"/>
                  </a:lnTo>
                  <a:lnTo>
                    <a:pt x="253288" y="192290"/>
                  </a:lnTo>
                  <a:lnTo>
                    <a:pt x="253288" y="146151"/>
                  </a:lnTo>
                  <a:close/>
                </a:path>
                <a:path w="474345" h="412114">
                  <a:moveTo>
                    <a:pt x="474116" y="365480"/>
                  </a:moveTo>
                  <a:lnTo>
                    <a:pt x="457" y="92341"/>
                  </a:lnTo>
                  <a:lnTo>
                    <a:pt x="457" y="138938"/>
                  </a:lnTo>
                  <a:lnTo>
                    <a:pt x="474116" y="412076"/>
                  </a:lnTo>
                  <a:lnTo>
                    <a:pt x="474116" y="36548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7100" y="1894439"/>
              <a:ext cx="84124" cy="12472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42600" y="1818894"/>
            <a:ext cx="4686300" cy="14141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455" dirty="0"/>
              <a:t>D</a:t>
            </a:r>
            <a:r>
              <a:rPr sz="4800" spc="-345" dirty="0"/>
              <a:t>E</a:t>
            </a:r>
            <a:r>
              <a:rPr sz="4800" spc="-285" dirty="0"/>
              <a:t>V</a:t>
            </a:r>
            <a:r>
              <a:rPr sz="4800" spc="-80" dirty="0"/>
              <a:t>E</a:t>
            </a:r>
            <a:r>
              <a:rPr sz="4800" spc="-110" dirty="0"/>
              <a:t>L</a:t>
            </a:r>
            <a:r>
              <a:rPr sz="4800" spc="-445" dirty="0"/>
              <a:t>OPMENT</a:t>
            </a:r>
            <a:r>
              <a:rPr sz="4800" spc="-450" dirty="0"/>
              <a:t> </a:t>
            </a:r>
            <a:r>
              <a:rPr sz="4800" spc="-215" dirty="0"/>
              <a:t>&amp;  </a:t>
            </a:r>
            <a:r>
              <a:rPr sz="4800" spc="-605" dirty="0"/>
              <a:t>DESIGNING</a:t>
            </a:r>
            <a:endParaRPr sz="4800"/>
          </a:p>
        </p:txBody>
      </p:sp>
      <p:sp>
        <p:nvSpPr>
          <p:cNvPr id="22" name="object 22"/>
          <p:cNvSpPr txBox="1"/>
          <p:nvPr/>
        </p:nvSpPr>
        <p:spPr>
          <a:xfrm>
            <a:off x="8837769" y="4804083"/>
            <a:ext cx="1619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3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pPr marL="381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endParaRPr sz="1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600" y="844772"/>
            <a:ext cx="224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/>
              <a:t>MICROSE</a:t>
            </a:r>
            <a:r>
              <a:rPr sz="2400" spc="-340" dirty="0"/>
              <a:t>R</a:t>
            </a:r>
            <a:r>
              <a:rPr sz="2400" spc="-195" dirty="0"/>
              <a:t>VICES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68680" y="1333500"/>
            <a:ext cx="5756910" cy="29883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43230" marR="5080" indent="-431165">
              <a:lnSpc>
                <a:spcPts val="2720"/>
              </a:lnSpc>
              <a:spcBef>
                <a:spcPts val="285"/>
              </a:spcBef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Authorization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 -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 handle authentication of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admin</a:t>
            </a:r>
            <a:endParaRPr sz="1800">
              <a:latin typeface="Arial MT"/>
              <a:cs typeface="Arial MT"/>
            </a:endParaRPr>
          </a:p>
          <a:p>
            <a:pPr marL="443230" marR="146050" indent="-431165">
              <a:lnSpc>
                <a:spcPts val="2720"/>
              </a:lnSpc>
              <a:spcBef>
                <a:spcPts val="335"/>
              </a:spcBef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lang="en-US" sz="1800" spc="-30" dirty="0">
                <a:solidFill>
                  <a:srgbClr val="FFFFFF"/>
                </a:solidFill>
                <a:latin typeface="Arial MT"/>
                <a:cs typeface="Arial MT"/>
              </a:rPr>
              <a:t>Sports &amp; Event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sports &amp; event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1800" spc="-2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443230" marR="146050" indent="-431165">
              <a:lnSpc>
                <a:spcPts val="2720"/>
              </a:lnSpc>
              <a:spcBef>
                <a:spcPts val="335"/>
              </a:spcBef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lang="en-US" sz="1800" spc="-20" dirty="0">
                <a:solidFill>
                  <a:srgbClr val="FFFFFF"/>
                </a:solidFill>
                <a:latin typeface="Arial MT"/>
                <a:cs typeface="Arial MT"/>
              </a:rPr>
              <a:t>Player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r>
              <a:rPr sz="1800" spc="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player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related </a:t>
            </a:r>
            <a:r>
              <a:rPr lang="en-US" sz="18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</a:p>
          <a:p>
            <a:pPr marL="443230" marR="146050" indent="-431165">
              <a:lnSpc>
                <a:spcPts val="2720"/>
              </a:lnSpc>
              <a:spcBef>
                <a:spcPts val="335"/>
              </a:spcBef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articipation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perform operations </a:t>
            </a:r>
          </a:p>
          <a:p>
            <a:pPr marL="12065" marR="132715" indent="0">
              <a:lnSpc>
                <a:spcPts val="2720"/>
              </a:lnSpc>
              <a:spcBef>
                <a:spcPts val="255"/>
              </a:spcBef>
              <a:buSzPct val="133000"/>
              <a:buFont typeface="MS PGothic" panose="020B0600070205080204" charset="-128"/>
              <a:buNone/>
              <a:tabLst>
                <a:tab pos="443230" algn="l"/>
                <a:tab pos="443865" algn="l"/>
              </a:tabLst>
            </a:pPr>
            <a:r>
              <a:rPr lang="en-US" sz="1800" spc="-15" dirty="0">
                <a:solidFill>
                  <a:srgbClr val="FFFFFF"/>
                </a:solidFill>
                <a:latin typeface="Arial MT"/>
                <a:cs typeface="Arial MT"/>
              </a:rPr>
              <a:t>       using sports event service and player service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011035" y="728980"/>
            <a:ext cx="1828165" cy="3830320"/>
            <a:chOff x="6123874" y="729158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32" y="187984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2" y="1240172"/>
                  </a:moveTo>
                  <a:lnTo>
                    <a:pt x="1109348" y="1225045"/>
                  </a:lnTo>
                  <a:lnTo>
                    <a:pt x="104943" y="639121"/>
                  </a:lnTo>
                  <a:lnTo>
                    <a:pt x="69558" y="611782"/>
                  </a:lnTo>
                  <a:lnTo>
                    <a:pt x="39066" y="575396"/>
                  </a:lnTo>
                  <a:lnTo>
                    <a:pt x="15773" y="533495"/>
                  </a:lnTo>
                  <a:lnTo>
                    <a:pt x="1983" y="489613"/>
                  </a:lnTo>
                  <a:lnTo>
                    <a:pt x="0" y="447283"/>
                  </a:lnTo>
                  <a:lnTo>
                    <a:pt x="7841" y="393498"/>
                  </a:lnTo>
                  <a:lnTo>
                    <a:pt x="18431" y="342775"/>
                  </a:lnTo>
                  <a:lnTo>
                    <a:pt x="31670" y="295199"/>
                  </a:lnTo>
                  <a:lnTo>
                    <a:pt x="47455" y="250851"/>
                  </a:lnTo>
                  <a:lnTo>
                    <a:pt x="65686" y="209816"/>
                  </a:lnTo>
                  <a:lnTo>
                    <a:pt x="86261" y="172178"/>
                  </a:lnTo>
                  <a:lnTo>
                    <a:pt x="109078" y="138018"/>
                  </a:lnTo>
                  <a:lnTo>
                    <a:pt x="134038" y="107421"/>
                  </a:lnTo>
                  <a:lnTo>
                    <a:pt x="161038" y="80471"/>
                  </a:lnTo>
                  <a:lnTo>
                    <a:pt x="220754" y="37841"/>
                  </a:lnTo>
                  <a:lnTo>
                    <a:pt x="287417" y="10795"/>
                  </a:lnTo>
                  <a:lnTo>
                    <a:pt x="360216" y="0"/>
                  </a:lnTo>
                  <a:lnTo>
                    <a:pt x="398664" y="904"/>
                  </a:lnTo>
                  <a:lnTo>
                    <a:pt x="438342" y="6122"/>
                  </a:lnTo>
                  <a:lnTo>
                    <a:pt x="479149" y="15736"/>
                  </a:lnTo>
                  <a:lnTo>
                    <a:pt x="520984" y="29829"/>
                  </a:lnTo>
                  <a:lnTo>
                    <a:pt x="563745" y="48485"/>
                  </a:lnTo>
                  <a:lnTo>
                    <a:pt x="607332" y="71787"/>
                  </a:lnTo>
                  <a:lnTo>
                    <a:pt x="642598" y="93714"/>
                  </a:lnTo>
                  <a:lnTo>
                    <a:pt x="677338" y="118073"/>
                  </a:lnTo>
                  <a:lnTo>
                    <a:pt x="711499" y="144757"/>
                  </a:lnTo>
                  <a:lnTo>
                    <a:pt x="745027" y="173660"/>
                  </a:lnTo>
                  <a:lnTo>
                    <a:pt x="777870" y="204676"/>
                  </a:lnTo>
                  <a:lnTo>
                    <a:pt x="809974" y="237698"/>
                  </a:lnTo>
                  <a:lnTo>
                    <a:pt x="841285" y="272620"/>
                  </a:lnTo>
                  <a:lnTo>
                    <a:pt x="871750" y="309337"/>
                  </a:lnTo>
                  <a:lnTo>
                    <a:pt x="901316" y="347741"/>
                  </a:lnTo>
                  <a:lnTo>
                    <a:pt x="929930" y="387726"/>
                  </a:lnTo>
                  <a:lnTo>
                    <a:pt x="957538" y="429187"/>
                  </a:lnTo>
                  <a:lnTo>
                    <a:pt x="984086" y="472017"/>
                  </a:lnTo>
                  <a:lnTo>
                    <a:pt x="1009522" y="516109"/>
                  </a:lnTo>
                  <a:lnTo>
                    <a:pt x="1033792" y="561358"/>
                  </a:lnTo>
                  <a:lnTo>
                    <a:pt x="1056843" y="607658"/>
                  </a:lnTo>
                  <a:lnTo>
                    <a:pt x="1078621" y="654901"/>
                  </a:lnTo>
                  <a:lnTo>
                    <a:pt x="1099072" y="702983"/>
                  </a:lnTo>
                  <a:lnTo>
                    <a:pt x="1118145" y="751796"/>
                  </a:lnTo>
                  <a:lnTo>
                    <a:pt x="1135785" y="801235"/>
                  </a:lnTo>
                  <a:lnTo>
                    <a:pt x="1151938" y="851193"/>
                  </a:lnTo>
                  <a:lnTo>
                    <a:pt x="1166552" y="901564"/>
                  </a:lnTo>
                  <a:lnTo>
                    <a:pt x="1179574" y="952241"/>
                  </a:lnTo>
                  <a:lnTo>
                    <a:pt x="1190949" y="1003119"/>
                  </a:lnTo>
                  <a:lnTo>
                    <a:pt x="1200625" y="1054092"/>
                  </a:lnTo>
                  <a:lnTo>
                    <a:pt x="1208547" y="1105052"/>
                  </a:lnTo>
                  <a:lnTo>
                    <a:pt x="1214664" y="1155894"/>
                  </a:lnTo>
                  <a:lnTo>
                    <a:pt x="1210036" y="1203924"/>
                  </a:lnTo>
                  <a:lnTo>
                    <a:pt x="1187963" y="1232574"/>
                  </a:lnTo>
                  <a:lnTo>
                    <a:pt x="1152912" y="124017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22" y="1990837"/>
              <a:ext cx="1214664" cy="12401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82311" y="729158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30" y="1047125"/>
                  </a:moveTo>
                  <a:lnTo>
                    <a:pt x="385658" y="1027541"/>
                  </a:lnTo>
                  <a:lnTo>
                    <a:pt x="345345" y="1007247"/>
                  </a:lnTo>
                  <a:lnTo>
                    <a:pt x="310067" y="984170"/>
                  </a:lnTo>
                  <a:lnTo>
                    <a:pt x="275801" y="956854"/>
                  </a:lnTo>
                  <a:lnTo>
                    <a:pt x="242722" y="925642"/>
                  </a:lnTo>
                  <a:lnTo>
                    <a:pt x="211002" y="890880"/>
                  </a:lnTo>
                  <a:lnTo>
                    <a:pt x="180819" y="852912"/>
                  </a:lnTo>
                  <a:lnTo>
                    <a:pt x="152344" y="812080"/>
                  </a:lnTo>
                  <a:lnTo>
                    <a:pt x="125754" y="768731"/>
                  </a:lnTo>
                  <a:lnTo>
                    <a:pt x="101221" y="723208"/>
                  </a:lnTo>
                  <a:lnTo>
                    <a:pt x="78922" y="675855"/>
                  </a:lnTo>
                  <a:lnTo>
                    <a:pt x="59030" y="627016"/>
                  </a:lnTo>
                  <a:lnTo>
                    <a:pt x="41720" y="577035"/>
                  </a:lnTo>
                  <a:lnTo>
                    <a:pt x="27166" y="526258"/>
                  </a:lnTo>
                  <a:lnTo>
                    <a:pt x="15542" y="475027"/>
                  </a:lnTo>
                  <a:lnTo>
                    <a:pt x="7024" y="423687"/>
                  </a:lnTo>
                  <a:lnTo>
                    <a:pt x="1785" y="372583"/>
                  </a:lnTo>
                  <a:lnTo>
                    <a:pt x="0" y="322058"/>
                  </a:lnTo>
                  <a:lnTo>
                    <a:pt x="2326" y="266970"/>
                  </a:lnTo>
                  <a:lnTo>
                    <a:pt x="9132" y="216406"/>
                  </a:lnTo>
                  <a:lnTo>
                    <a:pt x="20157" y="170581"/>
                  </a:lnTo>
                  <a:lnTo>
                    <a:pt x="35143" y="129706"/>
                  </a:lnTo>
                  <a:lnTo>
                    <a:pt x="53830" y="93993"/>
                  </a:lnTo>
                  <a:lnTo>
                    <a:pt x="101268" y="38901"/>
                  </a:lnTo>
                  <a:lnTo>
                    <a:pt x="160394" y="7004"/>
                  </a:lnTo>
                  <a:lnTo>
                    <a:pt x="229132" y="0"/>
                  </a:lnTo>
                  <a:lnTo>
                    <a:pt x="266456" y="6362"/>
                  </a:lnTo>
                  <a:lnTo>
                    <a:pt x="305404" y="19584"/>
                  </a:lnTo>
                  <a:lnTo>
                    <a:pt x="345717" y="39877"/>
                  </a:lnTo>
                  <a:lnTo>
                    <a:pt x="381056" y="62959"/>
                  </a:lnTo>
                  <a:lnTo>
                    <a:pt x="415368" y="90286"/>
                  </a:lnTo>
                  <a:lnTo>
                    <a:pt x="448479" y="121514"/>
                  </a:lnTo>
                  <a:lnTo>
                    <a:pt x="480217" y="156296"/>
                  </a:lnTo>
                  <a:lnTo>
                    <a:pt x="510408" y="194288"/>
                  </a:lnTo>
                  <a:lnTo>
                    <a:pt x="538882" y="235142"/>
                  </a:lnTo>
                  <a:lnTo>
                    <a:pt x="565463" y="278513"/>
                  </a:lnTo>
                  <a:lnTo>
                    <a:pt x="589980" y="324056"/>
                  </a:lnTo>
                  <a:lnTo>
                    <a:pt x="612260" y="371424"/>
                  </a:lnTo>
                  <a:lnTo>
                    <a:pt x="632130" y="420272"/>
                  </a:lnTo>
                  <a:lnTo>
                    <a:pt x="649417" y="470254"/>
                  </a:lnTo>
                  <a:lnTo>
                    <a:pt x="663949" y="521024"/>
                  </a:lnTo>
                  <a:lnTo>
                    <a:pt x="675552" y="572236"/>
                  </a:lnTo>
                  <a:lnTo>
                    <a:pt x="684054" y="623544"/>
                  </a:lnTo>
                  <a:lnTo>
                    <a:pt x="689282" y="674603"/>
                  </a:lnTo>
                  <a:lnTo>
                    <a:pt x="691063" y="725067"/>
                  </a:lnTo>
                  <a:lnTo>
                    <a:pt x="688736" y="780155"/>
                  </a:lnTo>
                  <a:lnTo>
                    <a:pt x="681931" y="830718"/>
                  </a:lnTo>
                  <a:lnTo>
                    <a:pt x="670905" y="876543"/>
                  </a:lnTo>
                  <a:lnTo>
                    <a:pt x="655919" y="917418"/>
                  </a:lnTo>
                  <a:lnTo>
                    <a:pt x="637232" y="953132"/>
                  </a:lnTo>
                  <a:lnTo>
                    <a:pt x="589794" y="1008223"/>
                  </a:lnTo>
                  <a:lnTo>
                    <a:pt x="530668" y="1040120"/>
                  </a:lnTo>
                  <a:lnTo>
                    <a:pt x="461930" y="104712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00" y="840150"/>
              <a:ext cx="691063" cy="10471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01935" y="2559893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8270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6040" y="2659786"/>
              <a:ext cx="696644" cy="18994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53058" y="3604336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67"/>
                  </a:moveTo>
                  <a:lnTo>
                    <a:pt x="39243" y="120611"/>
                  </a:lnTo>
                  <a:lnTo>
                    <a:pt x="39243" y="171183"/>
                  </a:lnTo>
                  <a:lnTo>
                    <a:pt x="520420" y="448525"/>
                  </a:lnTo>
                  <a:lnTo>
                    <a:pt x="520420" y="397967"/>
                  </a:lnTo>
                  <a:close/>
                </a:path>
                <a:path w="559434" h="448945">
                  <a:moveTo>
                    <a:pt x="559320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82" y="3159865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397" y="462025"/>
                  </a:moveTo>
                  <a:lnTo>
                    <a:pt x="155182" y="445901"/>
                  </a:lnTo>
                  <a:lnTo>
                    <a:pt x="119636" y="419689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4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9" y="275"/>
                  </a:lnTo>
                  <a:lnTo>
                    <a:pt x="113968" y="0"/>
                  </a:lnTo>
                  <a:lnTo>
                    <a:pt x="155182" y="16124"/>
                  </a:lnTo>
                  <a:lnTo>
                    <a:pt x="190729" y="42336"/>
                  </a:lnTo>
                  <a:lnTo>
                    <a:pt x="223378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7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3"/>
                  </a:lnTo>
                  <a:lnTo>
                    <a:pt x="233455" y="461750"/>
                  </a:lnTo>
                  <a:lnTo>
                    <a:pt x="19639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94" y="1360060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7898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298" y="1461064"/>
              <a:ext cx="696645" cy="18994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90309" y="2404135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84" y="398335"/>
                  </a:moveTo>
                  <a:lnTo>
                    <a:pt x="38887" y="120980"/>
                  </a:lnTo>
                  <a:lnTo>
                    <a:pt x="38506" y="171551"/>
                  </a:lnTo>
                  <a:lnTo>
                    <a:pt x="519684" y="448894"/>
                  </a:lnTo>
                  <a:lnTo>
                    <a:pt x="519684" y="398335"/>
                  </a:lnTo>
                  <a:close/>
                </a:path>
                <a:path w="559434" h="448944">
                  <a:moveTo>
                    <a:pt x="559333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33" y="372897"/>
                  </a:lnTo>
                  <a:lnTo>
                    <a:pt x="559333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41" y="1960033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6" y="462025"/>
                  </a:moveTo>
                  <a:lnTo>
                    <a:pt x="155181" y="445901"/>
                  </a:lnTo>
                  <a:lnTo>
                    <a:pt x="119635" y="419688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3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8" y="275"/>
                  </a:lnTo>
                  <a:lnTo>
                    <a:pt x="113967" y="0"/>
                  </a:lnTo>
                  <a:lnTo>
                    <a:pt x="155181" y="16124"/>
                  </a:lnTo>
                  <a:lnTo>
                    <a:pt x="190728" y="42336"/>
                  </a:lnTo>
                  <a:lnTo>
                    <a:pt x="223377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6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2"/>
                  </a:lnTo>
                  <a:lnTo>
                    <a:pt x="233455" y="461750"/>
                  </a:lnTo>
                  <a:lnTo>
                    <a:pt x="196396" y="462025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3874" y="1800331"/>
              <a:ext cx="693295" cy="7602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5340" y="1920926"/>
              <a:ext cx="78893" cy="1167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99378" y="1990508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31" y="130492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226631" y="181051"/>
                  </a:lnTo>
                  <a:lnTo>
                    <a:pt x="226631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17" y="101371"/>
                  </a:lnTo>
                  <a:lnTo>
                    <a:pt x="1117" y="151930"/>
                  </a:lnTo>
                  <a:lnTo>
                    <a:pt x="445071" y="408089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5335" y="2474798"/>
              <a:ext cx="1225236" cy="13034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77825" y="2919513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69" y="167906"/>
                  </a:moveTo>
                  <a:lnTo>
                    <a:pt x="322135" y="28117"/>
                  </a:lnTo>
                  <a:lnTo>
                    <a:pt x="322135" y="78676"/>
                  </a:lnTo>
                  <a:lnTo>
                    <a:pt x="564769" y="218465"/>
                  </a:lnTo>
                  <a:lnTo>
                    <a:pt x="564769" y="167906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20" y="0"/>
                  </a:lnTo>
                  <a:lnTo>
                    <a:pt x="98120" y="50558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62" y="421017"/>
                  </a:moveTo>
                  <a:lnTo>
                    <a:pt x="566394" y="370459"/>
                  </a:lnTo>
                  <a:lnTo>
                    <a:pt x="0" y="43662"/>
                  </a:lnTo>
                  <a:lnTo>
                    <a:pt x="0" y="94221"/>
                  </a:lnTo>
                  <a:lnTo>
                    <a:pt x="566762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1005" y="3116764"/>
              <a:ext cx="125782" cy="1868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6024" y="1383294"/>
              <a:ext cx="311108" cy="42323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837769" y="4804083"/>
            <a:ext cx="1619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35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pPr marL="381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endParaRPr sz="1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00" y="1668197"/>
            <a:ext cx="2990215" cy="10375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600"/>
              </a:spcBef>
            </a:pPr>
            <a:r>
              <a:rPr lang="en-US" sz="3500" spc="-260" dirty="0"/>
              <a:t>Authorization</a:t>
            </a:r>
            <a:r>
              <a:rPr sz="3500" spc="-260" dirty="0"/>
              <a:t> </a:t>
            </a:r>
            <a:r>
              <a:rPr sz="3500" spc="-395" dirty="0"/>
              <a:t>MICROSE</a:t>
            </a:r>
            <a:r>
              <a:rPr sz="3500" spc="-495" dirty="0"/>
              <a:t>R</a:t>
            </a:r>
            <a:r>
              <a:rPr sz="3500" spc="-320" dirty="0"/>
              <a:t>VICE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5666056" y="1129221"/>
            <a:ext cx="3063875" cy="2885440"/>
            <a:chOff x="5666056" y="1129221"/>
            <a:chExt cx="3063875" cy="288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7434" y="1466157"/>
              <a:ext cx="753978" cy="8135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70129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12"/>
                  </a:moveTo>
                  <a:lnTo>
                    <a:pt x="1041" y="0"/>
                  </a:lnTo>
                  <a:lnTo>
                    <a:pt x="698" y="46672"/>
                  </a:lnTo>
                  <a:lnTo>
                    <a:pt x="226364" y="174485"/>
                  </a:lnTo>
                  <a:lnTo>
                    <a:pt x="226707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14"/>
                  </a:lnTo>
                  <a:lnTo>
                    <a:pt x="480593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6405" y="1595026"/>
              <a:ext cx="85323" cy="12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053" y="3200753"/>
              <a:ext cx="753630" cy="8135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8754" y="3402164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07" y="127800"/>
                  </a:moveTo>
                  <a:lnTo>
                    <a:pt x="1041" y="0"/>
                  </a:lnTo>
                  <a:lnTo>
                    <a:pt x="685" y="46659"/>
                  </a:lnTo>
                  <a:lnTo>
                    <a:pt x="226364" y="174472"/>
                  </a:lnTo>
                  <a:lnTo>
                    <a:pt x="226707" y="127800"/>
                  </a:lnTo>
                  <a:close/>
                </a:path>
                <a:path w="481329" h="412750">
                  <a:moveTo>
                    <a:pt x="480936" y="365226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36" y="3652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5024" y="3329622"/>
              <a:ext cx="85323" cy="1258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0006" y="1129221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4" y="1989945"/>
                  </a:moveTo>
                  <a:lnTo>
                    <a:pt x="549699" y="1943372"/>
                  </a:lnTo>
                  <a:lnTo>
                    <a:pt x="519539" y="1896360"/>
                  </a:lnTo>
                  <a:lnTo>
                    <a:pt x="490399" y="1848939"/>
                  </a:lnTo>
                  <a:lnTo>
                    <a:pt x="462265" y="1801139"/>
                  </a:lnTo>
                  <a:lnTo>
                    <a:pt x="435124" y="1752990"/>
                  </a:lnTo>
                  <a:lnTo>
                    <a:pt x="408960" y="1704522"/>
                  </a:lnTo>
                  <a:lnTo>
                    <a:pt x="383761" y="1655764"/>
                  </a:lnTo>
                  <a:lnTo>
                    <a:pt x="359511" y="1606747"/>
                  </a:lnTo>
                  <a:lnTo>
                    <a:pt x="336198" y="1557501"/>
                  </a:lnTo>
                  <a:lnTo>
                    <a:pt x="313806" y="1508056"/>
                  </a:lnTo>
                  <a:lnTo>
                    <a:pt x="292322" y="1458441"/>
                  </a:lnTo>
                  <a:lnTo>
                    <a:pt x="271732" y="1408687"/>
                  </a:lnTo>
                  <a:lnTo>
                    <a:pt x="252022" y="1358824"/>
                  </a:lnTo>
                  <a:lnTo>
                    <a:pt x="233178" y="1308881"/>
                  </a:lnTo>
                  <a:lnTo>
                    <a:pt x="215185" y="1258890"/>
                  </a:lnTo>
                  <a:lnTo>
                    <a:pt x="198030" y="1208878"/>
                  </a:lnTo>
                  <a:lnTo>
                    <a:pt x="181699" y="1158878"/>
                  </a:lnTo>
                  <a:lnTo>
                    <a:pt x="166177" y="1108917"/>
                  </a:lnTo>
                  <a:lnTo>
                    <a:pt x="151450" y="1059028"/>
                  </a:lnTo>
                  <a:lnTo>
                    <a:pt x="137505" y="1009239"/>
                  </a:lnTo>
                  <a:lnTo>
                    <a:pt x="124328" y="959580"/>
                  </a:lnTo>
                  <a:lnTo>
                    <a:pt x="111904" y="910082"/>
                  </a:lnTo>
                  <a:lnTo>
                    <a:pt x="100219" y="860775"/>
                  </a:lnTo>
                  <a:lnTo>
                    <a:pt x="89259" y="811688"/>
                  </a:lnTo>
                  <a:lnTo>
                    <a:pt x="79011" y="762851"/>
                  </a:lnTo>
                  <a:lnTo>
                    <a:pt x="69460" y="714295"/>
                  </a:lnTo>
                  <a:lnTo>
                    <a:pt x="60592" y="666050"/>
                  </a:lnTo>
                  <a:lnTo>
                    <a:pt x="52393" y="618144"/>
                  </a:lnTo>
                  <a:lnTo>
                    <a:pt x="44849" y="570609"/>
                  </a:lnTo>
                  <a:lnTo>
                    <a:pt x="37947" y="523475"/>
                  </a:lnTo>
                  <a:lnTo>
                    <a:pt x="31671" y="476770"/>
                  </a:lnTo>
                  <a:lnTo>
                    <a:pt x="26008" y="430526"/>
                  </a:lnTo>
                  <a:lnTo>
                    <a:pt x="20944" y="384773"/>
                  </a:lnTo>
                  <a:lnTo>
                    <a:pt x="16465" y="339539"/>
                  </a:lnTo>
                  <a:lnTo>
                    <a:pt x="12556" y="294856"/>
                  </a:lnTo>
                  <a:lnTo>
                    <a:pt x="9205" y="250753"/>
                  </a:lnTo>
                  <a:lnTo>
                    <a:pt x="6396" y="207261"/>
                  </a:lnTo>
                  <a:lnTo>
                    <a:pt x="4115" y="164408"/>
                  </a:lnTo>
                  <a:lnTo>
                    <a:pt x="2350" y="122226"/>
                  </a:lnTo>
                  <a:lnTo>
                    <a:pt x="1084" y="80744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2" y="17287"/>
                  </a:lnTo>
                  <a:lnTo>
                    <a:pt x="82601" y="30253"/>
                  </a:lnTo>
                  <a:lnTo>
                    <a:pt x="132022" y="39320"/>
                  </a:lnTo>
                  <a:lnTo>
                    <a:pt x="185208" y="44912"/>
                  </a:lnTo>
                  <a:lnTo>
                    <a:pt x="240924" y="47452"/>
                  </a:lnTo>
                  <a:lnTo>
                    <a:pt x="297934" y="47363"/>
                  </a:lnTo>
                  <a:lnTo>
                    <a:pt x="355002" y="45068"/>
                  </a:lnTo>
                  <a:lnTo>
                    <a:pt x="410892" y="40991"/>
                  </a:lnTo>
                  <a:lnTo>
                    <a:pt x="464369" y="35554"/>
                  </a:lnTo>
                  <a:lnTo>
                    <a:pt x="514196" y="29182"/>
                  </a:lnTo>
                  <a:lnTo>
                    <a:pt x="559138" y="22297"/>
                  </a:lnTo>
                  <a:lnTo>
                    <a:pt x="597959" y="15323"/>
                  </a:lnTo>
                  <a:lnTo>
                    <a:pt x="622789" y="48257"/>
                  </a:lnTo>
                  <a:lnTo>
                    <a:pt x="650491" y="84479"/>
                  </a:lnTo>
                  <a:lnTo>
                    <a:pt x="680704" y="123454"/>
                  </a:lnTo>
                  <a:lnTo>
                    <a:pt x="713067" y="164645"/>
                  </a:lnTo>
                  <a:lnTo>
                    <a:pt x="747221" y="207516"/>
                  </a:lnTo>
                  <a:lnTo>
                    <a:pt x="782806" y="251532"/>
                  </a:lnTo>
                  <a:lnTo>
                    <a:pt x="819461" y="296156"/>
                  </a:lnTo>
                  <a:lnTo>
                    <a:pt x="856827" y="340853"/>
                  </a:lnTo>
                  <a:lnTo>
                    <a:pt x="894543" y="385086"/>
                  </a:lnTo>
                  <a:lnTo>
                    <a:pt x="932250" y="428319"/>
                  </a:lnTo>
                  <a:lnTo>
                    <a:pt x="969587" y="470017"/>
                  </a:lnTo>
                  <a:lnTo>
                    <a:pt x="1006194" y="509643"/>
                  </a:lnTo>
                  <a:lnTo>
                    <a:pt x="1041711" y="546661"/>
                  </a:lnTo>
                  <a:lnTo>
                    <a:pt x="1075778" y="580536"/>
                  </a:lnTo>
                  <a:lnTo>
                    <a:pt x="1108035" y="610731"/>
                  </a:lnTo>
                  <a:lnTo>
                    <a:pt x="1138122" y="636711"/>
                  </a:lnTo>
                  <a:lnTo>
                    <a:pt x="1190345" y="673879"/>
                  </a:lnTo>
                  <a:lnTo>
                    <a:pt x="1189011" y="723879"/>
                  </a:lnTo>
                  <a:lnTo>
                    <a:pt x="1186893" y="774215"/>
                  </a:lnTo>
                  <a:lnTo>
                    <a:pt x="1183961" y="824793"/>
                  </a:lnTo>
                  <a:lnTo>
                    <a:pt x="1180188" y="875521"/>
                  </a:lnTo>
                  <a:lnTo>
                    <a:pt x="1175547" y="926303"/>
                  </a:lnTo>
                  <a:lnTo>
                    <a:pt x="1170009" y="977046"/>
                  </a:lnTo>
                  <a:lnTo>
                    <a:pt x="1163548" y="1027657"/>
                  </a:lnTo>
                  <a:lnTo>
                    <a:pt x="1156136" y="1078041"/>
                  </a:lnTo>
                  <a:lnTo>
                    <a:pt x="1147745" y="1128105"/>
                  </a:lnTo>
                  <a:lnTo>
                    <a:pt x="1138348" y="1177756"/>
                  </a:lnTo>
                  <a:lnTo>
                    <a:pt x="1127916" y="1226899"/>
                  </a:lnTo>
                  <a:lnTo>
                    <a:pt x="1116423" y="1275441"/>
                  </a:lnTo>
                  <a:lnTo>
                    <a:pt x="1103841" y="1323288"/>
                  </a:lnTo>
                  <a:lnTo>
                    <a:pt x="1090141" y="1370346"/>
                  </a:lnTo>
                  <a:lnTo>
                    <a:pt x="1075297" y="1416522"/>
                  </a:lnTo>
                  <a:lnTo>
                    <a:pt x="1059281" y="1461722"/>
                  </a:lnTo>
                  <a:lnTo>
                    <a:pt x="1042064" y="1505851"/>
                  </a:lnTo>
                  <a:lnTo>
                    <a:pt x="1023621" y="1548818"/>
                  </a:lnTo>
                  <a:lnTo>
                    <a:pt x="1003922" y="1590527"/>
                  </a:lnTo>
                  <a:lnTo>
                    <a:pt x="982941" y="1630885"/>
                  </a:lnTo>
                  <a:lnTo>
                    <a:pt x="960649" y="1669798"/>
                  </a:lnTo>
                  <a:lnTo>
                    <a:pt x="937020" y="1707172"/>
                  </a:lnTo>
                  <a:lnTo>
                    <a:pt x="912025" y="1742915"/>
                  </a:lnTo>
                  <a:lnTo>
                    <a:pt x="885637" y="1776931"/>
                  </a:lnTo>
                  <a:lnTo>
                    <a:pt x="857828" y="1809128"/>
                  </a:lnTo>
                  <a:lnTo>
                    <a:pt x="828570" y="1839411"/>
                  </a:lnTo>
                  <a:lnTo>
                    <a:pt x="797837" y="1867687"/>
                  </a:lnTo>
                  <a:lnTo>
                    <a:pt x="765600" y="1893863"/>
                  </a:lnTo>
                  <a:lnTo>
                    <a:pt x="731832" y="1917843"/>
                  </a:lnTo>
                  <a:lnTo>
                    <a:pt x="696505" y="1939535"/>
                  </a:lnTo>
                  <a:lnTo>
                    <a:pt x="659591" y="1958846"/>
                  </a:lnTo>
                  <a:lnTo>
                    <a:pt x="621063" y="1975680"/>
                  </a:lnTo>
                  <a:lnTo>
                    <a:pt x="580894" y="198994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100" y="1243613"/>
              <a:ext cx="1190344" cy="19899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66552" y="1258865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73"/>
                  </a:moveTo>
                  <a:lnTo>
                    <a:pt x="17063" y="0"/>
                  </a:lnTo>
                  <a:lnTo>
                    <a:pt x="41891" y="32930"/>
                  </a:lnTo>
                  <a:lnTo>
                    <a:pt x="69585" y="69144"/>
                  </a:lnTo>
                  <a:lnTo>
                    <a:pt x="99784" y="108104"/>
                  </a:lnTo>
                  <a:lnTo>
                    <a:pt x="132132" y="149277"/>
                  </a:lnTo>
                  <a:lnTo>
                    <a:pt x="166268" y="192127"/>
                  </a:lnTo>
                  <a:lnTo>
                    <a:pt x="201834" y="236118"/>
                  </a:lnTo>
                  <a:lnTo>
                    <a:pt x="238470" y="280716"/>
                  </a:lnTo>
                  <a:lnTo>
                    <a:pt x="275818" y="325384"/>
                  </a:lnTo>
                  <a:lnTo>
                    <a:pt x="313518" y="369588"/>
                  </a:lnTo>
                  <a:lnTo>
                    <a:pt x="351212" y="412792"/>
                  </a:lnTo>
                  <a:lnTo>
                    <a:pt x="388540" y="454462"/>
                  </a:lnTo>
                  <a:lnTo>
                    <a:pt x="425144" y="494061"/>
                  </a:lnTo>
                  <a:lnTo>
                    <a:pt x="460665" y="531055"/>
                  </a:lnTo>
                  <a:lnTo>
                    <a:pt x="494743" y="564908"/>
                  </a:lnTo>
                  <a:lnTo>
                    <a:pt x="527019" y="595085"/>
                  </a:lnTo>
                  <a:lnTo>
                    <a:pt x="557135" y="621051"/>
                  </a:lnTo>
                  <a:lnTo>
                    <a:pt x="609450" y="658207"/>
                  </a:lnTo>
                  <a:lnTo>
                    <a:pt x="608086" y="708208"/>
                  </a:lnTo>
                  <a:lnTo>
                    <a:pt x="605938" y="758547"/>
                  </a:lnTo>
                  <a:lnTo>
                    <a:pt x="602979" y="809130"/>
                  </a:lnTo>
                  <a:lnTo>
                    <a:pt x="599182" y="859862"/>
                  </a:lnTo>
                  <a:lnTo>
                    <a:pt x="594517" y="910651"/>
                  </a:lnTo>
                  <a:lnTo>
                    <a:pt x="588959" y="961403"/>
                  </a:lnTo>
                  <a:lnTo>
                    <a:pt x="582479" y="1012022"/>
                  </a:lnTo>
                  <a:lnTo>
                    <a:pt x="575050" y="1062416"/>
                  </a:lnTo>
                  <a:lnTo>
                    <a:pt x="566643" y="1112490"/>
                  </a:lnTo>
                  <a:lnTo>
                    <a:pt x="557232" y="1162151"/>
                  </a:lnTo>
                  <a:lnTo>
                    <a:pt x="546789" y="1211305"/>
                  </a:lnTo>
                  <a:lnTo>
                    <a:pt x="535287" y="1259857"/>
                  </a:lnTo>
                  <a:lnTo>
                    <a:pt x="522696" y="1307714"/>
                  </a:lnTo>
                  <a:lnTo>
                    <a:pt x="508991" y="1354783"/>
                  </a:lnTo>
                  <a:lnTo>
                    <a:pt x="494143" y="1400968"/>
                  </a:lnTo>
                  <a:lnTo>
                    <a:pt x="478125" y="1446177"/>
                  </a:lnTo>
                  <a:lnTo>
                    <a:pt x="460909" y="1490314"/>
                  </a:lnTo>
                  <a:lnTo>
                    <a:pt x="442467" y="1533287"/>
                  </a:lnTo>
                  <a:lnTo>
                    <a:pt x="422772" y="1575002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5"/>
                  </a:lnTo>
                  <a:lnTo>
                    <a:pt x="330909" y="1727397"/>
                  </a:lnTo>
                  <a:lnTo>
                    <a:pt x="304534" y="1761410"/>
                  </a:lnTo>
                  <a:lnTo>
                    <a:pt x="276741" y="1793601"/>
                  </a:lnTo>
                  <a:lnTo>
                    <a:pt x="247501" y="1823877"/>
                  </a:lnTo>
                  <a:lnTo>
                    <a:pt x="216787" y="1852143"/>
                  </a:lnTo>
                  <a:lnTo>
                    <a:pt x="184571" y="1878305"/>
                  </a:lnTo>
                  <a:lnTo>
                    <a:pt x="150826" y="1902269"/>
                  </a:lnTo>
                  <a:lnTo>
                    <a:pt x="115524" y="1923942"/>
                  </a:lnTo>
                  <a:lnTo>
                    <a:pt x="78637" y="1943230"/>
                  </a:lnTo>
                  <a:lnTo>
                    <a:pt x="40138" y="1960038"/>
                  </a:lnTo>
                  <a:lnTo>
                    <a:pt x="0" y="19742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829" y="2301564"/>
              <a:ext cx="699302" cy="16688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22942" y="3048577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306" y="750495"/>
                  </a:moveTo>
                  <a:lnTo>
                    <a:pt x="1392" y="460396"/>
                  </a:lnTo>
                  <a:lnTo>
                    <a:pt x="0" y="0"/>
                  </a:lnTo>
                  <a:lnTo>
                    <a:pt x="526913" y="290098"/>
                  </a:lnTo>
                  <a:lnTo>
                    <a:pt x="528306" y="75049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2299" y="2743532"/>
              <a:ext cx="244820" cy="2750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32828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62"/>
                  </a:moveTo>
                  <a:lnTo>
                    <a:pt x="100152" y="625690"/>
                  </a:lnTo>
                  <a:lnTo>
                    <a:pt x="100152" y="673049"/>
                  </a:lnTo>
                  <a:lnTo>
                    <a:pt x="562648" y="927633"/>
                  </a:lnTo>
                  <a:lnTo>
                    <a:pt x="562648" y="880262"/>
                  </a:lnTo>
                  <a:close/>
                </a:path>
                <a:path w="699770" h="927735">
                  <a:moveTo>
                    <a:pt x="699643" y="606666"/>
                  </a:moveTo>
                  <a:lnTo>
                    <a:pt x="698944" y="384822"/>
                  </a:lnTo>
                  <a:lnTo>
                    <a:pt x="0" y="0"/>
                  </a:lnTo>
                  <a:lnTo>
                    <a:pt x="342" y="222186"/>
                  </a:lnTo>
                  <a:lnTo>
                    <a:pt x="699643" y="60666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8436" y="2419525"/>
              <a:ext cx="88806" cy="1310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5924" y="1647104"/>
              <a:ext cx="1036763" cy="1220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5267" y="2854458"/>
              <a:ext cx="474674" cy="4516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6056" y="1710539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3" y="372287"/>
                  </a:moveTo>
                  <a:lnTo>
                    <a:pt x="0" y="146616"/>
                  </a:lnTo>
                  <a:lnTo>
                    <a:pt x="0" y="0"/>
                  </a:lnTo>
                  <a:lnTo>
                    <a:pt x="391093" y="225671"/>
                  </a:lnTo>
                  <a:lnTo>
                    <a:pt x="391093" y="372287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4364" y="2063432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42" y="157289"/>
                  </a:moveTo>
                  <a:lnTo>
                    <a:pt x="301879" y="26339"/>
                  </a:lnTo>
                  <a:lnTo>
                    <a:pt x="301879" y="73698"/>
                  </a:lnTo>
                  <a:lnTo>
                    <a:pt x="528942" y="204647"/>
                  </a:lnTo>
                  <a:lnTo>
                    <a:pt x="528942" y="157289"/>
                  </a:lnTo>
                  <a:close/>
                </a:path>
                <a:path w="530859" h="394969">
                  <a:moveTo>
                    <a:pt x="529958" y="252476"/>
                  </a:moveTo>
                  <a:lnTo>
                    <a:pt x="92202" y="0"/>
                  </a:lnTo>
                  <a:lnTo>
                    <a:pt x="92202" y="47358"/>
                  </a:lnTo>
                  <a:lnTo>
                    <a:pt x="529958" y="299847"/>
                  </a:lnTo>
                  <a:lnTo>
                    <a:pt x="529958" y="252476"/>
                  </a:lnTo>
                  <a:close/>
                </a:path>
                <a:path w="530859" h="394969">
                  <a:moveTo>
                    <a:pt x="530402" y="347014"/>
                  </a:moveTo>
                  <a:lnTo>
                    <a:pt x="0" y="40894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1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7680" y="2248235"/>
              <a:ext cx="117710" cy="175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462" y="2791294"/>
              <a:ext cx="291143" cy="396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6"/>
            <a:ext cx="719455" cy="41910"/>
            <a:chOff x="0" y="1120426"/>
            <a:chExt cx="719455" cy="4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0426"/>
              <a:ext cx="509099" cy="41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25" y="112043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/>
              <a:t>RE</a:t>
            </a:r>
            <a:r>
              <a:rPr sz="2400" spc="-160" dirty="0"/>
              <a:t>S</a:t>
            </a:r>
            <a:r>
              <a:rPr sz="2400" spc="-70" dirty="0"/>
              <a:t>T</a:t>
            </a:r>
            <a:r>
              <a:rPr sz="2400" spc="-225" dirty="0"/>
              <a:t> </a:t>
            </a:r>
            <a:r>
              <a:rPr sz="2400" spc="-150" dirty="0"/>
              <a:t>E</a:t>
            </a:r>
            <a:r>
              <a:rPr sz="2400" spc="-200" dirty="0"/>
              <a:t>N</a:t>
            </a:r>
            <a:r>
              <a:rPr sz="2400" spc="-290" dirty="0"/>
              <a:t>DPOIN</a:t>
            </a:r>
            <a:r>
              <a:rPr sz="2400" spc="-270" dirty="0"/>
              <a:t>T</a:t>
            </a:r>
            <a:r>
              <a:rPr sz="2400" spc="-95" dirty="0"/>
              <a:t>S</a:t>
            </a:r>
            <a:endParaRPr sz="2400"/>
          </a:p>
        </p:txBody>
      </p:sp>
      <p:sp>
        <p:nvSpPr>
          <p:cNvPr id="33" name="Content Placeholder 32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868793" y="1333628"/>
            <a:ext cx="5254625" cy="1025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43230" marR="5080" indent="-431165">
              <a:lnSpc>
                <a:spcPts val="2720"/>
              </a:lnSpc>
              <a:spcBef>
                <a:spcPts val="285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/login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 log in the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admin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and generate jwt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  <a:p>
            <a:pPr marL="443230" indent="-431165">
              <a:lnSpc>
                <a:spcPct val="100000"/>
              </a:lnSpc>
              <a:spcBef>
                <a:spcPts val="115"/>
              </a:spcBef>
              <a:buClr>
                <a:srgbClr val="FFFFFF"/>
              </a:buClr>
              <a:buSzPct val="133000"/>
              <a:buFont typeface="MS PGothic" panose="020B0600070205080204" charset="-128"/>
              <a:buChar char="-"/>
              <a:tabLst>
                <a:tab pos="443230" algn="l"/>
                <a:tab pos="443865" algn="l"/>
              </a:tabLst>
            </a:pPr>
            <a:r>
              <a:rPr sz="1800" b="1" spc="-5" dirty="0">
                <a:solidFill>
                  <a:srgbClr val="FFF1CC"/>
                </a:solidFill>
                <a:latin typeface="Arial" panose="020B0604020202020204"/>
                <a:cs typeface="Arial" panose="020B0604020202020204"/>
              </a:rPr>
              <a:t>/validate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validate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jwt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3874" y="657070"/>
            <a:ext cx="2715260" cy="3830320"/>
            <a:chOff x="6123874" y="657070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32" y="1807757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2" y="1240172"/>
                  </a:moveTo>
                  <a:lnTo>
                    <a:pt x="1109348" y="1225045"/>
                  </a:lnTo>
                  <a:lnTo>
                    <a:pt x="104943" y="639121"/>
                  </a:lnTo>
                  <a:lnTo>
                    <a:pt x="69558" y="611782"/>
                  </a:lnTo>
                  <a:lnTo>
                    <a:pt x="39066" y="575396"/>
                  </a:lnTo>
                  <a:lnTo>
                    <a:pt x="15773" y="533495"/>
                  </a:lnTo>
                  <a:lnTo>
                    <a:pt x="1983" y="489613"/>
                  </a:lnTo>
                  <a:lnTo>
                    <a:pt x="0" y="447283"/>
                  </a:lnTo>
                  <a:lnTo>
                    <a:pt x="7841" y="393498"/>
                  </a:lnTo>
                  <a:lnTo>
                    <a:pt x="18431" y="342775"/>
                  </a:lnTo>
                  <a:lnTo>
                    <a:pt x="31670" y="295199"/>
                  </a:lnTo>
                  <a:lnTo>
                    <a:pt x="47455" y="250851"/>
                  </a:lnTo>
                  <a:lnTo>
                    <a:pt x="65686" y="209816"/>
                  </a:lnTo>
                  <a:lnTo>
                    <a:pt x="86261" y="172178"/>
                  </a:lnTo>
                  <a:lnTo>
                    <a:pt x="109078" y="138018"/>
                  </a:lnTo>
                  <a:lnTo>
                    <a:pt x="134038" y="107421"/>
                  </a:lnTo>
                  <a:lnTo>
                    <a:pt x="161038" y="80471"/>
                  </a:lnTo>
                  <a:lnTo>
                    <a:pt x="220754" y="37841"/>
                  </a:lnTo>
                  <a:lnTo>
                    <a:pt x="287417" y="10795"/>
                  </a:lnTo>
                  <a:lnTo>
                    <a:pt x="360216" y="0"/>
                  </a:lnTo>
                  <a:lnTo>
                    <a:pt x="398664" y="904"/>
                  </a:lnTo>
                  <a:lnTo>
                    <a:pt x="438342" y="6122"/>
                  </a:lnTo>
                  <a:lnTo>
                    <a:pt x="479149" y="15736"/>
                  </a:lnTo>
                  <a:lnTo>
                    <a:pt x="520984" y="29829"/>
                  </a:lnTo>
                  <a:lnTo>
                    <a:pt x="563745" y="48485"/>
                  </a:lnTo>
                  <a:lnTo>
                    <a:pt x="607332" y="71787"/>
                  </a:lnTo>
                  <a:lnTo>
                    <a:pt x="642598" y="93714"/>
                  </a:lnTo>
                  <a:lnTo>
                    <a:pt x="677338" y="118073"/>
                  </a:lnTo>
                  <a:lnTo>
                    <a:pt x="711499" y="144757"/>
                  </a:lnTo>
                  <a:lnTo>
                    <a:pt x="745027" y="173660"/>
                  </a:lnTo>
                  <a:lnTo>
                    <a:pt x="777870" y="204676"/>
                  </a:lnTo>
                  <a:lnTo>
                    <a:pt x="809974" y="237698"/>
                  </a:lnTo>
                  <a:lnTo>
                    <a:pt x="841285" y="272620"/>
                  </a:lnTo>
                  <a:lnTo>
                    <a:pt x="871750" y="309337"/>
                  </a:lnTo>
                  <a:lnTo>
                    <a:pt x="901316" y="347741"/>
                  </a:lnTo>
                  <a:lnTo>
                    <a:pt x="929930" y="387726"/>
                  </a:lnTo>
                  <a:lnTo>
                    <a:pt x="957538" y="429187"/>
                  </a:lnTo>
                  <a:lnTo>
                    <a:pt x="984086" y="472017"/>
                  </a:lnTo>
                  <a:lnTo>
                    <a:pt x="1009522" y="516109"/>
                  </a:lnTo>
                  <a:lnTo>
                    <a:pt x="1033792" y="561358"/>
                  </a:lnTo>
                  <a:lnTo>
                    <a:pt x="1056843" y="607658"/>
                  </a:lnTo>
                  <a:lnTo>
                    <a:pt x="1078621" y="654901"/>
                  </a:lnTo>
                  <a:lnTo>
                    <a:pt x="1099072" y="702983"/>
                  </a:lnTo>
                  <a:lnTo>
                    <a:pt x="1118145" y="751796"/>
                  </a:lnTo>
                  <a:lnTo>
                    <a:pt x="1135785" y="801235"/>
                  </a:lnTo>
                  <a:lnTo>
                    <a:pt x="1151938" y="851193"/>
                  </a:lnTo>
                  <a:lnTo>
                    <a:pt x="1166552" y="901564"/>
                  </a:lnTo>
                  <a:lnTo>
                    <a:pt x="1179574" y="952241"/>
                  </a:lnTo>
                  <a:lnTo>
                    <a:pt x="1190949" y="1003119"/>
                  </a:lnTo>
                  <a:lnTo>
                    <a:pt x="1200625" y="1054092"/>
                  </a:lnTo>
                  <a:lnTo>
                    <a:pt x="1208547" y="1105052"/>
                  </a:lnTo>
                  <a:lnTo>
                    <a:pt x="1214664" y="1155894"/>
                  </a:lnTo>
                  <a:lnTo>
                    <a:pt x="1210036" y="1203924"/>
                  </a:lnTo>
                  <a:lnTo>
                    <a:pt x="1187963" y="1232574"/>
                  </a:lnTo>
                  <a:lnTo>
                    <a:pt x="1152912" y="124017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22" y="1918749"/>
              <a:ext cx="1214664" cy="12401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82311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30" y="1047125"/>
                  </a:moveTo>
                  <a:lnTo>
                    <a:pt x="385658" y="1027541"/>
                  </a:lnTo>
                  <a:lnTo>
                    <a:pt x="345345" y="1007247"/>
                  </a:lnTo>
                  <a:lnTo>
                    <a:pt x="310067" y="984170"/>
                  </a:lnTo>
                  <a:lnTo>
                    <a:pt x="275801" y="956854"/>
                  </a:lnTo>
                  <a:lnTo>
                    <a:pt x="242722" y="925642"/>
                  </a:lnTo>
                  <a:lnTo>
                    <a:pt x="211002" y="890880"/>
                  </a:lnTo>
                  <a:lnTo>
                    <a:pt x="180819" y="852912"/>
                  </a:lnTo>
                  <a:lnTo>
                    <a:pt x="152344" y="812080"/>
                  </a:lnTo>
                  <a:lnTo>
                    <a:pt x="125754" y="768731"/>
                  </a:lnTo>
                  <a:lnTo>
                    <a:pt x="101221" y="723208"/>
                  </a:lnTo>
                  <a:lnTo>
                    <a:pt x="78922" y="675855"/>
                  </a:lnTo>
                  <a:lnTo>
                    <a:pt x="59030" y="627016"/>
                  </a:lnTo>
                  <a:lnTo>
                    <a:pt x="41720" y="577035"/>
                  </a:lnTo>
                  <a:lnTo>
                    <a:pt x="27166" y="526258"/>
                  </a:lnTo>
                  <a:lnTo>
                    <a:pt x="15542" y="475027"/>
                  </a:lnTo>
                  <a:lnTo>
                    <a:pt x="7024" y="423687"/>
                  </a:lnTo>
                  <a:lnTo>
                    <a:pt x="1785" y="372583"/>
                  </a:lnTo>
                  <a:lnTo>
                    <a:pt x="0" y="322058"/>
                  </a:lnTo>
                  <a:lnTo>
                    <a:pt x="2326" y="266970"/>
                  </a:lnTo>
                  <a:lnTo>
                    <a:pt x="9132" y="216406"/>
                  </a:lnTo>
                  <a:lnTo>
                    <a:pt x="20157" y="170581"/>
                  </a:lnTo>
                  <a:lnTo>
                    <a:pt x="35143" y="129706"/>
                  </a:lnTo>
                  <a:lnTo>
                    <a:pt x="53830" y="93993"/>
                  </a:lnTo>
                  <a:lnTo>
                    <a:pt x="101268" y="38901"/>
                  </a:lnTo>
                  <a:lnTo>
                    <a:pt x="160394" y="7004"/>
                  </a:lnTo>
                  <a:lnTo>
                    <a:pt x="229132" y="0"/>
                  </a:lnTo>
                  <a:lnTo>
                    <a:pt x="266456" y="6362"/>
                  </a:lnTo>
                  <a:lnTo>
                    <a:pt x="305404" y="19584"/>
                  </a:lnTo>
                  <a:lnTo>
                    <a:pt x="345717" y="39877"/>
                  </a:lnTo>
                  <a:lnTo>
                    <a:pt x="381056" y="62959"/>
                  </a:lnTo>
                  <a:lnTo>
                    <a:pt x="415368" y="90286"/>
                  </a:lnTo>
                  <a:lnTo>
                    <a:pt x="448479" y="121514"/>
                  </a:lnTo>
                  <a:lnTo>
                    <a:pt x="480217" y="156296"/>
                  </a:lnTo>
                  <a:lnTo>
                    <a:pt x="510408" y="194288"/>
                  </a:lnTo>
                  <a:lnTo>
                    <a:pt x="538882" y="235142"/>
                  </a:lnTo>
                  <a:lnTo>
                    <a:pt x="565463" y="278513"/>
                  </a:lnTo>
                  <a:lnTo>
                    <a:pt x="589980" y="324056"/>
                  </a:lnTo>
                  <a:lnTo>
                    <a:pt x="612260" y="371424"/>
                  </a:lnTo>
                  <a:lnTo>
                    <a:pt x="632130" y="420272"/>
                  </a:lnTo>
                  <a:lnTo>
                    <a:pt x="649417" y="470254"/>
                  </a:lnTo>
                  <a:lnTo>
                    <a:pt x="663949" y="521024"/>
                  </a:lnTo>
                  <a:lnTo>
                    <a:pt x="675552" y="572236"/>
                  </a:lnTo>
                  <a:lnTo>
                    <a:pt x="684054" y="623544"/>
                  </a:lnTo>
                  <a:lnTo>
                    <a:pt x="689282" y="674603"/>
                  </a:lnTo>
                  <a:lnTo>
                    <a:pt x="691063" y="725067"/>
                  </a:lnTo>
                  <a:lnTo>
                    <a:pt x="688736" y="780155"/>
                  </a:lnTo>
                  <a:lnTo>
                    <a:pt x="681931" y="830718"/>
                  </a:lnTo>
                  <a:lnTo>
                    <a:pt x="670905" y="876543"/>
                  </a:lnTo>
                  <a:lnTo>
                    <a:pt x="655919" y="917418"/>
                  </a:lnTo>
                  <a:lnTo>
                    <a:pt x="637232" y="953132"/>
                  </a:lnTo>
                  <a:lnTo>
                    <a:pt x="589794" y="1008223"/>
                  </a:lnTo>
                  <a:lnTo>
                    <a:pt x="530668" y="1040120"/>
                  </a:lnTo>
                  <a:lnTo>
                    <a:pt x="461930" y="104712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00" y="768062"/>
              <a:ext cx="691063" cy="10471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01935" y="2487805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8270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6040" y="2587699"/>
              <a:ext cx="696644" cy="18994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53058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67"/>
                  </a:moveTo>
                  <a:lnTo>
                    <a:pt x="39243" y="120611"/>
                  </a:lnTo>
                  <a:lnTo>
                    <a:pt x="39243" y="171183"/>
                  </a:lnTo>
                  <a:lnTo>
                    <a:pt x="520420" y="448525"/>
                  </a:lnTo>
                  <a:lnTo>
                    <a:pt x="520420" y="397967"/>
                  </a:lnTo>
                  <a:close/>
                </a:path>
                <a:path w="559434" h="448945">
                  <a:moveTo>
                    <a:pt x="559320" y="322338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82" y="308777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397" y="462025"/>
                  </a:moveTo>
                  <a:lnTo>
                    <a:pt x="155182" y="445901"/>
                  </a:lnTo>
                  <a:lnTo>
                    <a:pt x="119636" y="419689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4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9" y="275"/>
                  </a:lnTo>
                  <a:lnTo>
                    <a:pt x="113968" y="0"/>
                  </a:lnTo>
                  <a:lnTo>
                    <a:pt x="155182" y="16124"/>
                  </a:lnTo>
                  <a:lnTo>
                    <a:pt x="190729" y="42336"/>
                  </a:lnTo>
                  <a:lnTo>
                    <a:pt x="223378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7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3"/>
                  </a:lnTo>
                  <a:lnTo>
                    <a:pt x="233455" y="461750"/>
                  </a:lnTo>
                  <a:lnTo>
                    <a:pt x="19639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94" y="1287972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0"/>
                  </a:moveTo>
                  <a:lnTo>
                    <a:pt x="0" y="1497898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298" y="1388976"/>
              <a:ext cx="696645" cy="18994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90309" y="23320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84" y="398335"/>
                  </a:moveTo>
                  <a:lnTo>
                    <a:pt x="38887" y="120980"/>
                  </a:lnTo>
                  <a:lnTo>
                    <a:pt x="38506" y="171551"/>
                  </a:lnTo>
                  <a:lnTo>
                    <a:pt x="519684" y="448894"/>
                  </a:lnTo>
                  <a:lnTo>
                    <a:pt x="519684" y="398335"/>
                  </a:lnTo>
                  <a:close/>
                </a:path>
                <a:path w="559434" h="448944">
                  <a:moveTo>
                    <a:pt x="559333" y="322338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33" y="372897"/>
                  </a:lnTo>
                  <a:lnTo>
                    <a:pt x="559333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41" y="1887946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6" y="462025"/>
                  </a:moveTo>
                  <a:lnTo>
                    <a:pt x="155181" y="445901"/>
                  </a:lnTo>
                  <a:lnTo>
                    <a:pt x="119635" y="419688"/>
                  </a:lnTo>
                  <a:lnTo>
                    <a:pt x="86986" y="384658"/>
                  </a:lnTo>
                  <a:lnTo>
                    <a:pt x="58171" y="342642"/>
                  </a:lnTo>
                  <a:lnTo>
                    <a:pt x="34127" y="295476"/>
                  </a:lnTo>
                  <a:lnTo>
                    <a:pt x="15792" y="244993"/>
                  </a:lnTo>
                  <a:lnTo>
                    <a:pt x="4104" y="193028"/>
                  </a:lnTo>
                  <a:lnTo>
                    <a:pt x="0" y="141414"/>
                  </a:lnTo>
                  <a:lnTo>
                    <a:pt x="5551" y="87519"/>
                  </a:lnTo>
                  <a:lnTo>
                    <a:pt x="21212" y="45233"/>
                  </a:lnTo>
                  <a:lnTo>
                    <a:pt x="45494" y="15752"/>
                  </a:lnTo>
                  <a:lnTo>
                    <a:pt x="76908" y="275"/>
                  </a:lnTo>
                  <a:lnTo>
                    <a:pt x="113967" y="0"/>
                  </a:lnTo>
                  <a:lnTo>
                    <a:pt x="155181" y="16124"/>
                  </a:lnTo>
                  <a:lnTo>
                    <a:pt x="190728" y="42336"/>
                  </a:lnTo>
                  <a:lnTo>
                    <a:pt x="223377" y="77367"/>
                  </a:lnTo>
                  <a:lnTo>
                    <a:pt x="252193" y="119382"/>
                  </a:lnTo>
                  <a:lnTo>
                    <a:pt x="276237" y="166548"/>
                  </a:lnTo>
                  <a:lnTo>
                    <a:pt x="294572" y="217031"/>
                  </a:lnTo>
                  <a:lnTo>
                    <a:pt x="306260" y="268996"/>
                  </a:lnTo>
                  <a:lnTo>
                    <a:pt x="310364" y="320611"/>
                  </a:lnTo>
                  <a:lnTo>
                    <a:pt x="304813" y="374505"/>
                  </a:lnTo>
                  <a:lnTo>
                    <a:pt x="289152" y="416792"/>
                  </a:lnTo>
                  <a:lnTo>
                    <a:pt x="264870" y="446272"/>
                  </a:lnTo>
                  <a:lnTo>
                    <a:pt x="233455" y="461750"/>
                  </a:lnTo>
                  <a:lnTo>
                    <a:pt x="196396" y="462025"/>
                  </a:lnTo>
                  <a:close/>
                </a:path>
              </a:pathLst>
            </a:custGeom>
            <a:solidFill>
              <a:srgbClr val="FF4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3874" y="1728244"/>
              <a:ext cx="693295" cy="7602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5340" y="1848839"/>
              <a:ext cx="78893" cy="1167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99378" y="1918423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31" y="130492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226631" y="181051"/>
                  </a:lnTo>
                  <a:lnTo>
                    <a:pt x="226631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17" y="101371"/>
                  </a:lnTo>
                  <a:lnTo>
                    <a:pt x="1117" y="151930"/>
                  </a:lnTo>
                  <a:lnTo>
                    <a:pt x="445071" y="408089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5335" y="2402711"/>
              <a:ext cx="1225236" cy="13034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77825" y="2847428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69" y="167906"/>
                  </a:moveTo>
                  <a:lnTo>
                    <a:pt x="322135" y="28117"/>
                  </a:lnTo>
                  <a:lnTo>
                    <a:pt x="322135" y="78676"/>
                  </a:lnTo>
                  <a:lnTo>
                    <a:pt x="564769" y="218465"/>
                  </a:lnTo>
                  <a:lnTo>
                    <a:pt x="564769" y="167906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20" y="0"/>
                  </a:lnTo>
                  <a:lnTo>
                    <a:pt x="98120" y="50558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62" y="421017"/>
                  </a:moveTo>
                  <a:lnTo>
                    <a:pt x="566394" y="370446"/>
                  </a:lnTo>
                  <a:lnTo>
                    <a:pt x="0" y="43662"/>
                  </a:lnTo>
                  <a:lnTo>
                    <a:pt x="0" y="94221"/>
                  </a:lnTo>
                  <a:lnTo>
                    <a:pt x="566762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1005" y="3044676"/>
              <a:ext cx="125782" cy="1868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6024" y="1311206"/>
              <a:ext cx="311108" cy="42323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848232" y="4804083"/>
            <a:ext cx="1409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60" dirty="0">
                <a:solidFill>
                  <a:srgbClr val="FF4093"/>
                </a:solidFill>
                <a:latin typeface="Tahoma" panose="020B0604030504040204"/>
                <a:cs typeface="Tahoma" panose="020B0604030504040204"/>
              </a:rPr>
              <a:t>11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2" name="Content Placeholder 31" descr="Screenshot (199)"/>
          <p:cNvPicPr>
            <a:picLocks noGrp="1" noChangeAspect="1"/>
          </p:cNvPicPr>
          <p:nvPr>
            <p:ph sz="half" idx="2"/>
          </p:nvPr>
        </p:nvPicPr>
        <p:blipFill>
          <a:blip r:embed="rId12" cstate="print"/>
          <a:srcRect l="1820" t="21317" r="3352" b="42719"/>
          <a:stretch>
            <a:fillRect/>
          </a:stretch>
        </p:blipFill>
        <p:spPr>
          <a:xfrm>
            <a:off x="597535" y="2938145"/>
            <a:ext cx="5475605" cy="1548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609</Words>
  <Application>Microsoft Office PowerPoint</Application>
  <PresentationFormat>On-screen Show (16:9)</PresentationFormat>
  <Paragraphs>137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SPORTS EVENT MANAGEMENT SYSTEM</vt:lpstr>
      <vt:lpstr>S P O R T S   E V E NT   M A N A G E M E N T   I N  A SHELL</vt:lpstr>
      <vt:lpstr>REQUIREMENT ANALYSIS</vt:lpstr>
      <vt:lpstr>SQL TABLES</vt:lpstr>
      <vt:lpstr>SQL TABLES (CONTINUED)</vt:lpstr>
      <vt:lpstr>DEVELOPMENT &amp;  DESIGNING</vt:lpstr>
      <vt:lpstr>MICROSERVICES</vt:lpstr>
      <vt:lpstr>Authorization MICROSERVICE</vt:lpstr>
      <vt:lpstr>REST ENDPOINTS</vt:lpstr>
      <vt:lpstr>Rest Controller (a gist)</vt:lpstr>
      <vt:lpstr>AUTH SERVICE</vt:lpstr>
      <vt:lpstr>EXCEPTION HANDLING</vt:lpstr>
      <vt:lpstr>Sports &amp; EVENT MICROSERVICE</vt:lpstr>
      <vt:lpstr>REST ENDPOINTS</vt:lpstr>
      <vt:lpstr>REST END POINTS CONT.</vt:lpstr>
      <vt:lpstr> SPORT SERVICE</vt:lpstr>
      <vt:lpstr> EVENT SERVICE</vt:lpstr>
      <vt:lpstr>PLAYER MICROSERVICE</vt:lpstr>
      <vt:lpstr>REST ENDPOINTS</vt:lpstr>
      <vt:lpstr>REST END POINTS CONT.</vt:lpstr>
      <vt:lpstr>PLAYER  SERVICE</vt:lpstr>
      <vt:lpstr>FEIGN CLIENTS</vt:lpstr>
      <vt:lpstr>PARTICIPATION  MICROSERVICE</vt:lpstr>
      <vt:lpstr>REST ENDPOINTS</vt:lpstr>
      <vt:lpstr>REST END POINTS CONT.</vt:lpstr>
      <vt:lpstr>Rest Controller (a gist)</vt:lpstr>
      <vt:lpstr>Participation SERVICE</vt:lpstr>
      <vt:lpstr>EXCEPTION HANDLING</vt:lpstr>
      <vt:lpstr>TESTING</vt:lpstr>
      <vt:lpstr>AUTH MICROSERVICE</vt:lpstr>
      <vt:lpstr>SPORTS MICROSERVICE</vt:lpstr>
      <vt:lpstr>PLAYERMICROSERVICE</vt:lpstr>
      <vt:lpstr>PARTICIPATION   MICROSERVICE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EVENT MANAGEMENT SYSTEM</dc:title>
  <dc:creator/>
  <cp:lastModifiedBy>Admin</cp:lastModifiedBy>
  <cp:revision>6</cp:revision>
  <dcterms:created xsi:type="dcterms:W3CDTF">2022-07-15T03:27:00Z</dcterms:created>
  <dcterms:modified xsi:type="dcterms:W3CDTF">2022-09-07T03:48:48Z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8DA0A66CB3CA47778C1AE0EB4D976718</vt:lpwstr>
  </property>
  <property fmtid="{D5CDD505-2E9C-101B-9397-08002B2CF9AE}" pid="4" name="KSOProductBuildVer">
    <vt:lpwstr>1033-11.2.0.10451</vt:lpwstr>
  </property>
</Properties>
</file>