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2c798e0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2c798e0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c798e0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2c798e0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2c798e06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2c798e06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2c798e06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2c798e06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2c798e06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2c798e06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2c798e06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2c798e0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2c798e0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2c798e0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2c798e06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2c798e06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2c798e06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2c798e06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2c798e06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2c798e06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c798e0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2c798e0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2c798e06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2c798e06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2c798e06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2c798e06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2c798e06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2c798e06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2c798e06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2c798e06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2c798e06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2c798e06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2c798e06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2c798e06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2c798e06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2c798e06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2c798e06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2c798e06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2c798e06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2c798e06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2c798e06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2c798e06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2c798e0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2c798e0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2c798e06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2c798e06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2c798e06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2c798e06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2c798e06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2c798e06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2c798e06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2c798e06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2c798e06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2c798e06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2c798e06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2c798e06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2c798e06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2c798e06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2c798e06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2c798e06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2c798e06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2c798e06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2c798e06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2c798e06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2c798e0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2c798e0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2c798e06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2c798e06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2c798e0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2c798e0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2c798e0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2c798e0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2c798e0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2c798e0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2c798e0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2c798e0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2c798e0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2c798e0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list ,tuples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2390925"/>
            <a:ext cx="85206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➔"/>
            </a:pPr>
            <a:r>
              <a:rPr lang="en-GB" sz="1695"/>
              <a:t>Python starts by comparing the first element from each list. </a:t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➔"/>
            </a:pPr>
            <a:r>
              <a:rPr lang="en-GB" sz="1695"/>
              <a:t>If they are equal,it goes on to the next element, and so on, until it finds the first pair of elements that are different and determines the relation between them. </a:t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➔"/>
            </a:pPr>
            <a:r>
              <a:rPr lang="en-GB" sz="1695"/>
              <a:t>In the above example, prime[0] = = even[0]. Next, prime[1] and even[1] are compared. </a:t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➔"/>
            </a:pPr>
            <a:r>
              <a:rPr lang="en-GB" sz="1695"/>
              <a:t>Thus the resulting relation is ‘&lt;’ and prime &gt; even is thus False. 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95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25" y="138850"/>
            <a:ext cx="8311575" cy="20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95"/>
              <a:buChar char="➔"/>
            </a:pPr>
            <a:r>
              <a:rPr lang="en-GB" sz="1695">
                <a:solidFill>
                  <a:schemeClr val="dk2"/>
                </a:solidFill>
              </a:rPr>
              <a:t>Note that once the result is determined, the subsequent elements are skipped.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5" y="908625"/>
            <a:ext cx="8373974" cy="3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0" y="445025"/>
            <a:ext cx="8970750" cy="29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50" y="3141675"/>
            <a:ext cx="8835999" cy="17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slices 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9675"/>
            <a:ext cx="8689851" cy="37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mutations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5" y="1062050"/>
            <a:ext cx="8657125" cy="39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Slice operator and mutations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The slice operator is a nice tool to mutate lists in terms of replacing, inserting,or removing list elements.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 Replacing elements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You can use the slice operator to replace a single element or multiple elements in a list. 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800" y="3075925"/>
            <a:ext cx="7010724" cy="22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282975"/>
            <a:ext cx="8787875" cy="46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00" y="292600"/>
            <a:ext cx="8373975" cy="46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Using del keyword for deletion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★"/>
            </a:pPr>
            <a:r>
              <a:rPr lang="en-GB" sz="2800">
                <a:solidFill>
                  <a:schemeClr val="dk1"/>
                </a:solidFill>
              </a:rPr>
              <a:t> Assigning a list element to an empty list for deletion is cumbersome.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★"/>
            </a:pPr>
            <a:r>
              <a:rPr lang="en-GB" sz="2800">
                <a:solidFill>
                  <a:schemeClr val="dk1"/>
                </a:solidFill>
              </a:rPr>
              <a:t> As an alternative,Python provides the del keyword exclusively for deletion. 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5" y="350350"/>
            <a:ext cx="8520599" cy="45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Accessing list elements and traversal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List indices work the same way as string indices.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Thus you can use the subscript operator to access the list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80850"/>
            <a:ext cx="85206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 List methods :The list type includes several methods for inserting and removing elements. s. L denotes a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0" y="1341750"/>
            <a:ext cx="8739750" cy="35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" y="80850"/>
            <a:ext cx="8913000" cy="4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177100"/>
            <a:ext cx="8903375" cy="46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5" y="177100"/>
            <a:ext cx="8884125" cy="48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215450" y="1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Lists and functions</a:t>
            </a:r>
            <a:endParaRPr/>
          </a:p>
          <a:p>
            <a:pPr indent="-3568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-GB" sz="2244"/>
              <a:t>A function can be made to return multiple values using lists.</a:t>
            </a:r>
            <a:endParaRPr sz="2244"/>
          </a:p>
          <a:p>
            <a:pPr indent="-3568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-GB" sz="2244"/>
              <a:t> This is done by defining the function to return a list of values instead of a single value as in the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-GB" sz="2244"/>
              <a:t>normal case. The following code illustrates this: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5" y="1986650"/>
            <a:ext cx="7996100" cy="24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 and lists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75" y="1702175"/>
            <a:ext cx="82624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232925" y="18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841250"/>
            <a:ext cx="8520600" cy="3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 </a:t>
            </a:r>
            <a:r>
              <a:rPr lang="en-GB"/>
              <a:t> the white space where you split the string is known as the delimiter.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 If you want to specify a different delimiter, you can pass that character (or even a string) as an argument to the split() method.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50" y="1968850"/>
            <a:ext cx="7825326" cy="25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0" y="369600"/>
            <a:ext cx="8778249" cy="39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5" y="254100"/>
            <a:ext cx="8768625" cy="42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lists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00" y="1017725"/>
            <a:ext cx="8643500" cy="37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850"/>
            <a:ext cx="7146375" cy="46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75" y="138600"/>
            <a:ext cx="8681999" cy="49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aliasing and cloning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you assign a list variable to another, both variables refer to the same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Because the same list has two different names now, we say that the list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aliased. Changes made with one list affect the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5" y="2571750"/>
            <a:ext cx="8520601" cy="22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If you want to modify a list and also keep a copy of the original, you need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 a technique called cloning.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 The easiest way to clone a list is to use the slice operator. 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29" y="2483925"/>
            <a:ext cx="7763399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50" y="3945375"/>
            <a:ext cx="77098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7100" y="4169550"/>
            <a:ext cx="56959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-77000" y="4642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Equality of lists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A list and its alias refer to the same list.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On the other hand, a list and its clone refer to two different lists although both have the same elements.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The equality between a list and its alias is object identity and the equality between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and its clone is known as structural equivalence.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 The is operator can be used to test for object identity.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 It returns True if the  two operands refer to the same list, and it returns False if the operands refer to distinct lists (even if they are structurally equivalent).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Equality of lists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</a:t>
            </a:r>
            <a:r>
              <a:rPr lang="en-GB"/>
              <a:t>he following code illustrates this: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Consider the following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50" y="1017725"/>
            <a:ext cx="8316225" cy="36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tuples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A tuple is a sequence of values that resembles a list, except that a tuple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immutable.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You create a tuple by enclosing its elements in parentheses instead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of square brackets.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(Strictly speaking, the enclosing parentheses are optional, but are included to improve readability.) The elements are to be separated by commas. Following are some examples: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100" y="3806875"/>
            <a:ext cx="3208750" cy="13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To create a tuple with a single element, we have to include a comma at the end, even though there is only one value.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Without the comma, Python treats the element as a string in parentheses.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25" y="2246524"/>
            <a:ext cx="5810250" cy="28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67475"/>
            <a:ext cx="85206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Tuple creation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658375"/>
            <a:ext cx="8520600" cy="3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tuple can be created by enclosing its elements in parentheses.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Another way to create a tuple is to use the tuple() function.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0500"/>
            <a:ext cx="86898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00" y="398475"/>
            <a:ext cx="8778251" cy="42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0"/>
          <p:cNvSpPr/>
          <p:nvPr/>
        </p:nvSpPr>
        <p:spPr>
          <a:xfrm>
            <a:off x="444675" y="408100"/>
            <a:ext cx="1107000" cy="6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50" y="128975"/>
            <a:ext cx="7224126" cy="15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650" y="1709775"/>
            <a:ext cx="7330000" cy="34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15600"/>
            <a:ext cx="85206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You could also </a:t>
            </a:r>
            <a:r>
              <a:rPr b="1" lang="en-GB"/>
              <a:t>use an expression as an index in the subscript operator</a:t>
            </a:r>
            <a:r>
              <a:rPr lang="en-GB"/>
              <a:t>, as </a:t>
            </a:r>
            <a:r>
              <a:rPr b="1" lang="en-GB"/>
              <a:t>newnest[5-4]</a:t>
            </a:r>
            <a:r>
              <a:rPr lang="en-GB"/>
              <a:t> in the example above.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  The interpreter will evaluate the expression to determine the index.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 </a:t>
            </a:r>
            <a:r>
              <a:rPr b="1" lang="en-GB"/>
              <a:t>Printing the list 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by specifying its name in the print method displays the list elements enclosed in a </a:t>
            </a:r>
            <a:r>
              <a:rPr b="1" lang="en-GB" sz="1800"/>
              <a:t>pair of brackets</a:t>
            </a:r>
            <a:r>
              <a:rPr lang="en-GB" sz="1800"/>
              <a:t>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To </a:t>
            </a:r>
            <a:r>
              <a:rPr b="1" lang="en-GB"/>
              <a:t>display the entire list without the brackets</a:t>
            </a:r>
            <a:r>
              <a:rPr lang="en-GB"/>
              <a:t> themselves, you should traverse the list printing the elements one by one.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000" y="2795175"/>
            <a:ext cx="6988775" cy="23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list comprehension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Creating a new list from an existing list is called </a:t>
            </a:r>
            <a:r>
              <a:rPr lang="en-GB"/>
              <a:t>list comprehension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Assume you have a list of numbers from which you want to create another list consisting only of odd numbers in the original list.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This can be done by using a for loop to traverse the original list and copying the odd numbers to a second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 But with list comprehension, life is far more easy! See below: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0" y="3064350"/>
            <a:ext cx="81333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5" y="177100"/>
            <a:ext cx="8823725" cy="47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0" y="292600"/>
            <a:ext cx="8874500" cy="46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operations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5" y="937500"/>
            <a:ext cx="8002850" cy="23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b="71679" l="0" r="0" t="0"/>
          <a:stretch/>
        </p:blipFill>
        <p:spPr>
          <a:xfrm>
            <a:off x="733450" y="3064675"/>
            <a:ext cx="7334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177100"/>
            <a:ext cx="8864874" cy="45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