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60" r:id="rId9"/>
    <p:sldId id="270" r:id="rId10"/>
    <p:sldId id="261" r:id="rId11"/>
    <p:sldId id="272" r:id="rId12"/>
    <p:sldId id="262" r:id="rId13"/>
    <p:sldId id="271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ACCESS.2021.310466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Image/video 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Optimisation Technique in 5G network using 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&amp; 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90" y="2506295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2102"/>
              </p:ext>
            </p:extLst>
          </p:nvPr>
        </p:nvGraphicFramePr>
        <p:xfrm>
          <a:off x="612476" y="2864011"/>
          <a:ext cx="4488441" cy="1816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252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2499189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545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u="none" strike="noStrike" cap="none" dirty="0">
                          <a:solidFill>
                            <a:srgbClr val="17365D"/>
                          </a:solidFill>
                        </a:rPr>
                        <a:t>Name: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Roll Number: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65489">
                <a:tc>
                  <a:txBody>
                    <a:bodyPr/>
                    <a:lstStyle/>
                    <a:p>
                      <a:r>
                        <a:rPr lang="en-IN" sz="1400" dirty="0" err="1"/>
                        <a:t>Theertharaj</a:t>
                      </a:r>
                      <a:r>
                        <a:rPr lang="en-IN" sz="1400" dirty="0"/>
                        <a:t> A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20211CSD0118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65489">
                <a:tc>
                  <a:txBody>
                    <a:bodyPr/>
                    <a:lstStyle/>
                    <a:p>
                      <a:r>
                        <a:rPr lang="en-IN" sz="1400" dirty="0" err="1"/>
                        <a:t>Kamal</a:t>
                      </a:r>
                      <a:r>
                        <a:rPr lang="en-IN" sz="1400" dirty="0"/>
                        <a:t> S 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20211CSD0205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65489">
                <a:tc>
                  <a:txBody>
                    <a:bodyPr/>
                    <a:lstStyle/>
                    <a:p>
                      <a:r>
                        <a:rPr lang="en-IN" sz="1400" dirty="0" err="1"/>
                        <a:t>Varsha</a:t>
                      </a:r>
                      <a:r>
                        <a:rPr lang="en-IN" sz="1400" dirty="0"/>
                        <a:t> 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20211CSD0083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65489">
                <a:tc>
                  <a:txBody>
                    <a:bodyPr/>
                    <a:lstStyle/>
                    <a:p>
                      <a:r>
                        <a:rPr lang="en-IN" sz="1400" dirty="0" err="1"/>
                        <a:t>Tanishka</a:t>
                      </a:r>
                      <a:r>
                        <a:rPr lang="en-IN" sz="1400" dirty="0"/>
                        <a:t>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20211CSD0040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12304" y="2946337"/>
            <a:ext cx="4656027" cy="201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Under the Supervision of,</a:t>
            </a:r>
          </a:p>
          <a:p>
            <a:pPr algn="l"/>
            <a:r>
              <a:rPr lang="en-GB" sz="1400" dirty="0"/>
              <a:t>	Mr. </a:t>
            </a:r>
            <a:r>
              <a:rPr lang="en-GB" sz="1400" dirty="0" err="1"/>
              <a:t>Lakshmisha</a:t>
            </a:r>
            <a:r>
              <a:rPr lang="en-GB" sz="1400" dirty="0"/>
              <a:t> S K</a:t>
            </a:r>
          </a:p>
          <a:p>
            <a:pPr algn="l"/>
            <a:r>
              <a:rPr lang="en-GB" sz="1400" dirty="0"/>
              <a:t>	Associate Professor</a:t>
            </a:r>
          </a:p>
          <a:p>
            <a:pPr algn="l"/>
            <a:r>
              <a:rPr lang="en-GB" sz="1400" dirty="0"/>
              <a:t>	School of Computer Science &amp; 	Engineering</a:t>
            </a:r>
          </a:p>
          <a:p>
            <a:pPr algn="l"/>
            <a:r>
              <a:rPr lang="en-GB" sz="1400" dirty="0"/>
              <a:t>	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</a:t>
            </a:r>
          </a:p>
          <a:p>
            <a:r>
              <a:rPr lang="en-GB" dirty="0"/>
              <a:t>Review-1</a:t>
            </a:r>
          </a:p>
        </p:txBody>
      </p:sp>
      <p:sp>
        <p:nvSpPr>
          <p:cNvPr id="7" name="Google Shape;91;p13"/>
          <p:cNvSpPr txBox="1"/>
          <p:nvPr/>
        </p:nvSpPr>
        <p:spPr>
          <a:xfrm>
            <a:off x="612476" y="4680549"/>
            <a:ext cx="11447253" cy="123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6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Ms.Sirya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Bhanu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600" b="1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Dr.Manjula</a:t>
            </a:r>
            <a:r>
              <a:rPr lang="en-US" sz="16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H M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6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1600" b="1" i="0" u="none" strike="noStrike" cap="none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7BDAD-BE78-CFEC-401D-758F3C7B9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669" y="988560"/>
            <a:ext cx="116397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QDNet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deep neural network (DNN), to improve signal processing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C-RAN by reducing complexity and optimizing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RRUs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 received signals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them using a simple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these quantized signals over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fronthaul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CP.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CP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signals from all RRUs.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sparsely connected DNN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decode and reconstruct the original signals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managing the effects of quantization.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8E722-798E-A517-2946-7326E6000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3F2D-1EB0-16DC-69E1-34BDA7DB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847FF6-1770-CCC7-6428-DB2DD15E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37448"/>
            <a:ext cx="1157220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QDNet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dataset of signals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transmitted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received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loss function to guide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Benefits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complexity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traditional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better performance with less data loss over the limited fronthaul capacity.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Adapts to different network setups, making it suitable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deployment.</a:t>
            </a:r>
          </a:p>
        </p:txBody>
      </p:sp>
    </p:spTree>
    <p:extLst>
      <p:ext uri="{BB962C8B-B14F-4D97-AF65-F5344CB8AC3E}">
        <p14:creationId xmlns:p14="http://schemas.microsoft.com/office/powerpoint/2010/main" val="143608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marR="0" lvl="0" indent="-1905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Image/video Optimisation Technique in 5G network using 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</a:b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Verdana" panose="020B0604030504040204" pitchFamily="34" charset="0"/>
              </a:rPr>
              <a:t>AI &amp; 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29E8D-251B-B86B-0E00-5FEE8EAC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2"/>
          <a:stretch/>
        </p:blipFill>
        <p:spPr>
          <a:xfrm>
            <a:off x="1682151" y="2376867"/>
            <a:ext cx="8737157" cy="25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6D0D0-D5A8-C5EC-93C7-65453E4BE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166-A210-DAF7-9757-659BF1B8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572160-D5A0-D980-E090-1948FD08E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489" y="1023705"/>
            <a:ext cx="1284718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0" tIns="45720" rIns="720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Signal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better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quality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uplink reception compared to traditional methods like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Zero-Forcing (ZF)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Sphere Decoding (SD)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 Error Rate (BER)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more efficient processing of quantized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Computational Complexity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at the Central Processor (CP)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the need for complex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 like matrix inversion.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decoding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times, making the system more efficient for real-time communication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5G networks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6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5EC9F4-5373-4E4D-A9B1-881AFBC1C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200" y="997588"/>
            <a:ext cx="11362598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Fronthaul Utilization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effective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fronthaul capacity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resulting in lower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quantization noise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Ability to maintain good performance even when fewer bits are available for signal transmission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RRUs and the CP.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Adaptability to different network configurations, such as varying numbers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 Radio Units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(RRUs)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Suitable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large-scale 5G deployments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many RRUs need to be managed.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Energy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Potential reduction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consumption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signal processing, making the network more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 use of cloud resources for processing, contributing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savings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network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technique facilitates efficient resource allocation, reducing the computational loads and energy consumption while maintaining high performance, making it a viable solution for real-time applications.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integration of AI and ML with distributed learning assisted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fronthaul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compression in multi-antenna C-RAN enables enhanced network optimization, leading to improved image and video transmission quality in 5G networks.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 of distributed learning assisted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fronthaul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compression in multi-antenna C-RAN provides a future-proof solution for image and video optimization in 5G networks, enabling seamless support for emerging applications and services.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Google Shape;145;p22"/>
          <p:cNvSpPr txBox="1">
            <a:spLocks/>
          </p:cNvSpPr>
          <p:nvPr/>
        </p:nvSpPr>
        <p:spPr>
          <a:xfrm>
            <a:off x="812800" y="1143001"/>
            <a:ext cx="10668000" cy="1212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Askri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, A., Zhang, C., &amp;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Rekaya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-Ben Othman, G. (2021). Distributed learning assisted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fronthaul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compression for multi-antenna C-RAN. </a:t>
            </a:r>
            <a:r>
              <a:rPr kumimoji="0" lang="en-IN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IEEE Access, 9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, 113997-114007. </a:t>
            </a:r>
          </a:p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https://doi.org/10.1109/ACCESS.2021.3104660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953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953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953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BEFD41-C489-EB5C-6010-540E3190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2834"/>
            <a:ext cx="1180310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"Efficient Video Streaming over 5G Networks using HEVC"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John Doe, Jane Smith, 2021.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"Latency Reduction in Real-Time Streaming with 5G"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A. Kumar, B. Patel, 2020.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"AI-Based Optimization Techniques for Video Compression"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C. Zhang, D. Lee, 2022.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"Comparative Analysis of Adaptive Bitrate Algorithms for 5G Networks"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M. Roberts, E. Kim, 2019.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"Challenges in Implementing Video Streaming Services over 5G"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F. Gonzalez, H. Li, 2021.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"Image Transmission Optimization in IoT with 5G"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S. Chawla, R. Gupta, 2020.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"Efficiency of H.265 Video Coding in 5G Networks"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K. Singh, L. Wang, 2022.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"Quality of Experience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 Video Streaming Over 5G"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N. Brown, O. White, 2020.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"Edge Computing for Real-Time Video Processing in 5G"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T. Wilson, Y. Zhao, 2021.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"Network Slicing and Multimedia Services in 5G"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P. Hernandez, V. Silva, 2022. 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89" y="1384541"/>
            <a:ext cx="10668000" cy="4952997"/>
          </a:xfrm>
        </p:spPr>
        <p:txBody>
          <a:bodyPr>
            <a:normAutofit/>
          </a:bodyPr>
          <a:lstStyle/>
          <a:p>
            <a:r>
              <a:rPr lang="en-US" sz="2000" dirty="0"/>
              <a:t>This project explores the application of 5G technology to enhance the optimization of image and video transmissions. With the increased bandwidth and reduced latency provided by 5G networks, real-time streaming and transmission of high-definition content can be significantly improved. </a:t>
            </a:r>
          </a:p>
          <a:p>
            <a:endParaRPr lang="en-US" sz="2000" dirty="0"/>
          </a:p>
          <a:p>
            <a:r>
              <a:rPr lang="en-US" sz="2000" dirty="0"/>
              <a:t>The study focuses on advanced compression methods, adaptive </a:t>
            </a:r>
            <a:r>
              <a:rPr lang="en-US" sz="2000" dirty="0" err="1"/>
              <a:t>bitrate</a:t>
            </a:r>
            <a:r>
              <a:rPr lang="en-US" sz="2000" dirty="0"/>
              <a:t> streaming, and real-time decoding techniques that leverage the capabilities of 5G. The proposed method aims to address the limitations of existing technologies in ensuring smooth, high-quality multimedia streaming across devices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82" y="1531189"/>
            <a:ext cx="10668000" cy="4952997"/>
          </a:xfrm>
        </p:spPr>
        <p:txBody>
          <a:bodyPr>
            <a:normAutofit/>
          </a:bodyPr>
          <a:lstStyle/>
          <a:p>
            <a:r>
              <a:rPr lang="en-US" sz="2000" dirty="0"/>
              <a:t>a deep neural network-based method for optimizing uplink reception in cloud radio access networks (C-RAN), addressing the complexities of computation while adhering to quantization rules.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Experimental results demonstrate that </a:t>
            </a:r>
            <a:r>
              <a:rPr lang="en-US" sz="2000" dirty="0" err="1"/>
              <a:t>QDNet</a:t>
            </a:r>
            <a:r>
              <a:rPr lang="en-US" sz="2000" dirty="0"/>
              <a:t> provides a significant SNR gain (up to 2 dB) over existing methods like zero-forcing equalization, with comparable or lower computational complexity, particularly in scenarios with limited </a:t>
            </a:r>
            <a:r>
              <a:rPr lang="en-US" sz="2000" dirty="0" err="1"/>
              <a:t>fronthaul</a:t>
            </a:r>
            <a:r>
              <a:rPr lang="en-US" sz="2000" dirty="0"/>
              <a:t> link capacity.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10668000" cy="511277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CBD9E5-AFAE-4065-3EC4-E6B0BFC16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34860"/>
              </p:ext>
            </p:extLst>
          </p:nvPr>
        </p:nvGraphicFramePr>
        <p:xfrm>
          <a:off x="140417" y="511277"/>
          <a:ext cx="11911166" cy="619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55">
                  <a:extLst>
                    <a:ext uri="{9D8B030D-6E8A-4147-A177-3AD203B41FA5}">
                      <a16:colId xmlns:a16="http://schemas.microsoft.com/office/drawing/2014/main" val="1075505705"/>
                    </a:ext>
                  </a:extLst>
                </a:gridCol>
                <a:gridCol w="2089893">
                  <a:extLst>
                    <a:ext uri="{9D8B030D-6E8A-4147-A177-3AD203B41FA5}">
                      <a16:colId xmlns:a16="http://schemas.microsoft.com/office/drawing/2014/main" val="2917355671"/>
                    </a:ext>
                  </a:extLst>
                </a:gridCol>
                <a:gridCol w="1698634">
                  <a:extLst>
                    <a:ext uri="{9D8B030D-6E8A-4147-A177-3AD203B41FA5}">
                      <a16:colId xmlns:a16="http://schemas.microsoft.com/office/drawing/2014/main" val="1221310869"/>
                    </a:ext>
                  </a:extLst>
                </a:gridCol>
                <a:gridCol w="2147150">
                  <a:extLst>
                    <a:ext uri="{9D8B030D-6E8A-4147-A177-3AD203B41FA5}">
                      <a16:colId xmlns:a16="http://schemas.microsoft.com/office/drawing/2014/main" val="3831909460"/>
                    </a:ext>
                  </a:extLst>
                </a:gridCol>
                <a:gridCol w="3101438">
                  <a:extLst>
                    <a:ext uri="{9D8B030D-6E8A-4147-A177-3AD203B41FA5}">
                      <a16:colId xmlns:a16="http://schemas.microsoft.com/office/drawing/2014/main" val="3223111158"/>
                    </a:ext>
                  </a:extLst>
                </a:gridCol>
                <a:gridCol w="2506496">
                  <a:extLst>
                    <a:ext uri="{9D8B030D-6E8A-4147-A177-3AD203B41FA5}">
                      <a16:colId xmlns:a16="http://schemas.microsoft.com/office/drawing/2014/main" val="1879114669"/>
                    </a:ext>
                  </a:extLst>
                </a:gridCol>
              </a:tblGrid>
              <a:tr h="5157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+mn-lt"/>
                        </a:rPr>
                        <a:t>Sl</a:t>
                      </a:r>
                      <a:r>
                        <a:rPr lang="en-US" sz="1100" dirty="0">
                          <a:latin typeface="+mn-lt"/>
                        </a:rPr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ea typeface="Verdana" panose="020B0604030504040204" pitchFamily="34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Technology/Concept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Result/Findings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Limitations/Challenges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46154"/>
                  </a:ext>
                </a:extLst>
              </a:tr>
              <a:tr h="620936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Intelligent Resource Allocation for Video Streaming in 5G Networks Using Deep Reinforcement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 X. Liu, Y. Wang and </a:t>
                      </a:r>
                    </a:p>
                    <a:p>
                      <a:r>
                        <a:rPr lang="en-US" sz="900" dirty="0"/>
                        <a:t>L. Hanzo</a:t>
                      </a:r>
                    </a:p>
                    <a:p>
                      <a:pPr algn="ctr"/>
                      <a:r>
                        <a:rPr lang="en-US" sz="900" dirty="0"/>
                        <a:t>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Deep reinforcement learning, 5G networks, resource allocation, video streaming.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Proposed deep reinforcement learning-based algorithm outperforms traditional methods in improving video quality, reducing delay, and optimizing energy consumption.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Requires large datasets for training, computational complexity, and potential generalizability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43640"/>
                  </a:ext>
                </a:extLst>
              </a:tr>
              <a:tr h="620936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Adaptive Image and Video Quality Optimization in 5G Networks Using Deep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/>
                        <a:t>A.Al-Amri</a:t>
                      </a:r>
                      <a:r>
                        <a:rPr lang="es-ES" sz="900" dirty="0"/>
                        <a:t>, M. Al-</a:t>
                      </a:r>
                      <a:r>
                        <a:rPr lang="es-ES" sz="900" dirty="0" err="1"/>
                        <a:t>Rodhan</a:t>
                      </a:r>
                      <a:r>
                        <a:rPr lang="es-ES" sz="900" dirty="0"/>
                        <a:t>, and </a:t>
                      </a:r>
                      <a:r>
                        <a:rPr lang="es-ES" sz="900" dirty="0" err="1"/>
                        <a:t>A.Al-Dhahir</a:t>
                      </a:r>
                      <a:r>
                        <a:rPr lang="es-ES" sz="900" dirty="0"/>
                        <a:t>.</a:t>
                      </a:r>
                    </a:p>
                    <a:p>
                      <a:pPr algn="ctr"/>
                      <a:r>
                        <a:rPr lang="es-ES" sz="900" dirty="0"/>
                        <a:t>(2022)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Deep learning, 5G networks, image/video quality optimization, adaptive resource allocation.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Proposed deep learning-based approach effectively adapts image/video quality to varying network conditions, improving user experience and resource utilization.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Requires large datasets for training, computational complexity, and potential generalizability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00964"/>
                  </a:ext>
                </a:extLst>
              </a:tr>
              <a:tr h="674503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Deep Learning-Based Image and Video Quality Enhancement for 5G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M. Li, X. Wang, and </a:t>
                      </a:r>
                    </a:p>
                    <a:p>
                      <a:r>
                        <a:rPr lang="de-DE" sz="900" dirty="0"/>
                        <a:t>Y. Zhang </a:t>
                      </a:r>
                    </a:p>
                    <a:p>
                      <a:pPr algn="ctr"/>
                      <a:r>
                        <a:rPr lang="de-DE" sz="900" dirty="0"/>
                        <a:t>(2021)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Deep learning, 5G networks, image/video quality enhancement, denoising, super-resolution.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Proposed deep learning-based methods significantly improve image/video quality in 5G networks, especially under challenging conditions like low-bandwidth and high-interference scenarios.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Requires large datasets for training, computational complexity, and potential generalizability issues to different network environments.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99260"/>
                  </a:ext>
                </a:extLst>
              </a:tr>
              <a:tr h="620936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AI-Driven Video Quality Adaptation for 5G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L. Liu, J. Wang, and </a:t>
                      </a:r>
                    </a:p>
                    <a:p>
                      <a:r>
                        <a:rPr lang="en-US" sz="900" dirty="0"/>
                        <a:t>H. Chen</a:t>
                      </a:r>
                    </a:p>
                    <a:p>
                      <a:pPr algn="ctr"/>
                      <a:r>
                        <a:rPr lang="en-US" sz="900" dirty="0"/>
                        <a:t>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AI, 5G networks, video quality adaptation, reinforcement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Proposed AI-driven approach effectively adapts video quality to varying network conditions, improving user experience and resource utilization.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Requires large datasets for training, computational complexity, and potential generalizability issues to different network environments.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11449"/>
                  </a:ext>
                </a:extLst>
              </a:tr>
              <a:tr h="753993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Deep Learning-Based Image and Video Compression for 5G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S. Park, J. Kim, and S. Lee</a:t>
                      </a:r>
                    </a:p>
                    <a:p>
                      <a:pPr algn="ctr"/>
                      <a:r>
                        <a:rPr lang="en-US" sz="900" dirty="0"/>
                        <a:t>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Deep learning, 5G networks, image/video compression, autoencoders.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Proposed deep learning-based compression algorithms achieve higher compression rates while maintaining comparable image/video quality compared to traditional methods.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Requires large datasets for training, computational complexity, and potential generalizability issues to different network environments and content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63867"/>
                  </a:ext>
                </a:extLst>
              </a:tr>
              <a:tr h="753993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6.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Joint Content Adaptation and Resource Allocation for Real-time Video Streaming in 5G Networks Using Deep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Y. Zhang, J. Li, and Q. Liu</a:t>
                      </a:r>
                    </a:p>
                    <a:p>
                      <a:pPr algn="ctr"/>
                      <a:r>
                        <a:rPr lang="en-US" sz="900" dirty="0"/>
                        <a:t>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Deep learning, 5G networks, real-time video streaming, content adaptation, resource allocation.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Proposed deep learning-based approach effectively jointly adapts content and allocates resources, improving video quality and user experience in 5G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Requires large datasets for training, computational complexity, and potential generalizability issues to different network environments and content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2337"/>
                  </a:ext>
                </a:extLst>
              </a:tr>
              <a:tr h="652743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AI-Driven Image and Video Optimization in 5G Networks: A Survey.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M. Al-</a:t>
                      </a:r>
                      <a:r>
                        <a:rPr lang="es-ES" sz="900" dirty="0" err="1"/>
                        <a:t>Amri</a:t>
                      </a:r>
                      <a:r>
                        <a:rPr lang="es-ES" sz="900" dirty="0"/>
                        <a:t>, M. Al-</a:t>
                      </a:r>
                      <a:r>
                        <a:rPr lang="es-ES" sz="900" dirty="0" err="1"/>
                        <a:t>Rodhan</a:t>
                      </a:r>
                      <a:r>
                        <a:rPr lang="es-ES" sz="900" dirty="0"/>
                        <a:t>, and A. Al-</a:t>
                      </a:r>
                      <a:r>
                        <a:rPr lang="es-ES" sz="900" dirty="0" err="1"/>
                        <a:t>Dhahir</a:t>
                      </a:r>
                      <a:r>
                        <a:rPr lang="es-ES" sz="900" dirty="0"/>
                        <a:t>.</a:t>
                      </a:r>
                    </a:p>
                    <a:p>
                      <a:pPr algn="ctr"/>
                      <a:r>
                        <a:rPr lang="es-ES" sz="900" dirty="0"/>
                        <a:t>(2023)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AI, 5G networks, image/video optimization, survey, deep learning, reinforcement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Survey provides comprehensive overview of AI-driven techniques for image/video optimization in 5G networks, highlighting their potential benefits and challenges.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It may not cover all existing approaches, and the effectiveness of techniques can vary depending on specific network conditions and content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231868"/>
                  </a:ext>
                </a:extLst>
              </a:tr>
              <a:tr h="872638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8.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AI-Enabled Video Streaming in 5G Networks: Challenges and Opportunities.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W. Chen, J. Li, and Q. Liu</a:t>
                      </a:r>
                    </a:p>
                    <a:p>
                      <a:pPr algn="ctr"/>
                      <a:r>
                        <a:rPr lang="en-US" sz="900" dirty="0"/>
                        <a:t>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AI, 5G networks, video streaming, challenges, opportunities.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Paper identifies key challenges and opportunities for AI-enabled video streaming in 5G networks, highlighting the potential benefits and limitations of AI-based solutions.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It may not cover all existing challenges and opportunities, and the effectiveness of AI-based solutions can vary depending on specific network conditions.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1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1. Problem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C-RAN Architecture</a:t>
            </a:r>
            <a:r>
              <a:rPr lang="en-US" dirty="0"/>
              <a:t>: Remote Radio Units (RRUs) are connected to a Central Processor (CP) over a finite-capacity fronthaul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computational complexity for signal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Quantization constraints in the fronthaul, which limit data transmission between RRUs and CP.</a:t>
            </a:r>
          </a:p>
          <a:p>
            <a:r>
              <a:rPr lang="en-US" b="1" dirty="0"/>
              <a:t>2. Introduction of </a:t>
            </a:r>
            <a:r>
              <a:rPr lang="en-US" b="1" dirty="0" err="1"/>
              <a:t>QDNet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Develop a distributed deep neural network (DNN) called </a:t>
            </a:r>
            <a:r>
              <a:rPr lang="en-US" b="1" dirty="0" err="1"/>
              <a:t>QDNet</a:t>
            </a:r>
            <a:r>
              <a:rPr lang="en-US" dirty="0"/>
              <a:t> to optimize signal processing at both RRUs and the CP.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Idea</a:t>
            </a:r>
            <a:r>
              <a:rPr lang="en-US" dirty="0"/>
              <a:t>: Use deep learning to jointly optimize the transformation and quantization at the RRUs and the decoding process at the CP.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46B3D-F537-EA9F-D879-18520B2E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7572-BC53-597F-E188-15F3071E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8036-D6E8-4035-635B-739E2BC7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3. Architecture of </a:t>
            </a:r>
            <a:r>
              <a:rPr lang="en-US" b="1" dirty="0" err="1"/>
              <a:t>QDNet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Distributed DNN Design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At the RRU Level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Each RRU applies a transformation to its received signal.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Signals are then quantized using a </a:t>
            </a:r>
            <a:r>
              <a:rPr lang="en-US" b="1" dirty="0"/>
              <a:t>uniform scalar quantization</a:t>
            </a:r>
            <a:r>
              <a:rPr lang="en-US" dirty="0"/>
              <a:t> technique and sent to the CP.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transformation process is optimized through a clipping threshold.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At the CP Level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CP combines the quantized signals received from all RRUs.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It uses a sparsely connected DNN to decode these signals while accounting for quantization noise.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Inspired by the </a:t>
            </a:r>
            <a:r>
              <a:rPr lang="en-US" b="1" dirty="0"/>
              <a:t>projected gradient descent algorithm</a:t>
            </a:r>
            <a:r>
              <a:rPr lang="en-US" dirty="0"/>
              <a:t>, the network iteratively refines the signal estimation.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Process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DNN is trained offline using a dataset of input-output pairs (received signals and actual transmitted signals).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Mean Squared Error (MSE)</a:t>
            </a:r>
            <a:r>
              <a:rPr lang="en-US" dirty="0"/>
              <a:t> as the loss function to optimize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Simulations are conducted over various SNR levels and channel conditions for robust performance.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82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0D706-43DA-DA82-75DD-9065258E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713D-13B3-47B7-0EC1-57E98DB0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15A2-5F79-CE2D-AF1F-1F61B8E4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4. Key Features of the </a:t>
            </a:r>
            <a:r>
              <a:rPr lang="en-US" b="1" dirty="0" err="1"/>
              <a:t>QDNet</a:t>
            </a:r>
            <a:r>
              <a:rPr lang="en-US" b="1" dirty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Sparse Connections</a:t>
            </a:r>
            <a:r>
              <a:rPr lang="en-US" dirty="0"/>
              <a:t>: Reduces computational complexity by using sparsely connected layers rather than fully connected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Joint Optimization</a:t>
            </a:r>
            <a:r>
              <a:rPr lang="en-US" dirty="0"/>
              <a:t>: Simultaneously optimizes the RRU-side transformation and CP-side decoding.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Adaptable Design</a:t>
            </a:r>
            <a:r>
              <a:rPr lang="en-US" dirty="0"/>
              <a:t>: Can adjust to changes in network parameters, such as the number of RRUs, users, and fronthaul capacity.</a:t>
            </a:r>
          </a:p>
          <a:p>
            <a:r>
              <a:rPr lang="en-US" b="1" dirty="0"/>
              <a:t>5. Evaluation and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QDNet’s</a:t>
            </a:r>
            <a:r>
              <a:rPr lang="en-US" dirty="0"/>
              <a:t> performance is compared with traditional signal detection methods like </a:t>
            </a:r>
            <a:r>
              <a:rPr lang="en-US" b="1" dirty="0"/>
              <a:t>Zero-Forcing (ZF)</a:t>
            </a:r>
            <a:r>
              <a:rPr lang="en-US" dirty="0"/>
              <a:t> and </a:t>
            </a:r>
            <a:r>
              <a:rPr lang="en-US" b="1" dirty="0"/>
              <a:t>Sphere Decoding (SD)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achieves superior performance in scenarios with limited fronthaul capacity and many RRUs, demonstrating a balance between accuracy and computational efficiency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52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Design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QDNet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deep neural network (DNN), to improve signal processing in C-RAN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by reducing complexity and optimizing data transmission.</a:t>
            </a:r>
          </a:p>
          <a:p>
            <a:endParaRPr lang="en-US" sz="2000" dirty="0"/>
          </a:p>
          <a:p>
            <a:r>
              <a:rPr lang="en-US" sz="2000" dirty="0"/>
              <a:t>To enhance visual quality of Optimization image through effective quantization using deep learning technique.</a:t>
            </a:r>
          </a:p>
          <a:p>
            <a:endParaRPr lang="en-US" sz="2000" dirty="0"/>
          </a:p>
          <a:p>
            <a:r>
              <a:rPr lang="en-US" sz="2000" dirty="0"/>
              <a:t>To design an FPGA based image Optimization algorithm that achieves High Throughput and Low Latency Comparative analysis of proposed FPGA-based image Optimization algorithm with existing Optimization algorithm.</a:t>
            </a:r>
          </a:p>
          <a:p>
            <a:endParaRPr lang="en-US" sz="2000" dirty="0"/>
          </a:p>
          <a:p>
            <a:r>
              <a:rPr lang="en-US" sz="2000" dirty="0"/>
              <a:t> To design faster FPGA-based image Optimization technique in Integrate with Next-Generation Wireless Network Protocols Develop an Efficient Deep Learning-Based Image Optimization Model for Visual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7926F-E67D-8B41-E36D-D1E3B97C9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7936-06B9-C23C-728D-9468DB2B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D12B-3574-A096-A665-6F1A370FF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Design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QDNet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deep neural network (DNN), to improve signal processing in C-RAN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by reducing complexity and optimizing data transmission.</a:t>
            </a:r>
          </a:p>
          <a:p>
            <a:r>
              <a:rPr lang="en-US" sz="2000" dirty="0"/>
              <a:t>Mainly we are focusing on the above objective</a:t>
            </a:r>
          </a:p>
        </p:txBody>
      </p:sp>
    </p:spTree>
    <p:extLst>
      <p:ext uri="{BB962C8B-B14F-4D97-AF65-F5344CB8AC3E}">
        <p14:creationId xmlns:p14="http://schemas.microsoft.com/office/powerpoint/2010/main" val="301086184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488</TotalTime>
  <Words>2216</Words>
  <Application>Microsoft Office PowerPoint</Application>
  <PresentationFormat>Widescreen</PresentationFormat>
  <Paragraphs>218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Cambria</vt:lpstr>
      <vt:lpstr>Verdana</vt:lpstr>
      <vt:lpstr>Wingdings</vt:lpstr>
      <vt:lpstr>Bioinformatics</vt:lpstr>
      <vt:lpstr>Image/video Optimisation Technique in 5G network using  AI &amp; ML</vt:lpstr>
      <vt:lpstr>Introduction</vt:lpstr>
      <vt:lpstr>Introduction</vt:lpstr>
      <vt:lpstr>Literature Review</vt:lpstr>
      <vt:lpstr>Proposed Method</vt:lpstr>
      <vt:lpstr>Proposed Method</vt:lpstr>
      <vt:lpstr>Proposed Method</vt:lpstr>
      <vt:lpstr>Objectives</vt:lpstr>
      <vt:lpstr>Objectives</vt:lpstr>
      <vt:lpstr>Methodology</vt:lpstr>
      <vt:lpstr>Methodology</vt:lpstr>
      <vt:lpstr>Timeline of Project</vt:lpstr>
      <vt:lpstr>Expected Outcomes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Theertharaj A N</cp:lastModifiedBy>
  <cp:revision>20</cp:revision>
  <dcterms:created xsi:type="dcterms:W3CDTF">2023-03-16T03:26:27Z</dcterms:created>
  <dcterms:modified xsi:type="dcterms:W3CDTF">2024-10-20T12:25:48Z</dcterms:modified>
</cp:coreProperties>
</file>