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ink/ink1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701" r:id="rId2"/>
    <p:sldId id="965" r:id="rId3"/>
    <p:sldId id="968" r:id="rId4"/>
    <p:sldId id="969" r:id="rId5"/>
    <p:sldId id="967" r:id="rId6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4CA"/>
    <a:srgbClr val="FFFFFF"/>
    <a:srgbClr val="DBEAE8"/>
    <a:srgbClr val="F7F8F8"/>
    <a:srgbClr val="00BCBD"/>
    <a:srgbClr val="14A88F"/>
    <a:srgbClr val="CEC9AE"/>
    <a:srgbClr val="EDEADA"/>
    <a:srgbClr val="ED7D31"/>
    <a:srgbClr val="E7F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88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571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0A908C-B036-4BD1-A090-1FB5055EAE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3DDD4-96D3-4612-8220-ED1266E226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78E54-7234-4B80-93FC-7A3CC619E02F}" type="datetimeFigureOut">
              <a:rPr lang="en-GB" smtClean="0"/>
              <a:t>24/09/2021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1DEC6-E589-4815-8FAF-DE6FDCAC8C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CB59E-C18F-4E22-B811-09EE35D81A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F861A-596B-41C5-9C0B-538A0969E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573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4T10:13:32.72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0 9 2816 0 0,'0'0'128'0'0,"0"0"24"0"0,0-9-152 0 0,0 9 0 0 0,0 0 0 0 0,0 0 0 0 0,0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38CE0-552F-472A-8C70-502681C521FF}" type="datetimeFigureOut">
              <a:rPr lang="en-GB" smtClean="0"/>
              <a:t>24/09/2021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EBAD6-3D7C-4168-B3D5-3E1E121FA8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62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34A7-18D6-4673-9E09-42BEAE7FC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18D82-A80D-4DEA-BFB3-CAB455FF8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F48C1-50EA-44B5-9EB1-ED2D63D6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C89C-F04B-4153-A1AB-57AC7D3994A4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3757B-2029-42A4-81E3-BE1CEF43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A9B6-9C3B-4423-BD36-913C79B0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4295-0F1D-4F0A-8EF2-C394EDE9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F1C9-D2BB-429C-98F1-08CF8B0C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30A3D-3E81-4151-AAD1-E47640ACF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785FF-BAA5-4C23-82DF-38B77BCD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C89C-F04B-4153-A1AB-57AC7D3994A4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6525C-DCF3-4964-BA2D-49ABB783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3803A-5AA1-4374-A8FD-81845708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4295-0F1D-4F0A-8EF2-C394EDE9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6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29832-0D10-4BD3-BEA8-D8D3F933D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80938-17ED-47CB-9E82-1C5F85972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B69D8-C2E5-412B-833A-B0E42093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C89C-F04B-4153-A1AB-57AC7D3994A4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A55F9-75F1-4959-B316-BC2D9F6C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863F7-01DA-4D06-BC6E-82C6E8DD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4295-0F1D-4F0A-8EF2-C394EDE9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0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A943-5ECE-4186-9992-B2E0E35F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8D3A9-D392-4875-9EB0-051A5536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4732F-6692-47C8-ACD3-1B59D068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C89C-F04B-4153-A1AB-57AC7D3994A4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28ED0-3E2E-4E43-A533-7B62F880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3612B-43DF-4D1D-BC11-1A59CE0F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4295-0F1D-4F0A-8EF2-C394EDE9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5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0E67-10EC-4CD1-AD0D-78B7B2C1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9F3A0-BE97-495B-9D2F-E957CE462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3AACD-1DE1-4716-9E52-149306D5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C89C-F04B-4153-A1AB-57AC7D3994A4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C2558-C96D-4051-BD1C-CBACF041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C0B6F-FF27-4378-ABAE-7EDC81E7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4295-0F1D-4F0A-8EF2-C394EDE9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5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8C57-1F37-4327-9820-3AFBEE20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1278-BD86-4843-A84C-9915A4A20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253AC-FA08-42E0-AAA3-D13CA078B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B507A-9F4A-4AC7-8924-6F34113D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C89C-F04B-4153-A1AB-57AC7D3994A4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BBF06-678F-4DC7-A493-6DCAEC92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1099B-FA39-4470-A259-2A549048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4295-0F1D-4F0A-8EF2-C394EDE9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BC01-C3B9-4C89-8E8D-DB4293EF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AB81B-1839-40F1-AD73-9970387C5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00BE1-B50E-4A12-BB4F-D0AD0A631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D49A3-A91F-4465-B671-8A114140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540C4-48A9-4A9E-8AA2-74C913CDE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1AC13-B761-4BD5-8374-0B37E81C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C89C-F04B-4153-A1AB-57AC7D3994A4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6BEDB-B5A4-406E-9FEC-B09C958F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8B388-1F9F-4201-A3D4-33103240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4295-0F1D-4F0A-8EF2-C394EDE9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3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D550-2608-4922-B2EB-7055C512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9AFFD4-58BC-456C-B5AA-49E0E5D4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C89C-F04B-4153-A1AB-57AC7D3994A4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7185F-3D3E-4787-B036-A923CED1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14B15-1B73-4E06-B83E-F93D4EF0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4295-0F1D-4F0A-8EF2-C394EDE9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1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4F4EF-F858-45B8-979D-C499BB69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C89C-F04B-4153-A1AB-57AC7D3994A4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48592E-32F6-4E2D-8CD0-E9483D0D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D0EC-47C8-4293-9E06-43EBA282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4295-0F1D-4F0A-8EF2-C394EDE9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7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AF28-5D98-41C4-B194-DA4AB9B3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C9AE7-58A9-4219-A15A-F7C6E592D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E48BF-2047-4AE6-82DD-EA00E7414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E55B3-80B7-4B7D-A429-A58C358F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C89C-F04B-4153-A1AB-57AC7D3994A4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C209C-210D-49E1-815C-CE4B3A4E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A0222-0132-4967-8C18-2C05859C7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4295-0F1D-4F0A-8EF2-C394EDE9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6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E57B-5931-49EE-BB31-2AFEB6CC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9EE01-B5B2-432A-9B18-445E0B023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C5547-DA6D-41F0-ACE6-5021D419B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86371-7BE5-4806-BC28-5B6B2D9F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C89C-F04B-4153-A1AB-57AC7D3994A4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624B2-7C4F-479D-ACB2-4D0306A7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CF210-940A-4F22-AA66-73CD5D2A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4295-0F1D-4F0A-8EF2-C394EDE9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0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679DCB6-1A87-440C-A28C-ACF71D5FABF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1767559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think-cell Slide" r:id="rId16" imgW="501" imgH="502" progId="TCLayout.ActiveDocument.1">
                  <p:embed/>
                </p:oleObj>
              </mc:Choice>
              <mc:Fallback>
                <p:oleObj name="think-cell Slide" r:id="rId16" imgW="501" imgH="50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2FD14F32-5B8B-46B7-A814-43DF38BB32E5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2462F-DA3E-4F96-ACA2-6E865862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147CA-9469-4E62-8B59-601F99E72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6B1DF-D292-45DC-BE3F-402038FD0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8C89C-F04B-4153-A1AB-57AC7D3994A4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BCB11-BE18-401B-8406-55FAB1038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8B16F-1E65-4A09-B73C-4AAD2443E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D4295-0F1D-4F0A-8EF2-C394EDE9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3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customXml" Target="../ink/ink1.xml"/><Relationship Id="rId5" Type="http://schemas.openxmlformats.org/officeDocument/2006/relationships/image" Target="../media/image1.emf"/><Relationship Id="rId10" Type="http://schemas.openxmlformats.org/officeDocument/2006/relationships/image" Target="../media/image2.jpeg"/><Relationship Id="rId4" Type="http://schemas.openxmlformats.org/officeDocument/2006/relationships/oleObject" Target="../embeddings/oleObject2.bin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6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8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10.xml"/><Relationship Id="rId7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2.png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8E958F9-82F6-486A-8FC8-F553FDFAFBD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61647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think-cell Slide" r:id="rId4" imgW="501" imgH="502" progId="TCLayout.ActiveDocument.1">
                  <p:embed/>
                </p:oleObj>
              </mc:Choice>
              <mc:Fallback>
                <p:oleObj name="think-cell Slide" r:id="rId4" imgW="501" imgH="502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58E958F9-82F6-486A-8FC8-F553FDFAFB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itel 3">
            <a:extLst>
              <a:ext uri="{FF2B5EF4-FFF2-40B4-BE49-F238E27FC236}">
                <a16:creationId xmlns:a16="http://schemas.microsoft.com/office/drawing/2014/main" id="{D35C913F-B4AF-4A76-87C1-BCEF1326007D}"/>
              </a:ext>
            </a:extLst>
          </p:cNvPr>
          <p:cNvSpPr txBox="1">
            <a:spLocks/>
          </p:cNvSpPr>
          <p:nvPr/>
        </p:nvSpPr>
        <p:spPr>
          <a:xfrm>
            <a:off x="4259758" y="2295356"/>
            <a:ext cx="7810322" cy="225702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400" b="1" i="0" kern="1200" baseline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800" b="0" dirty="0">
                <a:solidFill>
                  <a:srgbClr val="3B3838"/>
                </a:solidFill>
              </a:rPr>
              <a:t>BADS7205 : Data Streaming</a:t>
            </a:r>
            <a:endParaRPr lang="en-US" sz="4000" dirty="0">
              <a:solidFill>
                <a:srgbClr val="3B3838"/>
              </a:solidFill>
            </a:endParaRPr>
          </a:p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4000" dirty="0">
                <a:solidFill>
                  <a:srgbClr val="3B3838"/>
                </a:solidFill>
              </a:rPr>
              <a:t>Assignment 1 : Group ONE</a:t>
            </a:r>
            <a:endParaRPr lang="en-US" sz="2400" b="0" dirty="0">
              <a:solidFill>
                <a:srgbClr val="3B3838"/>
              </a:solidFill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th-TH" sz="1800" b="0" dirty="0">
              <a:solidFill>
                <a:srgbClr val="3B3838"/>
              </a:solidFill>
              <a:latin typeface="Prompt Light" panose="00000400000000000000" pitchFamily="2" charset="-34"/>
              <a:cs typeface="Prompt Light" panose="00000400000000000000" pitchFamily="2" charset="-34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th-TH" sz="1800" b="0" dirty="0">
                <a:solidFill>
                  <a:srgbClr val="3B3838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วิศราม</a:t>
            </a:r>
            <a:r>
              <a:rPr lang="en-GB" sz="1800" b="0" dirty="0">
                <a:solidFill>
                  <a:srgbClr val="3B3838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 		</a:t>
            </a:r>
            <a:r>
              <a:rPr lang="th-TH" sz="1800" b="0" dirty="0">
                <a:solidFill>
                  <a:srgbClr val="3B3838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	ขำเกษม</a:t>
            </a:r>
            <a:r>
              <a:rPr lang="en-GB" sz="1800" b="0" dirty="0">
                <a:solidFill>
                  <a:srgbClr val="3B3838"/>
                </a:solidFill>
              </a:rPr>
              <a:t>		6220412030</a:t>
            </a:r>
            <a:endParaRPr lang="en-US" sz="1800" b="0" dirty="0">
              <a:solidFill>
                <a:srgbClr val="3B3838"/>
              </a:solidFill>
            </a:endParaRPr>
          </a:p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th-TH" sz="1800" b="0" dirty="0">
                <a:solidFill>
                  <a:srgbClr val="3B3838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กอฟฟาร์ </a:t>
            </a:r>
            <a:r>
              <a:rPr lang="en-US" sz="1800" b="0" dirty="0">
                <a:solidFill>
                  <a:srgbClr val="3B3838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		</a:t>
            </a:r>
            <a:r>
              <a:rPr lang="th-TH" sz="1800" b="0" dirty="0">
                <a:solidFill>
                  <a:srgbClr val="3B3838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ลัดเลีย</a:t>
            </a:r>
            <a:r>
              <a:rPr lang="en-GB" sz="1800" b="0" dirty="0">
                <a:solidFill>
                  <a:srgbClr val="3B3838"/>
                </a:solidFill>
              </a:rPr>
              <a:t>		6310412019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th-TH" sz="1800" b="0" dirty="0">
                <a:solidFill>
                  <a:srgbClr val="3B3838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ธีธัช </a:t>
            </a:r>
            <a:r>
              <a:rPr lang="en-US" sz="1800" b="0" dirty="0">
                <a:solidFill>
                  <a:srgbClr val="3B3838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			</a:t>
            </a:r>
            <a:r>
              <a:rPr lang="th-TH" sz="1800" b="0" dirty="0">
                <a:solidFill>
                  <a:srgbClr val="3B3838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นาคเสนีย์</a:t>
            </a:r>
            <a:r>
              <a:rPr lang="en-GB" sz="1800" b="0" dirty="0">
                <a:solidFill>
                  <a:srgbClr val="3B3838"/>
                </a:solidFill>
              </a:rPr>
              <a:t>		6310412021</a:t>
            </a:r>
            <a:endParaRPr lang="th-TH" sz="1800" b="0" dirty="0">
              <a:solidFill>
                <a:srgbClr val="3B3838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44AFED-71C9-4CE6-9F9A-A1BB263694C0}"/>
                  </a:ext>
                </a:extLst>
              </p14:cNvPr>
              <p14:cNvContentPartPr/>
              <p14:nvPr/>
            </p14:nvContentPartPr>
            <p14:xfrm>
              <a:off x="6915265" y="864496"/>
              <a:ext cx="360" cy="3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44AFED-71C9-4CE6-9F9A-A1BB263694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10945" y="860176"/>
                <a:ext cx="9000" cy="118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9432F4E-37B6-43E7-BED0-DB2FAEAE9C66}"/>
              </a:ext>
            </a:extLst>
          </p:cNvPr>
          <p:cNvSpPr/>
          <p:nvPr/>
        </p:nvSpPr>
        <p:spPr>
          <a:xfrm>
            <a:off x="3954742" y="0"/>
            <a:ext cx="108000" cy="6858000"/>
          </a:xfrm>
          <a:prstGeom prst="rect">
            <a:avLst/>
          </a:prstGeom>
          <a:solidFill>
            <a:srgbClr val="00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E7D8CB86-A646-4D2F-94DD-DB907F11F02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87" r="17942"/>
          <a:stretch/>
        </p:blipFill>
        <p:spPr>
          <a:xfrm>
            <a:off x="0" y="0"/>
            <a:ext cx="3954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8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A65BD2C-9D64-4E3A-BA04-A14E9AE3593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28756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think-cell Slide" r:id="rId5" imgW="501" imgH="502" progId="TCLayout.ActiveDocument.1">
                  <p:embed/>
                </p:oleObj>
              </mc:Choice>
              <mc:Fallback>
                <p:oleObj name="think-cell Slide" r:id="rId5" imgW="501" imgH="502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A65BD2C-9D64-4E3A-BA04-A14E9AE359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" name="Rectangle 364">
            <a:extLst>
              <a:ext uri="{FF2B5EF4-FFF2-40B4-BE49-F238E27FC236}">
                <a16:creationId xmlns:a16="http://schemas.microsoft.com/office/drawing/2014/main" id="{EB9FCFE6-5EF3-43A7-B9E4-5A552FA54840}"/>
              </a:ext>
            </a:extLst>
          </p:cNvPr>
          <p:cNvSpPr/>
          <p:nvPr/>
        </p:nvSpPr>
        <p:spPr>
          <a:xfrm>
            <a:off x="3028523" y="4197388"/>
            <a:ext cx="6450265" cy="1097653"/>
          </a:xfrm>
          <a:prstGeom prst="rect">
            <a:avLst/>
          </a:prstGeom>
          <a:solidFill>
            <a:srgbClr val="DB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6E52FE82-0E79-43D2-AEC0-D3DBE49A17B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atin typeface="Century Gothic" panose="020B0502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43F68-C775-4AF1-8C36-892A7FFA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2" y="97272"/>
            <a:ext cx="11901056" cy="604693"/>
          </a:xfrm>
        </p:spPr>
        <p:txBody>
          <a:bodyPr vert="horz">
            <a:norm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Solution Approach : Kafka Wordcount</a:t>
            </a:r>
          </a:p>
        </p:txBody>
      </p:sp>
      <p:sp>
        <p:nvSpPr>
          <p:cNvPr id="111" name="Slide Number Placeholder 11">
            <a:extLst>
              <a:ext uri="{FF2B5EF4-FFF2-40B4-BE49-F238E27FC236}">
                <a16:creationId xmlns:a16="http://schemas.microsoft.com/office/drawing/2014/main" id="{99F15737-345D-49AC-9EDA-42BC6D6C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8801" y="6356350"/>
            <a:ext cx="324205" cy="365125"/>
          </a:xfrm>
        </p:spPr>
        <p:txBody>
          <a:bodyPr/>
          <a:lstStyle/>
          <a:p>
            <a:fld id="{2AED4295-0F1D-4F0A-8EF2-C394EDE9F1C2}" type="slidenum">
              <a:rPr lang="en-US" sz="1000" smtClean="0">
                <a:latin typeface="Century Gothic" panose="020B0502020202020204" pitchFamily="34" charset="0"/>
              </a:rPr>
              <a:t>2</a:t>
            </a:fld>
            <a:endParaRPr lang="en-US" sz="1000" dirty="0">
              <a:latin typeface="Century Gothic" panose="020B0502020202020204" pitchFamily="34" charset="0"/>
            </a:endParaRPr>
          </a:p>
        </p:txBody>
      </p:sp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6903C46-068E-45F8-8482-F8C3E2BFBD25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60CF7B-9EFE-44F7-A74D-FE50F61373ED}"/>
              </a:ext>
            </a:extLst>
          </p:cNvPr>
          <p:cNvSpPr/>
          <p:nvPr/>
        </p:nvSpPr>
        <p:spPr>
          <a:xfrm>
            <a:off x="311244" y="1981484"/>
            <a:ext cx="2612357" cy="2151111"/>
          </a:xfrm>
          <a:prstGeom prst="rect">
            <a:avLst/>
          </a:prstGeom>
          <a:solidFill>
            <a:srgbClr val="DB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BA1EC07-EA45-4A8B-8150-A1A4AF030FE4}"/>
              </a:ext>
            </a:extLst>
          </p:cNvPr>
          <p:cNvSpPr txBox="1">
            <a:spLocks/>
          </p:cNvSpPr>
          <p:nvPr/>
        </p:nvSpPr>
        <p:spPr>
          <a:xfrm>
            <a:off x="311244" y="1681378"/>
            <a:ext cx="2588625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Text Feed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1FCA52-EC96-4495-8BCA-9F1F7B0C25F6}"/>
              </a:ext>
            </a:extLst>
          </p:cNvPr>
          <p:cNvSpPr/>
          <p:nvPr/>
        </p:nvSpPr>
        <p:spPr>
          <a:xfrm>
            <a:off x="3042627" y="1981484"/>
            <a:ext cx="2057487" cy="2151111"/>
          </a:xfrm>
          <a:prstGeom prst="rect">
            <a:avLst/>
          </a:prstGeom>
          <a:solidFill>
            <a:srgbClr val="DB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01ADBE2D-D3F6-4458-A746-98AB2B00AD8E}"/>
              </a:ext>
            </a:extLst>
          </p:cNvPr>
          <p:cNvSpPr txBox="1">
            <a:spLocks/>
          </p:cNvSpPr>
          <p:nvPr/>
        </p:nvSpPr>
        <p:spPr>
          <a:xfrm>
            <a:off x="3042627" y="1681378"/>
            <a:ext cx="2588625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Producer word partitioning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572A497-633A-4452-8B1F-EAC964628EA8}"/>
              </a:ext>
            </a:extLst>
          </p:cNvPr>
          <p:cNvSpPr/>
          <p:nvPr/>
        </p:nvSpPr>
        <p:spPr>
          <a:xfrm>
            <a:off x="5225111" y="1981484"/>
            <a:ext cx="2057487" cy="2151111"/>
          </a:xfrm>
          <a:prstGeom prst="rect">
            <a:avLst/>
          </a:prstGeom>
          <a:solidFill>
            <a:srgbClr val="DB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AC168233-2850-4AC2-AC2E-86A602DADA68}"/>
              </a:ext>
            </a:extLst>
          </p:cNvPr>
          <p:cNvSpPr txBox="1">
            <a:spLocks/>
          </p:cNvSpPr>
          <p:nvPr/>
        </p:nvSpPr>
        <p:spPr>
          <a:xfrm>
            <a:off x="5225111" y="1681378"/>
            <a:ext cx="2588625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Compile wordcount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E287987-4180-42CE-B46E-C68DEFC18EF3}"/>
              </a:ext>
            </a:extLst>
          </p:cNvPr>
          <p:cNvSpPr/>
          <p:nvPr/>
        </p:nvSpPr>
        <p:spPr>
          <a:xfrm>
            <a:off x="7421301" y="1981484"/>
            <a:ext cx="2057487" cy="2151111"/>
          </a:xfrm>
          <a:prstGeom prst="rect">
            <a:avLst/>
          </a:prstGeom>
          <a:solidFill>
            <a:srgbClr val="DB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Content Placeholder 2">
            <a:extLst>
              <a:ext uri="{FF2B5EF4-FFF2-40B4-BE49-F238E27FC236}">
                <a16:creationId xmlns:a16="http://schemas.microsoft.com/office/drawing/2014/main" id="{02913101-DDF1-44AF-8752-AFA7EFCED598}"/>
              </a:ext>
            </a:extLst>
          </p:cNvPr>
          <p:cNvSpPr txBox="1">
            <a:spLocks/>
          </p:cNvSpPr>
          <p:nvPr/>
        </p:nvSpPr>
        <p:spPr>
          <a:xfrm>
            <a:off x="7421301" y="1681378"/>
            <a:ext cx="2588625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Consumer</a:t>
            </a:r>
          </a:p>
        </p:txBody>
      </p:sp>
      <p:pic>
        <p:nvPicPr>
          <p:cNvPr id="145" name="Picture 144" descr="Icon&#10;&#10;Description automatically generated">
            <a:extLst>
              <a:ext uri="{FF2B5EF4-FFF2-40B4-BE49-F238E27FC236}">
                <a16:creationId xmlns:a16="http://schemas.microsoft.com/office/drawing/2014/main" id="{E3F86EF0-80F3-401E-94D2-A41901F9EE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950" y="2175187"/>
            <a:ext cx="1863496" cy="186349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D25C3EC-59F5-4A30-A486-AA9BDA7F2235}"/>
              </a:ext>
            </a:extLst>
          </p:cNvPr>
          <p:cNvSpPr/>
          <p:nvPr/>
        </p:nvSpPr>
        <p:spPr>
          <a:xfrm>
            <a:off x="3548855" y="2663852"/>
            <a:ext cx="1045029" cy="1280160"/>
          </a:xfrm>
          <a:prstGeom prst="rect">
            <a:avLst/>
          </a:prstGeom>
          <a:solidFill>
            <a:srgbClr val="EDE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CD06FD2-9C47-445A-9536-7E2036F724FB}"/>
              </a:ext>
            </a:extLst>
          </p:cNvPr>
          <p:cNvSpPr/>
          <p:nvPr/>
        </p:nvSpPr>
        <p:spPr>
          <a:xfrm>
            <a:off x="3548856" y="2466855"/>
            <a:ext cx="619442" cy="1280160"/>
          </a:xfrm>
          <a:prstGeom prst="rect">
            <a:avLst/>
          </a:prstGeom>
          <a:solidFill>
            <a:srgbClr val="EDE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FB9F15-7584-4DB9-8C7D-52E04EDE4DC1}"/>
              </a:ext>
            </a:extLst>
          </p:cNvPr>
          <p:cNvCxnSpPr/>
          <p:nvPr/>
        </p:nvCxnSpPr>
        <p:spPr>
          <a:xfrm>
            <a:off x="3548855" y="2439944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38B90DD-D8EC-4E03-ADA9-3D4C521B4487}"/>
              </a:ext>
            </a:extLst>
          </p:cNvPr>
          <p:cNvCxnSpPr/>
          <p:nvPr/>
        </p:nvCxnSpPr>
        <p:spPr>
          <a:xfrm>
            <a:off x="3548855" y="2553156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3195835-7665-4B1E-B099-E1245B7C7EC2}"/>
              </a:ext>
            </a:extLst>
          </p:cNvPr>
          <p:cNvCxnSpPr/>
          <p:nvPr/>
        </p:nvCxnSpPr>
        <p:spPr>
          <a:xfrm>
            <a:off x="3792695" y="2439944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2C5B722-BB79-4801-8E82-7C78E6BBEB57}"/>
              </a:ext>
            </a:extLst>
          </p:cNvPr>
          <p:cNvCxnSpPr/>
          <p:nvPr/>
        </p:nvCxnSpPr>
        <p:spPr>
          <a:xfrm>
            <a:off x="3792695" y="2553156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1EE33E8-C9AA-4555-B828-EEBDAF9EADB6}"/>
              </a:ext>
            </a:extLst>
          </p:cNvPr>
          <p:cNvCxnSpPr/>
          <p:nvPr/>
        </p:nvCxnSpPr>
        <p:spPr>
          <a:xfrm>
            <a:off x="4045243" y="2439944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494F1A3-320D-4B48-9233-AC6521F052E6}"/>
              </a:ext>
            </a:extLst>
          </p:cNvPr>
          <p:cNvCxnSpPr/>
          <p:nvPr/>
        </p:nvCxnSpPr>
        <p:spPr>
          <a:xfrm>
            <a:off x="4045243" y="2553156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9C9F54F-E4AA-4E0D-94AF-397BA95CEBC9}"/>
              </a:ext>
            </a:extLst>
          </p:cNvPr>
          <p:cNvCxnSpPr/>
          <p:nvPr/>
        </p:nvCxnSpPr>
        <p:spPr>
          <a:xfrm>
            <a:off x="3548855" y="2823121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0D8A312-FB6A-487B-8F12-62C3B34BAE7E}"/>
              </a:ext>
            </a:extLst>
          </p:cNvPr>
          <p:cNvCxnSpPr/>
          <p:nvPr/>
        </p:nvCxnSpPr>
        <p:spPr>
          <a:xfrm>
            <a:off x="3548855" y="2936333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C60E6F5-BFE0-4BB8-A4EB-E1C172CFD221}"/>
              </a:ext>
            </a:extLst>
          </p:cNvPr>
          <p:cNvCxnSpPr/>
          <p:nvPr/>
        </p:nvCxnSpPr>
        <p:spPr>
          <a:xfrm>
            <a:off x="3792695" y="2823121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F8E4BF5-62AA-4366-8860-355A775917CD}"/>
              </a:ext>
            </a:extLst>
          </p:cNvPr>
          <p:cNvCxnSpPr/>
          <p:nvPr/>
        </p:nvCxnSpPr>
        <p:spPr>
          <a:xfrm>
            <a:off x="3792695" y="2936333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318E7167-00B4-4EF2-A6C3-114DA4ABEDE6}"/>
              </a:ext>
            </a:extLst>
          </p:cNvPr>
          <p:cNvCxnSpPr/>
          <p:nvPr/>
        </p:nvCxnSpPr>
        <p:spPr>
          <a:xfrm>
            <a:off x="4045243" y="2823121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D72DC7B-6A3D-4ED6-8155-43CFA15E4F93}"/>
              </a:ext>
            </a:extLst>
          </p:cNvPr>
          <p:cNvCxnSpPr/>
          <p:nvPr/>
        </p:nvCxnSpPr>
        <p:spPr>
          <a:xfrm>
            <a:off x="4045243" y="2936333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C2990F2-8CC8-47A0-9ED1-8577366ECE04}"/>
              </a:ext>
            </a:extLst>
          </p:cNvPr>
          <p:cNvCxnSpPr/>
          <p:nvPr/>
        </p:nvCxnSpPr>
        <p:spPr>
          <a:xfrm>
            <a:off x="4279810" y="2823121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5DAAA5F-7C87-4909-80D6-274AE425CC2B}"/>
              </a:ext>
            </a:extLst>
          </p:cNvPr>
          <p:cNvCxnSpPr/>
          <p:nvPr/>
        </p:nvCxnSpPr>
        <p:spPr>
          <a:xfrm>
            <a:off x="4279810" y="2936333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32E90BD-97AF-43C9-B3C7-F931901FC599}"/>
              </a:ext>
            </a:extLst>
          </p:cNvPr>
          <p:cNvCxnSpPr/>
          <p:nvPr/>
        </p:nvCxnSpPr>
        <p:spPr>
          <a:xfrm>
            <a:off x="4532358" y="2823121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C3905A7-1B47-4DD7-924D-C4ACB44C2798}"/>
              </a:ext>
            </a:extLst>
          </p:cNvPr>
          <p:cNvCxnSpPr/>
          <p:nvPr/>
        </p:nvCxnSpPr>
        <p:spPr>
          <a:xfrm>
            <a:off x="4532358" y="2936333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4A206BC-5C30-47E1-AB73-6B34BD7CFC4E}"/>
              </a:ext>
            </a:extLst>
          </p:cNvPr>
          <p:cNvCxnSpPr/>
          <p:nvPr/>
        </p:nvCxnSpPr>
        <p:spPr>
          <a:xfrm>
            <a:off x="3548855" y="3592570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CE27945-14B2-4432-951C-45EF2ED616FD}"/>
              </a:ext>
            </a:extLst>
          </p:cNvPr>
          <p:cNvCxnSpPr/>
          <p:nvPr/>
        </p:nvCxnSpPr>
        <p:spPr>
          <a:xfrm>
            <a:off x="3548855" y="3705782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A30C7ED-3804-4906-9624-1F53791FDE28}"/>
              </a:ext>
            </a:extLst>
          </p:cNvPr>
          <p:cNvCxnSpPr/>
          <p:nvPr/>
        </p:nvCxnSpPr>
        <p:spPr>
          <a:xfrm>
            <a:off x="3792695" y="3592570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2B4236B-FC07-4007-95EC-1C3D72744BF0}"/>
              </a:ext>
            </a:extLst>
          </p:cNvPr>
          <p:cNvCxnSpPr/>
          <p:nvPr/>
        </p:nvCxnSpPr>
        <p:spPr>
          <a:xfrm>
            <a:off x="3792695" y="3705782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C92C183-E693-48AA-AC99-226551E82CB8}"/>
              </a:ext>
            </a:extLst>
          </p:cNvPr>
          <p:cNvCxnSpPr/>
          <p:nvPr/>
        </p:nvCxnSpPr>
        <p:spPr>
          <a:xfrm>
            <a:off x="4045243" y="3592570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5986044-DB09-44AF-9F3F-504C9F1CA2B5}"/>
              </a:ext>
            </a:extLst>
          </p:cNvPr>
          <p:cNvCxnSpPr/>
          <p:nvPr/>
        </p:nvCxnSpPr>
        <p:spPr>
          <a:xfrm>
            <a:off x="4045243" y="3705782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7389CCD-2786-45E3-9E69-F735F7E340CD}"/>
              </a:ext>
            </a:extLst>
          </p:cNvPr>
          <p:cNvCxnSpPr/>
          <p:nvPr/>
        </p:nvCxnSpPr>
        <p:spPr>
          <a:xfrm>
            <a:off x="4279810" y="3592570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D5A5ACA-A3A8-47F5-88B7-F38D764DDED9}"/>
              </a:ext>
            </a:extLst>
          </p:cNvPr>
          <p:cNvCxnSpPr/>
          <p:nvPr/>
        </p:nvCxnSpPr>
        <p:spPr>
          <a:xfrm>
            <a:off x="4279810" y="3705782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E81D2CB-04F0-443B-AB05-3942BF233B89}"/>
              </a:ext>
            </a:extLst>
          </p:cNvPr>
          <p:cNvCxnSpPr/>
          <p:nvPr/>
        </p:nvCxnSpPr>
        <p:spPr>
          <a:xfrm>
            <a:off x="4532358" y="3592570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90A4EDB-E598-4A88-8A79-2EDFCDDDD208}"/>
              </a:ext>
            </a:extLst>
          </p:cNvPr>
          <p:cNvCxnSpPr/>
          <p:nvPr/>
        </p:nvCxnSpPr>
        <p:spPr>
          <a:xfrm>
            <a:off x="4532358" y="3705782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Picture 185" descr="Icon&#10;&#10;Description automatically generated">
            <a:extLst>
              <a:ext uri="{FF2B5EF4-FFF2-40B4-BE49-F238E27FC236}">
                <a16:creationId xmlns:a16="http://schemas.microsoft.com/office/drawing/2014/main" id="{69BDC5E2-CF21-4D24-8601-23D73942F0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74" y="2175187"/>
            <a:ext cx="1863496" cy="1863496"/>
          </a:xfrm>
          <a:prstGeom prst="rect">
            <a:avLst/>
          </a:prstGeom>
        </p:spPr>
      </p:pic>
      <p:sp>
        <p:nvSpPr>
          <p:cNvPr id="187" name="Rectangle 186">
            <a:extLst>
              <a:ext uri="{FF2B5EF4-FFF2-40B4-BE49-F238E27FC236}">
                <a16:creationId xmlns:a16="http://schemas.microsoft.com/office/drawing/2014/main" id="{FC920970-7749-4C54-A010-A487E0E6675D}"/>
              </a:ext>
            </a:extLst>
          </p:cNvPr>
          <p:cNvSpPr/>
          <p:nvPr/>
        </p:nvSpPr>
        <p:spPr>
          <a:xfrm>
            <a:off x="5737579" y="2663852"/>
            <a:ext cx="1045029" cy="1280160"/>
          </a:xfrm>
          <a:prstGeom prst="rect">
            <a:avLst/>
          </a:prstGeom>
          <a:solidFill>
            <a:srgbClr val="EDE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EFF57B2-544A-4DC3-9208-BDD90D7DE401}"/>
              </a:ext>
            </a:extLst>
          </p:cNvPr>
          <p:cNvSpPr/>
          <p:nvPr/>
        </p:nvSpPr>
        <p:spPr>
          <a:xfrm>
            <a:off x="5737580" y="2466855"/>
            <a:ext cx="619442" cy="1280160"/>
          </a:xfrm>
          <a:prstGeom prst="rect">
            <a:avLst/>
          </a:prstGeom>
          <a:solidFill>
            <a:srgbClr val="EDE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D5283905-4F40-44F0-A87A-29F94B67AD49}"/>
              </a:ext>
            </a:extLst>
          </p:cNvPr>
          <p:cNvCxnSpPr/>
          <p:nvPr/>
        </p:nvCxnSpPr>
        <p:spPr>
          <a:xfrm>
            <a:off x="5737579" y="2439944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327040A-FA51-480E-A918-98F4EB181817}"/>
              </a:ext>
            </a:extLst>
          </p:cNvPr>
          <p:cNvCxnSpPr/>
          <p:nvPr/>
        </p:nvCxnSpPr>
        <p:spPr>
          <a:xfrm>
            <a:off x="5737579" y="2553156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71556D7-A272-41A3-BF57-AD1297618A1E}"/>
              </a:ext>
            </a:extLst>
          </p:cNvPr>
          <p:cNvCxnSpPr/>
          <p:nvPr/>
        </p:nvCxnSpPr>
        <p:spPr>
          <a:xfrm>
            <a:off x="5981419" y="2439944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8CA862F-92AA-4258-AF2E-9C5C559A3659}"/>
              </a:ext>
            </a:extLst>
          </p:cNvPr>
          <p:cNvCxnSpPr/>
          <p:nvPr/>
        </p:nvCxnSpPr>
        <p:spPr>
          <a:xfrm>
            <a:off x="5981419" y="2553156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AFAE46F-A0E2-4ABE-86E4-5B12FE6EE61D}"/>
              </a:ext>
            </a:extLst>
          </p:cNvPr>
          <p:cNvCxnSpPr/>
          <p:nvPr/>
        </p:nvCxnSpPr>
        <p:spPr>
          <a:xfrm>
            <a:off x="6233967" y="2439944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8A5EB8B8-5352-49EA-B9CC-FFA22A663C0C}"/>
              </a:ext>
            </a:extLst>
          </p:cNvPr>
          <p:cNvCxnSpPr/>
          <p:nvPr/>
        </p:nvCxnSpPr>
        <p:spPr>
          <a:xfrm>
            <a:off x="6233967" y="2553156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541C7968-BB31-4364-87F7-64CB06BD02A8}"/>
              </a:ext>
            </a:extLst>
          </p:cNvPr>
          <p:cNvCxnSpPr/>
          <p:nvPr/>
        </p:nvCxnSpPr>
        <p:spPr>
          <a:xfrm>
            <a:off x="5737579" y="2823121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B5AB223-F8A2-4A7B-A415-7E23A4C18A0A}"/>
              </a:ext>
            </a:extLst>
          </p:cNvPr>
          <p:cNvCxnSpPr/>
          <p:nvPr/>
        </p:nvCxnSpPr>
        <p:spPr>
          <a:xfrm>
            <a:off x="5737579" y="2936333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49DC184-E9E9-4EB9-97CE-82D6D8F3FCAE}"/>
              </a:ext>
            </a:extLst>
          </p:cNvPr>
          <p:cNvCxnSpPr/>
          <p:nvPr/>
        </p:nvCxnSpPr>
        <p:spPr>
          <a:xfrm>
            <a:off x="5981419" y="2823121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12BCAFF-38CE-45E7-BA5F-A41A2319A99F}"/>
              </a:ext>
            </a:extLst>
          </p:cNvPr>
          <p:cNvCxnSpPr/>
          <p:nvPr/>
        </p:nvCxnSpPr>
        <p:spPr>
          <a:xfrm>
            <a:off x="5981419" y="2936333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8468A3E-53AD-49F9-B2B7-98B1E51ECB2C}"/>
              </a:ext>
            </a:extLst>
          </p:cNvPr>
          <p:cNvCxnSpPr/>
          <p:nvPr/>
        </p:nvCxnSpPr>
        <p:spPr>
          <a:xfrm>
            <a:off x="6233967" y="2823121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1050F72-650A-4499-83CF-5E5873BCC710}"/>
              </a:ext>
            </a:extLst>
          </p:cNvPr>
          <p:cNvCxnSpPr/>
          <p:nvPr/>
        </p:nvCxnSpPr>
        <p:spPr>
          <a:xfrm>
            <a:off x="6233967" y="2936333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DA52641-2841-40B8-AA34-37CA8078548E}"/>
              </a:ext>
            </a:extLst>
          </p:cNvPr>
          <p:cNvCxnSpPr/>
          <p:nvPr/>
        </p:nvCxnSpPr>
        <p:spPr>
          <a:xfrm>
            <a:off x="6468534" y="2823121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01A5A20-B60C-4EDC-A7F7-E9A36DE549F6}"/>
              </a:ext>
            </a:extLst>
          </p:cNvPr>
          <p:cNvCxnSpPr/>
          <p:nvPr/>
        </p:nvCxnSpPr>
        <p:spPr>
          <a:xfrm>
            <a:off x="6468534" y="2936333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CED3A97-663D-4831-9A2E-096ED9C17D39}"/>
              </a:ext>
            </a:extLst>
          </p:cNvPr>
          <p:cNvCxnSpPr/>
          <p:nvPr/>
        </p:nvCxnSpPr>
        <p:spPr>
          <a:xfrm>
            <a:off x="6721082" y="2823121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FB9436BF-70A6-4A1F-9E27-557B1EED1765}"/>
              </a:ext>
            </a:extLst>
          </p:cNvPr>
          <p:cNvCxnSpPr/>
          <p:nvPr/>
        </p:nvCxnSpPr>
        <p:spPr>
          <a:xfrm>
            <a:off x="6721082" y="2936333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06B45FE6-3555-4239-9CD8-A66A382A6C91}"/>
              </a:ext>
            </a:extLst>
          </p:cNvPr>
          <p:cNvCxnSpPr/>
          <p:nvPr/>
        </p:nvCxnSpPr>
        <p:spPr>
          <a:xfrm>
            <a:off x="5737579" y="3592570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B310272A-B7D3-4113-88E8-55518C21015B}"/>
              </a:ext>
            </a:extLst>
          </p:cNvPr>
          <p:cNvCxnSpPr/>
          <p:nvPr/>
        </p:nvCxnSpPr>
        <p:spPr>
          <a:xfrm>
            <a:off x="5737579" y="3705782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21B9FDD-8B0F-4DC1-80BA-59A5C3646881}"/>
              </a:ext>
            </a:extLst>
          </p:cNvPr>
          <p:cNvCxnSpPr/>
          <p:nvPr/>
        </p:nvCxnSpPr>
        <p:spPr>
          <a:xfrm>
            <a:off x="5981419" y="3592570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F25F333-A7A5-47F3-8DD0-F1A1615048DE}"/>
              </a:ext>
            </a:extLst>
          </p:cNvPr>
          <p:cNvCxnSpPr/>
          <p:nvPr/>
        </p:nvCxnSpPr>
        <p:spPr>
          <a:xfrm>
            <a:off x="5981419" y="3705782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3D94BF6C-C05C-454C-B473-A24ACD3AC991}"/>
              </a:ext>
            </a:extLst>
          </p:cNvPr>
          <p:cNvCxnSpPr/>
          <p:nvPr/>
        </p:nvCxnSpPr>
        <p:spPr>
          <a:xfrm>
            <a:off x="6233967" y="3592570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63007C8-8013-4BBE-8055-389AC4E4781C}"/>
              </a:ext>
            </a:extLst>
          </p:cNvPr>
          <p:cNvCxnSpPr/>
          <p:nvPr/>
        </p:nvCxnSpPr>
        <p:spPr>
          <a:xfrm>
            <a:off x="6233967" y="3705782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9DA1D3A-EE84-4364-B86F-0E1DFE03A8F7}"/>
              </a:ext>
            </a:extLst>
          </p:cNvPr>
          <p:cNvCxnSpPr/>
          <p:nvPr/>
        </p:nvCxnSpPr>
        <p:spPr>
          <a:xfrm>
            <a:off x="6468534" y="3592570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8BC474A-F585-42F5-88D3-9BC18A1B10E2}"/>
              </a:ext>
            </a:extLst>
          </p:cNvPr>
          <p:cNvCxnSpPr/>
          <p:nvPr/>
        </p:nvCxnSpPr>
        <p:spPr>
          <a:xfrm>
            <a:off x="6468534" y="3705782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59A83F1A-FD90-4B4F-A977-320815D3C2DB}"/>
              </a:ext>
            </a:extLst>
          </p:cNvPr>
          <p:cNvCxnSpPr/>
          <p:nvPr/>
        </p:nvCxnSpPr>
        <p:spPr>
          <a:xfrm>
            <a:off x="6721082" y="3592570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F45EB4E4-A983-4DAF-90FB-893A073DD993}"/>
              </a:ext>
            </a:extLst>
          </p:cNvPr>
          <p:cNvCxnSpPr/>
          <p:nvPr/>
        </p:nvCxnSpPr>
        <p:spPr>
          <a:xfrm>
            <a:off x="6721082" y="3705782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F8F4D7-3602-40D4-B3DC-0E91268E42D1}"/>
              </a:ext>
            </a:extLst>
          </p:cNvPr>
          <p:cNvSpPr txBox="1"/>
          <p:nvPr/>
        </p:nvSpPr>
        <p:spPr>
          <a:xfrm>
            <a:off x="5685330" y="2405414"/>
            <a:ext cx="2853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9A47D11-E8F7-43C0-A9D3-309CE604B788}"/>
              </a:ext>
            </a:extLst>
          </p:cNvPr>
          <p:cNvSpPr txBox="1"/>
          <p:nvPr/>
        </p:nvSpPr>
        <p:spPr>
          <a:xfrm>
            <a:off x="5928675" y="2405414"/>
            <a:ext cx="2853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01D0A38-7D8D-4489-AE1C-3D4145AB64C7}"/>
              </a:ext>
            </a:extLst>
          </p:cNvPr>
          <p:cNvSpPr txBox="1"/>
          <p:nvPr/>
        </p:nvSpPr>
        <p:spPr>
          <a:xfrm>
            <a:off x="6180017" y="2405414"/>
            <a:ext cx="2853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81952EC-D646-4D27-A59E-6497C4748071}"/>
              </a:ext>
            </a:extLst>
          </p:cNvPr>
          <p:cNvSpPr txBox="1"/>
          <p:nvPr/>
        </p:nvSpPr>
        <p:spPr>
          <a:xfrm>
            <a:off x="5685330" y="2798722"/>
            <a:ext cx="2853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233F7A5A-498D-42A6-AFCC-8A8885074BCA}"/>
              </a:ext>
            </a:extLst>
          </p:cNvPr>
          <p:cNvSpPr txBox="1"/>
          <p:nvPr/>
        </p:nvSpPr>
        <p:spPr>
          <a:xfrm>
            <a:off x="5928675" y="2798722"/>
            <a:ext cx="2853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2016566-A45C-43AB-92C3-D981F1026032}"/>
              </a:ext>
            </a:extLst>
          </p:cNvPr>
          <p:cNvSpPr txBox="1"/>
          <p:nvPr/>
        </p:nvSpPr>
        <p:spPr>
          <a:xfrm>
            <a:off x="6180017" y="2798722"/>
            <a:ext cx="2853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0857029-8027-4229-8B66-12A6866B4E7E}"/>
              </a:ext>
            </a:extLst>
          </p:cNvPr>
          <p:cNvSpPr txBox="1"/>
          <p:nvPr/>
        </p:nvSpPr>
        <p:spPr>
          <a:xfrm>
            <a:off x="6417475" y="2798722"/>
            <a:ext cx="2853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F321EF8-F429-45B1-B0F0-0D96F7068D40}"/>
              </a:ext>
            </a:extLst>
          </p:cNvPr>
          <p:cNvSpPr txBox="1"/>
          <p:nvPr/>
        </p:nvSpPr>
        <p:spPr>
          <a:xfrm>
            <a:off x="6669426" y="2798722"/>
            <a:ext cx="2853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177E87DB-92A2-4129-BB08-19D14C210313}"/>
              </a:ext>
            </a:extLst>
          </p:cNvPr>
          <p:cNvSpPr txBox="1"/>
          <p:nvPr/>
        </p:nvSpPr>
        <p:spPr>
          <a:xfrm>
            <a:off x="5685330" y="3564538"/>
            <a:ext cx="2853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F659BC9-980B-4AC1-AAE2-429DC2697AE6}"/>
              </a:ext>
            </a:extLst>
          </p:cNvPr>
          <p:cNvSpPr txBox="1"/>
          <p:nvPr/>
        </p:nvSpPr>
        <p:spPr>
          <a:xfrm>
            <a:off x="5928675" y="3564538"/>
            <a:ext cx="2853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7B719E0-D27B-4D46-B16E-DBE5969BEA4F}"/>
              </a:ext>
            </a:extLst>
          </p:cNvPr>
          <p:cNvSpPr txBox="1"/>
          <p:nvPr/>
        </p:nvSpPr>
        <p:spPr>
          <a:xfrm>
            <a:off x="6180017" y="3564538"/>
            <a:ext cx="2853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E287CE7-12CA-4315-A514-4C090BAABDD0}"/>
              </a:ext>
            </a:extLst>
          </p:cNvPr>
          <p:cNvSpPr txBox="1"/>
          <p:nvPr/>
        </p:nvSpPr>
        <p:spPr>
          <a:xfrm>
            <a:off x="6417475" y="3564538"/>
            <a:ext cx="2853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AD55CE8-363E-4553-9410-070B824247C5}"/>
              </a:ext>
            </a:extLst>
          </p:cNvPr>
          <p:cNvSpPr txBox="1"/>
          <p:nvPr/>
        </p:nvSpPr>
        <p:spPr>
          <a:xfrm>
            <a:off x="6669426" y="3564538"/>
            <a:ext cx="2853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Century Gothic" panose="020B0502020202020204" pitchFamily="34" charset="0"/>
              </a:rPr>
              <a:t>1</a:t>
            </a:r>
          </a:p>
        </p:txBody>
      </p:sp>
      <p:pic>
        <p:nvPicPr>
          <p:cNvPr id="246" name="Picture 245" descr="Icon&#10;&#10;Description automatically generated">
            <a:extLst>
              <a:ext uri="{FF2B5EF4-FFF2-40B4-BE49-F238E27FC236}">
                <a16:creationId xmlns:a16="http://schemas.microsoft.com/office/drawing/2014/main" id="{02077886-1B3A-414D-B3B2-ACD4C57016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74" y="2175187"/>
            <a:ext cx="1863496" cy="1863496"/>
          </a:xfrm>
          <a:prstGeom prst="rect">
            <a:avLst/>
          </a:prstGeom>
        </p:spPr>
      </p:pic>
      <p:pic>
        <p:nvPicPr>
          <p:cNvPr id="247" name="Picture 246" descr="Icon&#10;&#10;Description automatically generated">
            <a:extLst>
              <a:ext uri="{FF2B5EF4-FFF2-40B4-BE49-F238E27FC236}">
                <a16:creationId xmlns:a16="http://schemas.microsoft.com/office/drawing/2014/main" id="{92042627-5ED6-4806-89BC-743F62242E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982" y="2175187"/>
            <a:ext cx="1863496" cy="1863496"/>
          </a:xfrm>
          <a:prstGeom prst="rect">
            <a:avLst/>
          </a:prstGeom>
        </p:spPr>
      </p:pic>
      <p:sp>
        <p:nvSpPr>
          <p:cNvPr id="248" name="Rectangle 247">
            <a:extLst>
              <a:ext uri="{FF2B5EF4-FFF2-40B4-BE49-F238E27FC236}">
                <a16:creationId xmlns:a16="http://schemas.microsoft.com/office/drawing/2014/main" id="{20CCFA12-E6B0-429A-9567-FFDC768FF672}"/>
              </a:ext>
            </a:extLst>
          </p:cNvPr>
          <p:cNvSpPr/>
          <p:nvPr/>
        </p:nvSpPr>
        <p:spPr>
          <a:xfrm>
            <a:off x="7922887" y="2663852"/>
            <a:ext cx="1045029" cy="1280160"/>
          </a:xfrm>
          <a:prstGeom prst="rect">
            <a:avLst/>
          </a:prstGeom>
          <a:solidFill>
            <a:srgbClr val="EDE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D8D9DA5-8C19-4F56-86BC-1CF41E0FB767}"/>
              </a:ext>
            </a:extLst>
          </p:cNvPr>
          <p:cNvSpPr/>
          <p:nvPr/>
        </p:nvSpPr>
        <p:spPr>
          <a:xfrm>
            <a:off x="7922888" y="2466855"/>
            <a:ext cx="619442" cy="1280160"/>
          </a:xfrm>
          <a:prstGeom prst="rect">
            <a:avLst/>
          </a:prstGeom>
          <a:solidFill>
            <a:srgbClr val="EDE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61996E25-FD3E-4183-A73C-0A588729418D}"/>
              </a:ext>
            </a:extLst>
          </p:cNvPr>
          <p:cNvCxnSpPr/>
          <p:nvPr/>
        </p:nvCxnSpPr>
        <p:spPr>
          <a:xfrm>
            <a:off x="7922887" y="2439944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1604817-60BF-46B2-B36E-9F17BB793BAE}"/>
              </a:ext>
            </a:extLst>
          </p:cNvPr>
          <p:cNvCxnSpPr/>
          <p:nvPr/>
        </p:nvCxnSpPr>
        <p:spPr>
          <a:xfrm>
            <a:off x="7922887" y="2553156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828907EC-649E-4BF1-AC11-3AFC582F1F0E}"/>
              </a:ext>
            </a:extLst>
          </p:cNvPr>
          <p:cNvCxnSpPr/>
          <p:nvPr/>
        </p:nvCxnSpPr>
        <p:spPr>
          <a:xfrm>
            <a:off x="8166727" y="2439944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48C9D5A9-0264-4C2C-B0AE-DF1C8294FF6E}"/>
              </a:ext>
            </a:extLst>
          </p:cNvPr>
          <p:cNvCxnSpPr/>
          <p:nvPr/>
        </p:nvCxnSpPr>
        <p:spPr>
          <a:xfrm>
            <a:off x="8166727" y="2553156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5582118-AAD2-44DC-80E3-85E6A449E369}"/>
              </a:ext>
            </a:extLst>
          </p:cNvPr>
          <p:cNvCxnSpPr/>
          <p:nvPr/>
        </p:nvCxnSpPr>
        <p:spPr>
          <a:xfrm>
            <a:off x="8419275" y="2439944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2EE47DA-7594-49DA-BC97-FCF249AC3F67}"/>
              </a:ext>
            </a:extLst>
          </p:cNvPr>
          <p:cNvCxnSpPr/>
          <p:nvPr/>
        </p:nvCxnSpPr>
        <p:spPr>
          <a:xfrm>
            <a:off x="8419275" y="2553156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744AC79-636B-4A15-9B1C-3582020E98B5}"/>
              </a:ext>
            </a:extLst>
          </p:cNvPr>
          <p:cNvCxnSpPr/>
          <p:nvPr/>
        </p:nvCxnSpPr>
        <p:spPr>
          <a:xfrm>
            <a:off x="7922887" y="2823121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DC4F98EC-CF0D-4D59-A9F6-4130EE54AD5B}"/>
              </a:ext>
            </a:extLst>
          </p:cNvPr>
          <p:cNvCxnSpPr/>
          <p:nvPr/>
        </p:nvCxnSpPr>
        <p:spPr>
          <a:xfrm>
            <a:off x="7922887" y="2936333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A70F5164-483D-4504-82ED-6835FCF04906}"/>
              </a:ext>
            </a:extLst>
          </p:cNvPr>
          <p:cNvCxnSpPr/>
          <p:nvPr/>
        </p:nvCxnSpPr>
        <p:spPr>
          <a:xfrm>
            <a:off x="8166727" y="2823121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C24D2188-DDA9-4E5F-AEA5-A695C4C56650}"/>
              </a:ext>
            </a:extLst>
          </p:cNvPr>
          <p:cNvCxnSpPr/>
          <p:nvPr/>
        </p:nvCxnSpPr>
        <p:spPr>
          <a:xfrm>
            <a:off x="8166727" y="2936333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404CB002-959B-4C27-8059-0D4206A0E67B}"/>
              </a:ext>
            </a:extLst>
          </p:cNvPr>
          <p:cNvCxnSpPr/>
          <p:nvPr/>
        </p:nvCxnSpPr>
        <p:spPr>
          <a:xfrm>
            <a:off x="8419275" y="2823121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0209E67-F408-4AD3-85E9-D7A46F9F2C24}"/>
              </a:ext>
            </a:extLst>
          </p:cNvPr>
          <p:cNvCxnSpPr/>
          <p:nvPr/>
        </p:nvCxnSpPr>
        <p:spPr>
          <a:xfrm>
            <a:off x="8419275" y="2936333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08DCC95C-EB5C-4B2A-8BB6-AFFA45F70A56}"/>
              </a:ext>
            </a:extLst>
          </p:cNvPr>
          <p:cNvCxnSpPr/>
          <p:nvPr/>
        </p:nvCxnSpPr>
        <p:spPr>
          <a:xfrm>
            <a:off x="8653842" y="2823121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D22F4942-DB16-471F-ACEB-7FD883147C78}"/>
              </a:ext>
            </a:extLst>
          </p:cNvPr>
          <p:cNvCxnSpPr/>
          <p:nvPr/>
        </p:nvCxnSpPr>
        <p:spPr>
          <a:xfrm>
            <a:off x="8653842" y="2936333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F0F0FCE9-AF8F-415B-86E5-26E7FEDBEA63}"/>
              </a:ext>
            </a:extLst>
          </p:cNvPr>
          <p:cNvCxnSpPr/>
          <p:nvPr/>
        </p:nvCxnSpPr>
        <p:spPr>
          <a:xfrm>
            <a:off x="8906390" y="2823121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3F5826C2-439A-4732-87C8-8C085077DF69}"/>
              </a:ext>
            </a:extLst>
          </p:cNvPr>
          <p:cNvCxnSpPr/>
          <p:nvPr/>
        </p:nvCxnSpPr>
        <p:spPr>
          <a:xfrm>
            <a:off x="8906390" y="2936333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605C96F0-5816-45DE-8655-20369A4CA72D}"/>
              </a:ext>
            </a:extLst>
          </p:cNvPr>
          <p:cNvCxnSpPr/>
          <p:nvPr/>
        </p:nvCxnSpPr>
        <p:spPr>
          <a:xfrm>
            <a:off x="7922887" y="3206299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1505692-C625-4339-B0DF-23FF4F0FF73D}"/>
              </a:ext>
            </a:extLst>
          </p:cNvPr>
          <p:cNvCxnSpPr/>
          <p:nvPr/>
        </p:nvCxnSpPr>
        <p:spPr>
          <a:xfrm>
            <a:off x="7922887" y="3319511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980EFB18-5928-4F90-8CF5-A88FD42A66CA}"/>
              </a:ext>
            </a:extLst>
          </p:cNvPr>
          <p:cNvCxnSpPr/>
          <p:nvPr/>
        </p:nvCxnSpPr>
        <p:spPr>
          <a:xfrm>
            <a:off x="8166727" y="3206299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75D880ED-48AE-4FA0-832A-78CF9D35B82E}"/>
              </a:ext>
            </a:extLst>
          </p:cNvPr>
          <p:cNvCxnSpPr/>
          <p:nvPr/>
        </p:nvCxnSpPr>
        <p:spPr>
          <a:xfrm>
            <a:off x="8166727" y="3319511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120C601-2FA4-4158-A5E7-32E03BE9F520}"/>
              </a:ext>
            </a:extLst>
          </p:cNvPr>
          <p:cNvCxnSpPr/>
          <p:nvPr/>
        </p:nvCxnSpPr>
        <p:spPr>
          <a:xfrm>
            <a:off x="8419275" y="3206299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C252CB06-F656-4AE1-AAD8-13A4888C474C}"/>
              </a:ext>
            </a:extLst>
          </p:cNvPr>
          <p:cNvCxnSpPr/>
          <p:nvPr/>
        </p:nvCxnSpPr>
        <p:spPr>
          <a:xfrm>
            <a:off x="8419275" y="3319511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B39E5F0-D5BD-478D-B3C1-CA2985A3A8C5}"/>
              </a:ext>
            </a:extLst>
          </p:cNvPr>
          <p:cNvCxnSpPr/>
          <p:nvPr/>
        </p:nvCxnSpPr>
        <p:spPr>
          <a:xfrm>
            <a:off x="8653842" y="3206299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98BE9632-B8AF-4FB4-B53F-02ADAFA56089}"/>
              </a:ext>
            </a:extLst>
          </p:cNvPr>
          <p:cNvCxnSpPr/>
          <p:nvPr/>
        </p:nvCxnSpPr>
        <p:spPr>
          <a:xfrm>
            <a:off x="8653842" y="3319511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6263704B-BA4C-406F-B681-578CC0A8432B}"/>
              </a:ext>
            </a:extLst>
          </p:cNvPr>
          <p:cNvCxnSpPr/>
          <p:nvPr/>
        </p:nvCxnSpPr>
        <p:spPr>
          <a:xfrm>
            <a:off x="8906390" y="3206299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3D19A7E5-8A9A-42B6-8D7E-9E7AFD262BCF}"/>
              </a:ext>
            </a:extLst>
          </p:cNvPr>
          <p:cNvCxnSpPr/>
          <p:nvPr/>
        </p:nvCxnSpPr>
        <p:spPr>
          <a:xfrm>
            <a:off x="8906390" y="3319511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140EABF4-116B-46CF-91AB-507962E186AF}"/>
              </a:ext>
            </a:extLst>
          </p:cNvPr>
          <p:cNvCxnSpPr/>
          <p:nvPr/>
        </p:nvCxnSpPr>
        <p:spPr>
          <a:xfrm>
            <a:off x="7922887" y="3592570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603232F3-44E8-44AA-9AD5-FD2B66BA9FFD}"/>
              </a:ext>
            </a:extLst>
          </p:cNvPr>
          <p:cNvCxnSpPr/>
          <p:nvPr/>
        </p:nvCxnSpPr>
        <p:spPr>
          <a:xfrm>
            <a:off x="7922887" y="3705782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CFA52E87-1487-43D9-B9A3-55F13648A26B}"/>
              </a:ext>
            </a:extLst>
          </p:cNvPr>
          <p:cNvCxnSpPr/>
          <p:nvPr/>
        </p:nvCxnSpPr>
        <p:spPr>
          <a:xfrm>
            <a:off x="8166727" y="3592570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159DB8EE-B1EF-449E-8FF3-60E21A3FD5A8}"/>
              </a:ext>
            </a:extLst>
          </p:cNvPr>
          <p:cNvCxnSpPr/>
          <p:nvPr/>
        </p:nvCxnSpPr>
        <p:spPr>
          <a:xfrm>
            <a:off x="8166727" y="3705782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55631171-732D-40B5-A04B-38C80A934254}"/>
              </a:ext>
            </a:extLst>
          </p:cNvPr>
          <p:cNvCxnSpPr/>
          <p:nvPr/>
        </p:nvCxnSpPr>
        <p:spPr>
          <a:xfrm>
            <a:off x="8419275" y="3592570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94F65755-0B80-477E-8FD9-5F759E4576EE}"/>
              </a:ext>
            </a:extLst>
          </p:cNvPr>
          <p:cNvCxnSpPr/>
          <p:nvPr/>
        </p:nvCxnSpPr>
        <p:spPr>
          <a:xfrm>
            <a:off x="8419275" y="3705782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4E055FBE-C80D-4CA7-95B8-EE59380A9A52}"/>
              </a:ext>
            </a:extLst>
          </p:cNvPr>
          <p:cNvCxnSpPr/>
          <p:nvPr/>
        </p:nvCxnSpPr>
        <p:spPr>
          <a:xfrm>
            <a:off x="8653842" y="3592570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8A04128C-5885-4A3F-BAD7-96EC5B1349BD}"/>
              </a:ext>
            </a:extLst>
          </p:cNvPr>
          <p:cNvCxnSpPr/>
          <p:nvPr/>
        </p:nvCxnSpPr>
        <p:spPr>
          <a:xfrm>
            <a:off x="8653842" y="3705782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0828E6DA-676E-4B05-9EB7-C34738CD55AE}"/>
              </a:ext>
            </a:extLst>
          </p:cNvPr>
          <p:cNvCxnSpPr/>
          <p:nvPr/>
        </p:nvCxnSpPr>
        <p:spPr>
          <a:xfrm>
            <a:off x="8906390" y="3592570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4D47637-AC6E-4782-934E-BAB07750A0BC}"/>
              </a:ext>
            </a:extLst>
          </p:cNvPr>
          <p:cNvCxnSpPr/>
          <p:nvPr/>
        </p:nvCxnSpPr>
        <p:spPr>
          <a:xfrm>
            <a:off x="8906390" y="3705782"/>
            <a:ext cx="175305" cy="0"/>
          </a:xfrm>
          <a:prstGeom prst="line">
            <a:avLst/>
          </a:prstGeom>
          <a:ln w="57150">
            <a:solidFill>
              <a:srgbClr val="CEC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5CF49E4E-6AFA-4EC0-A97D-CFEFAAC576AE}"/>
              </a:ext>
            </a:extLst>
          </p:cNvPr>
          <p:cNvSpPr txBox="1"/>
          <p:nvPr/>
        </p:nvSpPr>
        <p:spPr>
          <a:xfrm>
            <a:off x="7870638" y="2405414"/>
            <a:ext cx="2853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1864051-AFAA-4FE8-998F-2C9B63554965}"/>
              </a:ext>
            </a:extLst>
          </p:cNvPr>
          <p:cNvSpPr txBox="1"/>
          <p:nvPr/>
        </p:nvSpPr>
        <p:spPr>
          <a:xfrm>
            <a:off x="8113983" y="2405414"/>
            <a:ext cx="2853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Century Gothic" panose="020B0502020202020204" pitchFamily="34" charset="0"/>
              </a:rPr>
              <a:t>10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03E4CD0-E960-442D-B2D4-118536A5E96C}"/>
              </a:ext>
            </a:extLst>
          </p:cNvPr>
          <p:cNvSpPr txBox="1"/>
          <p:nvPr/>
        </p:nvSpPr>
        <p:spPr>
          <a:xfrm>
            <a:off x="8365325" y="2405414"/>
            <a:ext cx="2853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Century Gothic" panose="020B0502020202020204" pitchFamily="34" charset="0"/>
              </a:rPr>
              <a:t>5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E6AC29E9-C87B-461D-9EC8-88C214406650}"/>
              </a:ext>
            </a:extLst>
          </p:cNvPr>
          <p:cNvSpPr txBox="1"/>
          <p:nvPr/>
        </p:nvSpPr>
        <p:spPr>
          <a:xfrm>
            <a:off x="7870638" y="2798722"/>
            <a:ext cx="2853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Century Gothic" panose="020B0502020202020204" pitchFamily="34" charset="0"/>
              </a:rPr>
              <a:t>7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FB953D38-7BB7-4B1F-B92E-519C7888DCEF}"/>
              </a:ext>
            </a:extLst>
          </p:cNvPr>
          <p:cNvSpPr txBox="1"/>
          <p:nvPr/>
        </p:nvSpPr>
        <p:spPr>
          <a:xfrm>
            <a:off x="8113983" y="2798722"/>
            <a:ext cx="2853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1EAE2BED-986C-47F7-9671-DC44CFA7393A}"/>
              </a:ext>
            </a:extLst>
          </p:cNvPr>
          <p:cNvSpPr txBox="1"/>
          <p:nvPr/>
        </p:nvSpPr>
        <p:spPr>
          <a:xfrm>
            <a:off x="8365325" y="2798722"/>
            <a:ext cx="2853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Century Gothic" panose="020B0502020202020204" pitchFamily="34" charset="0"/>
              </a:rPr>
              <a:t>11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EEB68382-98A9-4DFC-8907-7B159CB6B892}"/>
              </a:ext>
            </a:extLst>
          </p:cNvPr>
          <p:cNvSpPr txBox="1"/>
          <p:nvPr/>
        </p:nvSpPr>
        <p:spPr>
          <a:xfrm>
            <a:off x="8602783" y="2798722"/>
            <a:ext cx="2853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Century Gothic" panose="020B0502020202020204" pitchFamily="34" charset="0"/>
              </a:rPr>
              <a:t>9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91BE26DA-4ACD-411F-A9E3-CBCCF4526E7C}"/>
              </a:ext>
            </a:extLst>
          </p:cNvPr>
          <p:cNvSpPr txBox="1"/>
          <p:nvPr/>
        </p:nvSpPr>
        <p:spPr>
          <a:xfrm>
            <a:off x="8854734" y="2798722"/>
            <a:ext cx="2853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Century Gothic" panose="020B0502020202020204" pitchFamily="34" charset="0"/>
              </a:rPr>
              <a:t>12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B77059C3-28F7-4326-B000-C35B3F2780A3}"/>
              </a:ext>
            </a:extLst>
          </p:cNvPr>
          <p:cNvSpPr txBox="1"/>
          <p:nvPr/>
        </p:nvSpPr>
        <p:spPr>
          <a:xfrm>
            <a:off x="7870638" y="3185064"/>
            <a:ext cx="2853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44277D8E-D382-45A2-9825-850309321562}"/>
              </a:ext>
            </a:extLst>
          </p:cNvPr>
          <p:cNvSpPr txBox="1"/>
          <p:nvPr/>
        </p:nvSpPr>
        <p:spPr>
          <a:xfrm>
            <a:off x="8113983" y="3185064"/>
            <a:ext cx="2853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Century Gothic" panose="020B0502020202020204" pitchFamily="34" charset="0"/>
              </a:rPr>
              <a:t>17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06769E9-7433-40D8-93FC-1EEAD7AEBD4D}"/>
              </a:ext>
            </a:extLst>
          </p:cNvPr>
          <p:cNvSpPr txBox="1"/>
          <p:nvPr/>
        </p:nvSpPr>
        <p:spPr>
          <a:xfrm>
            <a:off x="8365325" y="3185064"/>
            <a:ext cx="2853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Century Gothic" panose="020B0502020202020204" pitchFamily="34" charset="0"/>
              </a:rPr>
              <a:t>8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1473311F-9786-4AC8-9141-90084CE9A58E}"/>
              </a:ext>
            </a:extLst>
          </p:cNvPr>
          <p:cNvSpPr txBox="1"/>
          <p:nvPr/>
        </p:nvSpPr>
        <p:spPr>
          <a:xfrm>
            <a:off x="8602783" y="3185064"/>
            <a:ext cx="2853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Century Gothic" panose="020B0502020202020204" pitchFamily="34" charset="0"/>
              </a:rPr>
              <a:t>6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39412F76-9EFF-4268-9137-9A9D1C7FCDB4}"/>
              </a:ext>
            </a:extLst>
          </p:cNvPr>
          <p:cNvSpPr txBox="1"/>
          <p:nvPr/>
        </p:nvSpPr>
        <p:spPr>
          <a:xfrm>
            <a:off x="8854734" y="3185064"/>
            <a:ext cx="2853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Century Gothic" panose="020B0502020202020204" pitchFamily="34" charset="0"/>
              </a:rPr>
              <a:t>23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287751BC-A089-42FF-A5A9-19BD03D11E30}"/>
              </a:ext>
            </a:extLst>
          </p:cNvPr>
          <p:cNvSpPr txBox="1"/>
          <p:nvPr/>
        </p:nvSpPr>
        <p:spPr>
          <a:xfrm>
            <a:off x="7870638" y="3564538"/>
            <a:ext cx="2853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Century Gothic" panose="020B0502020202020204" pitchFamily="34" charset="0"/>
              </a:rPr>
              <a:t>27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82BC92B9-F962-48C3-8D0A-44A2351E9A78}"/>
              </a:ext>
            </a:extLst>
          </p:cNvPr>
          <p:cNvSpPr txBox="1"/>
          <p:nvPr/>
        </p:nvSpPr>
        <p:spPr>
          <a:xfrm>
            <a:off x="8113983" y="3564538"/>
            <a:ext cx="2853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793765F-D260-403D-AD7E-0A3A9711879B}"/>
              </a:ext>
            </a:extLst>
          </p:cNvPr>
          <p:cNvSpPr txBox="1"/>
          <p:nvPr/>
        </p:nvSpPr>
        <p:spPr>
          <a:xfrm>
            <a:off x="8365325" y="3564538"/>
            <a:ext cx="2853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Century Gothic" panose="020B0502020202020204" pitchFamily="34" charset="0"/>
              </a:rPr>
              <a:t>15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E75B9C8B-2FC2-4E35-B2E5-7D8EE8B4A524}"/>
              </a:ext>
            </a:extLst>
          </p:cNvPr>
          <p:cNvSpPr txBox="1"/>
          <p:nvPr/>
        </p:nvSpPr>
        <p:spPr>
          <a:xfrm>
            <a:off x="8602783" y="3564538"/>
            <a:ext cx="2853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Century Gothic" panose="020B0502020202020204" pitchFamily="34" charset="0"/>
              </a:rPr>
              <a:t>12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A09B1FF5-EF68-4052-846C-9472E8BFBD32}"/>
              </a:ext>
            </a:extLst>
          </p:cNvPr>
          <p:cNvSpPr txBox="1"/>
          <p:nvPr/>
        </p:nvSpPr>
        <p:spPr>
          <a:xfrm>
            <a:off x="8854734" y="3564538"/>
            <a:ext cx="2853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361" name="Content Placeholder 2">
            <a:extLst>
              <a:ext uri="{FF2B5EF4-FFF2-40B4-BE49-F238E27FC236}">
                <a16:creationId xmlns:a16="http://schemas.microsoft.com/office/drawing/2014/main" id="{76D1E2BF-F715-4D57-9CED-EA53D8D3AC7A}"/>
              </a:ext>
            </a:extLst>
          </p:cNvPr>
          <p:cNvSpPr txBox="1">
            <a:spLocks/>
          </p:cNvSpPr>
          <p:nvPr/>
        </p:nvSpPr>
        <p:spPr>
          <a:xfrm>
            <a:off x="5641418" y="2983232"/>
            <a:ext cx="1431207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 . . . . . . . . . . . . . </a:t>
            </a:r>
          </a:p>
        </p:txBody>
      </p:sp>
      <p:sp>
        <p:nvSpPr>
          <p:cNvPr id="362" name="Content Placeholder 2">
            <a:extLst>
              <a:ext uri="{FF2B5EF4-FFF2-40B4-BE49-F238E27FC236}">
                <a16:creationId xmlns:a16="http://schemas.microsoft.com/office/drawing/2014/main" id="{BC95E0D7-13A4-4971-B47F-3F426F6AFDA5}"/>
              </a:ext>
            </a:extLst>
          </p:cNvPr>
          <p:cNvSpPr txBox="1">
            <a:spLocks/>
          </p:cNvSpPr>
          <p:nvPr/>
        </p:nvSpPr>
        <p:spPr>
          <a:xfrm>
            <a:off x="5641418" y="3186217"/>
            <a:ext cx="1431207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 . . . . . . . . . . . . . </a:t>
            </a:r>
          </a:p>
        </p:txBody>
      </p:sp>
      <p:sp>
        <p:nvSpPr>
          <p:cNvPr id="363" name="Content Placeholder 2">
            <a:extLst>
              <a:ext uri="{FF2B5EF4-FFF2-40B4-BE49-F238E27FC236}">
                <a16:creationId xmlns:a16="http://schemas.microsoft.com/office/drawing/2014/main" id="{E7AB3BB1-3E03-49AC-AD5D-F32EDC543B4B}"/>
              </a:ext>
            </a:extLst>
          </p:cNvPr>
          <p:cNvSpPr txBox="1">
            <a:spLocks/>
          </p:cNvSpPr>
          <p:nvPr/>
        </p:nvSpPr>
        <p:spPr>
          <a:xfrm>
            <a:off x="3477580" y="2983232"/>
            <a:ext cx="1431207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 . . . . . . . . . . . . . </a:t>
            </a:r>
          </a:p>
        </p:txBody>
      </p:sp>
      <p:sp>
        <p:nvSpPr>
          <p:cNvPr id="364" name="Content Placeholder 2">
            <a:extLst>
              <a:ext uri="{FF2B5EF4-FFF2-40B4-BE49-F238E27FC236}">
                <a16:creationId xmlns:a16="http://schemas.microsoft.com/office/drawing/2014/main" id="{A9078C87-8853-4E9A-B4DA-EFB57DC07915}"/>
              </a:ext>
            </a:extLst>
          </p:cNvPr>
          <p:cNvSpPr txBox="1">
            <a:spLocks/>
          </p:cNvSpPr>
          <p:nvPr/>
        </p:nvSpPr>
        <p:spPr>
          <a:xfrm>
            <a:off x="3477580" y="3186217"/>
            <a:ext cx="1431207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 . . . . . . . . . . . . . </a:t>
            </a:r>
          </a:p>
        </p:txBody>
      </p:sp>
      <p:pic>
        <p:nvPicPr>
          <p:cNvPr id="211" name="Picture 4" descr="Spark Streaming | Big data technologies, Big data analytics, Streaming">
            <a:extLst>
              <a:ext uri="{FF2B5EF4-FFF2-40B4-BE49-F238E27FC236}">
                <a16:creationId xmlns:a16="http://schemas.microsoft.com/office/drawing/2014/main" id="{8175E1D6-DF07-4C6F-8862-9F2833591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65" b="26778"/>
          <a:stretch/>
        </p:blipFill>
        <p:spPr bwMode="auto">
          <a:xfrm>
            <a:off x="4746636" y="791370"/>
            <a:ext cx="3081572" cy="85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6606E8B8-A8F6-425D-B669-99E01F9B945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33" t="13532" r="25188" b="13579"/>
          <a:stretch/>
        </p:blipFill>
        <p:spPr>
          <a:xfrm>
            <a:off x="3571715" y="4393250"/>
            <a:ext cx="5640744" cy="694180"/>
          </a:xfrm>
          <a:prstGeom prst="rect">
            <a:avLst/>
          </a:prstGeom>
        </p:spPr>
      </p:pic>
      <p:sp>
        <p:nvSpPr>
          <p:cNvPr id="225" name="Rectangle 224">
            <a:extLst>
              <a:ext uri="{FF2B5EF4-FFF2-40B4-BE49-F238E27FC236}">
                <a16:creationId xmlns:a16="http://schemas.microsoft.com/office/drawing/2014/main" id="{FEBAB889-099B-4C08-9D85-378717DA5768}"/>
              </a:ext>
            </a:extLst>
          </p:cNvPr>
          <p:cNvSpPr/>
          <p:nvPr/>
        </p:nvSpPr>
        <p:spPr>
          <a:xfrm>
            <a:off x="9567080" y="1140774"/>
            <a:ext cx="2212330" cy="5207725"/>
          </a:xfrm>
          <a:prstGeom prst="rect">
            <a:avLst/>
          </a:prstGeom>
          <a:solidFill>
            <a:srgbClr val="DB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3" name="Picture 2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5C8EF1E-DF88-4D43-97F5-2B0B0CA041E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414" r="73886"/>
          <a:stretch/>
        </p:blipFill>
        <p:spPr>
          <a:xfrm>
            <a:off x="9690009" y="1567544"/>
            <a:ext cx="1966472" cy="46530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25DE47-C965-43E2-A377-854D4E3C982A}"/>
              </a:ext>
            </a:extLst>
          </p:cNvPr>
          <p:cNvSpPr txBox="1"/>
          <p:nvPr/>
        </p:nvSpPr>
        <p:spPr>
          <a:xfrm>
            <a:off x="9665608" y="1222503"/>
            <a:ext cx="12843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entury Gothic" panose="020B0502020202020204" pitchFamily="34" charset="0"/>
              </a:rPr>
              <a:t>text_flat.collect()</a:t>
            </a:r>
          </a:p>
        </p:txBody>
      </p:sp>
      <p:sp>
        <p:nvSpPr>
          <p:cNvPr id="366" name="Content Placeholder 2">
            <a:extLst>
              <a:ext uri="{FF2B5EF4-FFF2-40B4-BE49-F238E27FC236}">
                <a16:creationId xmlns:a16="http://schemas.microsoft.com/office/drawing/2014/main" id="{C23F1B98-3882-4DAB-8A5C-AEB8D8938F71}"/>
              </a:ext>
            </a:extLst>
          </p:cNvPr>
          <p:cNvSpPr txBox="1">
            <a:spLocks/>
          </p:cNvSpPr>
          <p:nvPr/>
        </p:nvSpPr>
        <p:spPr>
          <a:xfrm>
            <a:off x="9507093" y="864158"/>
            <a:ext cx="2588625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Output</a:t>
            </a: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7C48154B-4572-4B7C-8F95-D9EDE8B39F79}"/>
              </a:ext>
            </a:extLst>
          </p:cNvPr>
          <p:cNvSpPr/>
          <p:nvPr/>
        </p:nvSpPr>
        <p:spPr>
          <a:xfrm>
            <a:off x="311244" y="4197388"/>
            <a:ext cx="2613454" cy="2151111"/>
          </a:xfrm>
          <a:prstGeom prst="rect">
            <a:avLst/>
          </a:prstGeom>
          <a:solidFill>
            <a:srgbClr val="DB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4117CF-29A0-404B-88A6-27B75626A6A2}"/>
              </a:ext>
            </a:extLst>
          </p:cNvPr>
          <p:cNvSpPr/>
          <p:nvPr/>
        </p:nvSpPr>
        <p:spPr>
          <a:xfrm>
            <a:off x="399283" y="4263433"/>
            <a:ext cx="2440416" cy="2019020"/>
          </a:xfrm>
          <a:prstGeom prst="rect">
            <a:avLst/>
          </a:prstGeom>
          <a:solidFill>
            <a:srgbClr val="F7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ACE0694B-D877-4FD6-A9EB-ED4DF5A85D6E}"/>
              </a:ext>
            </a:extLst>
          </p:cNvPr>
          <p:cNvSpPr txBox="1"/>
          <p:nvPr/>
        </p:nvSpPr>
        <p:spPr>
          <a:xfrm>
            <a:off x="456060" y="4274697"/>
            <a:ext cx="2433680" cy="2012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</a:rPr>
              <a:t>Import findspark</a:t>
            </a:r>
          </a:p>
          <a:p>
            <a:pPr defTabSz="51435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</a:rPr>
              <a:t>findspark.init()</a:t>
            </a:r>
          </a:p>
          <a:p>
            <a:pPr defTabSz="51435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000" dirty="0">
              <a:latin typeface="Century Gothic" panose="020B0502020202020204" pitchFamily="34" charset="0"/>
            </a:endParaRPr>
          </a:p>
          <a:p>
            <a:pPr defTabSz="51435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</a:rPr>
              <a:t>from pyspark.sql import SparkSession</a:t>
            </a:r>
          </a:p>
          <a:p>
            <a:pPr defTabSz="51435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</a:rPr>
              <a:t>spark =	SparkSession.builder\</a:t>
            </a:r>
          </a:p>
          <a:p>
            <a:pPr defTabSz="51435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</a:rPr>
              <a:t>	.master(“local”)\</a:t>
            </a:r>
          </a:p>
          <a:p>
            <a:pPr defTabSz="51435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</a:rPr>
              <a:t>	.appName(‘word count’)\</a:t>
            </a:r>
          </a:p>
          <a:p>
            <a:pPr defTabSz="51435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</a:rPr>
              <a:t>	.getOrCreate()</a:t>
            </a:r>
          </a:p>
          <a:p>
            <a:pPr defTabSz="51435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</a:rPr>
              <a:t>sc = spark.sparkContext</a:t>
            </a:r>
          </a:p>
        </p:txBody>
      </p:sp>
      <p:sp>
        <p:nvSpPr>
          <p:cNvPr id="370" name="Isosceles Triangle 369">
            <a:extLst>
              <a:ext uri="{FF2B5EF4-FFF2-40B4-BE49-F238E27FC236}">
                <a16:creationId xmlns:a16="http://schemas.microsoft.com/office/drawing/2014/main" id="{E4B14396-E911-4A0C-8B98-5E2D9E97B097}"/>
              </a:ext>
            </a:extLst>
          </p:cNvPr>
          <p:cNvSpPr/>
          <p:nvPr/>
        </p:nvSpPr>
        <p:spPr>
          <a:xfrm rot="5400000">
            <a:off x="9437095" y="3080374"/>
            <a:ext cx="267133" cy="137162"/>
          </a:xfrm>
          <a:prstGeom prst="triangle">
            <a:avLst/>
          </a:prstGeom>
          <a:solidFill>
            <a:srgbClr val="14A88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21120E25-24B3-4698-B6BA-2CFCC6968F40}"/>
              </a:ext>
            </a:extLst>
          </p:cNvPr>
          <p:cNvSpPr/>
          <p:nvPr/>
        </p:nvSpPr>
        <p:spPr>
          <a:xfrm>
            <a:off x="3028523" y="5374033"/>
            <a:ext cx="6450265" cy="974466"/>
          </a:xfrm>
          <a:prstGeom prst="rect">
            <a:avLst/>
          </a:prstGeom>
          <a:solidFill>
            <a:srgbClr val="DB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3B8A4388-D337-4CF9-9B2F-A6ECC0EA7E04}"/>
              </a:ext>
            </a:extLst>
          </p:cNvPr>
          <p:cNvSpPr txBox="1"/>
          <p:nvPr/>
        </p:nvSpPr>
        <p:spPr>
          <a:xfrm>
            <a:off x="3069273" y="5433724"/>
            <a:ext cx="46794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0"/>
            <a:r>
              <a:rPr lang="en-US" sz="1050" dirty="0">
                <a:latin typeface="Century Gothic" panose="020B0502020202020204" pitchFamily="34" charset="0"/>
              </a:rPr>
              <a:t>in_text = sc.textFile(‘/Users/macproretina13205/Desktop/text7205.txt’)</a:t>
            </a:r>
          </a:p>
        </p:txBody>
      </p:sp>
      <p:pic>
        <p:nvPicPr>
          <p:cNvPr id="237" name="Picture 236" descr="Text&#10;&#10;Description automatically generated">
            <a:extLst>
              <a:ext uri="{FF2B5EF4-FFF2-40B4-BE49-F238E27FC236}">
                <a16:creationId xmlns:a16="http://schemas.microsoft.com/office/drawing/2014/main" id="{1E16436A-D6C7-4DF8-AD62-96DCAA4257A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38812" b="4250"/>
          <a:stretch/>
        </p:blipFill>
        <p:spPr>
          <a:xfrm>
            <a:off x="3215458" y="5775602"/>
            <a:ext cx="6035314" cy="493905"/>
          </a:xfrm>
          <a:prstGeom prst="rect">
            <a:avLst/>
          </a:prstGeom>
        </p:spPr>
      </p:pic>
      <p:sp>
        <p:nvSpPr>
          <p:cNvPr id="372" name="Isosceles Triangle 371">
            <a:extLst>
              <a:ext uri="{FF2B5EF4-FFF2-40B4-BE49-F238E27FC236}">
                <a16:creationId xmlns:a16="http://schemas.microsoft.com/office/drawing/2014/main" id="{2562CBB1-EBB2-438D-A84C-A0A009A40E9C}"/>
              </a:ext>
            </a:extLst>
          </p:cNvPr>
          <p:cNvSpPr/>
          <p:nvPr/>
        </p:nvSpPr>
        <p:spPr>
          <a:xfrm rot="5400000">
            <a:off x="7243287" y="3080375"/>
            <a:ext cx="267133" cy="137162"/>
          </a:xfrm>
          <a:prstGeom prst="triangle">
            <a:avLst/>
          </a:prstGeom>
          <a:solidFill>
            <a:srgbClr val="14A88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Isosceles Triangle 372">
            <a:extLst>
              <a:ext uri="{FF2B5EF4-FFF2-40B4-BE49-F238E27FC236}">
                <a16:creationId xmlns:a16="http://schemas.microsoft.com/office/drawing/2014/main" id="{C2486889-0F0D-4CEA-88F5-67248CF71821}"/>
              </a:ext>
            </a:extLst>
          </p:cNvPr>
          <p:cNvSpPr/>
          <p:nvPr/>
        </p:nvSpPr>
        <p:spPr>
          <a:xfrm rot="5400000">
            <a:off x="5065234" y="3080376"/>
            <a:ext cx="267133" cy="137162"/>
          </a:xfrm>
          <a:prstGeom prst="triangle">
            <a:avLst/>
          </a:prstGeom>
          <a:solidFill>
            <a:srgbClr val="14A88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Isosceles Triangle 373">
            <a:extLst>
              <a:ext uri="{FF2B5EF4-FFF2-40B4-BE49-F238E27FC236}">
                <a16:creationId xmlns:a16="http://schemas.microsoft.com/office/drawing/2014/main" id="{982594E6-A9B2-457E-838D-05938C2F1D9C}"/>
              </a:ext>
            </a:extLst>
          </p:cNvPr>
          <p:cNvSpPr/>
          <p:nvPr/>
        </p:nvSpPr>
        <p:spPr>
          <a:xfrm rot="5400000">
            <a:off x="2888720" y="3080377"/>
            <a:ext cx="267133" cy="137162"/>
          </a:xfrm>
          <a:prstGeom prst="triangle">
            <a:avLst/>
          </a:prstGeom>
          <a:solidFill>
            <a:srgbClr val="14A88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5" name="Isosceles Triangle 374">
            <a:extLst>
              <a:ext uri="{FF2B5EF4-FFF2-40B4-BE49-F238E27FC236}">
                <a16:creationId xmlns:a16="http://schemas.microsoft.com/office/drawing/2014/main" id="{760D7968-6F2D-4362-AE16-D6466E0593BE}"/>
              </a:ext>
            </a:extLst>
          </p:cNvPr>
          <p:cNvSpPr/>
          <p:nvPr/>
        </p:nvSpPr>
        <p:spPr>
          <a:xfrm rot="5400000">
            <a:off x="2888720" y="5840588"/>
            <a:ext cx="267133" cy="137162"/>
          </a:xfrm>
          <a:prstGeom prst="triangle">
            <a:avLst/>
          </a:prstGeom>
          <a:solidFill>
            <a:srgbClr val="14A88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Isosceles Triangle 375">
            <a:extLst>
              <a:ext uri="{FF2B5EF4-FFF2-40B4-BE49-F238E27FC236}">
                <a16:creationId xmlns:a16="http://schemas.microsoft.com/office/drawing/2014/main" id="{876F3F5E-7DE9-44F3-A708-450220267279}"/>
              </a:ext>
            </a:extLst>
          </p:cNvPr>
          <p:cNvSpPr/>
          <p:nvPr/>
        </p:nvSpPr>
        <p:spPr>
          <a:xfrm rot="5400000">
            <a:off x="9437096" y="5840589"/>
            <a:ext cx="267133" cy="137162"/>
          </a:xfrm>
          <a:prstGeom prst="triangle">
            <a:avLst/>
          </a:prstGeom>
          <a:solidFill>
            <a:srgbClr val="14A88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Isosceles Triangle 376">
            <a:extLst>
              <a:ext uri="{FF2B5EF4-FFF2-40B4-BE49-F238E27FC236}">
                <a16:creationId xmlns:a16="http://schemas.microsoft.com/office/drawing/2014/main" id="{75DB69B6-6F2A-448A-9896-83DE600956C9}"/>
              </a:ext>
            </a:extLst>
          </p:cNvPr>
          <p:cNvSpPr/>
          <p:nvPr/>
        </p:nvSpPr>
        <p:spPr>
          <a:xfrm rot="5400000">
            <a:off x="9437096" y="4613284"/>
            <a:ext cx="267133" cy="137162"/>
          </a:xfrm>
          <a:prstGeom prst="triangle">
            <a:avLst/>
          </a:prstGeom>
          <a:solidFill>
            <a:srgbClr val="14A88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8" name="Isosceles Triangle 377">
            <a:extLst>
              <a:ext uri="{FF2B5EF4-FFF2-40B4-BE49-F238E27FC236}">
                <a16:creationId xmlns:a16="http://schemas.microsoft.com/office/drawing/2014/main" id="{2F4C78AF-F52E-435E-97CD-10E19C4A63B0}"/>
              </a:ext>
            </a:extLst>
          </p:cNvPr>
          <p:cNvSpPr/>
          <p:nvPr/>
        </p:nvSpPr>
        <p:spPr>
          <a:xfrm>
            <a:off x="6096000" y="5215800"/>
            <a:ext cx="267133" cy="137162"/>
          </a:xfrm>
          <a:prstGeom prst="triangle">
            <a:avLst/>
          </a:prstGeom>
          <a:solidFill>
            <a:srgbClr val="14A88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4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A65BD2C-9D64-4E3A-BA04-A14E9AE3593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66376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think-cell Slide" r:id="rId5" imgW="501" imgH="502" progId="TCLayout.ActiveDocument.1">
                  <p:embed/>
                </p:oleObj>
              </mc:Choice>
              <mc:Fallback>
                <p:oleObj name="think-cell Slide" r:id="rId5" imgW="501" imgH="502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A65BD2C-9D64-4E3A-BA04-A14E9AE359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Rectangle 108">
            <a:extLst>
              <a:ext uri="{FF2B5EF4-FFF2-40B4-BE49-F238E27FC236}">
                <a16:creationId xmlns:a16="http://schemas.microsoft.com/office/drawing/2014/main" id="{414B25EE-8554-44AA-844F-408647294AD7}"/>
              </a:ext>
            </a:extLst>
          </p:cNvPr>
          <p:cNvSpPr/>
          <p:nvPr/>
        </p:nvSpPr>
        <p:spPr>
          <a:xfrm>
            <a:off x="3721017" y="1088572"/>
            <a:ext cx="5029026" cy="3030582"/>
          </a:xfrm>
          <a:prstGeom prst="rect">
            <a:avLst/>
          </a:prstGeom>
          <a:solidFill>
            <a:srgbClr val="99D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6E52FE82-0E79-43D2-AEC0-D3DBE49A17B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atin typeface="Century Gothic" panose="020B0502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43F68-C775-4AF1-8C36-892A7FFA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2" y="97272"/>
            <a:ext cx="11901056" cy="604693"/>
          </a:xfrm>
        </p:spPr>
        <p:txBody>
          <a:bodyPr vert="horz">
            <a:norm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Solution Approach : TF-IDF</a:t>
            </a:r>
          </a:p>
        </p:txBody>
      </p:sp>
      <p:sp>
        <p:nvSpPr>
          <p:cNvPr id="111" name="Slide Number Placeholder 11">
            <a:extLst>
              <a:ext uri="{FF2B5EF4-FFF2-40B4-BE49-F238E27FC236}">
                <a16:creationId xmlns:a16="http://schemas.microsoft.com/office/drawing/2014/main" id="{99F15737-345D-49AC-9EDA-42BC6D6C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8801" y="6356350"/>
            <a:ext cx="324205" cy="365125"/>
          </a:xfrm>
        </p:spPr>
        <p:txBody>
          <a:bodyPr/>
          <a:lstStyle/>
          <a:p>
            <a:fld id="{2AED4295-0F1D-4F0A-8EF2-C394EDE9F1C2}" type="slidenum">
              <a:rPr lang="en-US" sz="1000" smtClean="0">
                <a:latin typeface="Century Gothic" panose="020B0502020202020204" pitchFamily="34" charset="0"/>
              </a:rPr>
              <a:t>3</a:t>
            </a:fld>
            <a:endParaRPr lang="en-US" sz="1000" dirty="0">
              <a:latin typeface="Century Gothic" panose="020B0502020202020204" pitchFamily="34" charset="0"/>
            </a:endParaRPr>
          </a:p>
        </p:txBody>
      </p:sp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6903C46-068E-45F8-8482-F8C3E2BFBD25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9B1681-56AC-413E-9A35-8924159DCD82}"/>
              </a:ext>
            </a:extLst>
          </p:cNvPr>
          <p:cNvSpPr/>
          <p:nvPr/>
        </p:nvSpPr>
        <p:spPr>
          <a:xfrm>
            <a:off x="1362528" y="1088571"/>
            <a:ext cx="2238565" cy="5486400"/>
          </a:xfrm>
          <a:prstGeom prst="rect">
            <a:avLst/>
          </a:prstGeom>
          <a:solidFill>
            <a:srgbClr val="DB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B4F6E1-E565-4590-A4BC-9552E42CBDCC}"/>
              </a:ext>
            </a:extLst>
          </p:cNvPr>
          <p:cNvSpPr txBox="1">
            <a:spLocks/>
          </p:cNvSpPr>
          <p:nvPr/>
        </p:nvSpPr>
        <p:spPr>
          <a:xfrm>
            <a:off x="1318983" y="788465"/>
            <a:ext cx="2238565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Text Feed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5C397E-42C1-4BBB-8E0D-DEF363AFAE6D}"/>
              </a:ext>
            </a:extLst>
          </p:cNvPr>
          <p:cNvSpPr/>
          <p:nvPr/>
        </p:nvSpPr>
        <p:spPr>
          <a:xfrm>
            <a:off x="3773849" y="1610715"/>
            <a:ext cx="2264637" cy="2447109"/>
          </a:xfrm>
          <a:prstGeom prst="rect">
            <a:avLst/>
          </a:prstGeom>
          <a:solidFill>
            <a:srgbClr val="DB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7843BE7-AB31-4181-8604-6F7F0FF39243}"/>
              </a:ext>
            </a:extLst>
          </p:cNvPr>
          <p:cNvSpPr txBox="1">
            <a:spLocks/>
          </p:cNvSpPr>
          <p:nvPr/>
        </p:nvSpPr>
        <p:spPr>
          <a:xfrm>
            <a:off x="4426924" y="1310609"/>
            <a:ext cx="1240092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Term Count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3A340F2-F77A-4A4D-AE9E-F1D03EA97D87}"/>
              </a:ext>
            </a:extLst>
          </p:cNvPr>
          <p:cNvSpPr txBox="1">
            <a:spLocks/>
          </p:cNvSpPr>
          <p:nvPr/>
        </p:nvSpPr>
        <p:spPr>
          <a:xfrm>
            <a:off x="6670131" y="1310609"/>
            <a:ext cx="1490776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Term Frequency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198138-DB10-4172-96D1-956DB100E1A3}"/>
              </a:ext>
            </a:extLst>
          </p:cNvPr>
          <p:cNvSpPr/>
          <p:nvPr/>
        </p:nvSpPr>
        <p:spPr>
          <a:xfrm>
            <a:off x="8856030" y="1088571"/>
            <a:ext cx="2238565" cy="5486400"/>
          </a:xfrm>
          <a:prstGeom prst="rect">
            <a:avLst/>
          </a:prstGeom>
          <a:solidFill>
            <a:srgbClr val="DB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FD37DC-84A6-4D47-A41E-83ACD4C1A818}"/>
              </a:ext>
            </a:extLst>
          </p:cNvPr>
          <p:cNvSpPr/>
          <p:nvPr/>
        </p:nvSpPr>
        <p:spPr>
          <a:xfrm>
            <a:off x="6328906" y="1610715"/>
            <a:ext cx="2330280" cy="2447109"/>
          </a:xfrm>
          <a:prstGeom prst="rect">
            <a:avLst/>
          </a:prstGeom>
          <a:solidFill>
            <a:srgbClr val="DB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00432765-47D9-4AA4-9F32-7C4112D5AD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00" y="1311899"/>
            <a:ext cx="679994" cy="67999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C705279-DD92-458E-A2D0-5D76B557EB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00" y="2100946"/>
            <a:ext cx="679994" cy="679994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C8E20E4F-48A9-4DA5-AFDD-FB74BCB6D3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00" y="5749835"/>
            <a:ext cx="679994" cy="679994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DCB9D25-66E2-43F1-AA4F-280F8E56E0B9}"/>
              </a:ext>
            </a:extLst>
          </p:cNvPr>
          <p:cNvSpPr txBox="1">
            <a:spLocks/>
          </p:cNvSpPr>
          <p:nvPr/>
        </p:nvSpPr>
        <p:spPr>
          <a:xfrm>
            <a:off x="2008351" y="1413474"/>
            <a:ext cx="1626914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Chapter 1</a:t>
            </a:r>
          </a:p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The Boy Who Lived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7AC5A45A-FA35-4FE4-8089-FCB1EBD41E3E}"/>
              </a:ext>
            </a:extLst>
          </p:cNvPr>
          <p:cNvSpPr txBox="1">
            <a:spLocks/>
          </p:cNvSpPr>
          <p:nvPr/>
        </p:nvSpPr>
        <p:spPr>
          <a:xfrm>
            <a:off x="2008351" y="2254332"/>
            <a:ext cx="1626914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Chapter 2</a:t>
            </a:r>
          </a:p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The Vanishing Glass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F93A592-ACC3-4F01-B5DF-23324FC7E48B}"/>
              </a:ext>
            </a:extLst>
          </p:cNvPr>
          <p:cNvSpPr txBox="1">
            <a:spLocks/>
          </p:cNvSpPr>
          <p:nvPr/>
        </p:nvSpPr>
        <p:spPr>
          <a:xfrm>
            <a:off x="2008351" y="5769049"/>
            <a:ext cx="1626914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Chapter 17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The Man with Two Faces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CA206B1C-2AF9-4E4B-8844-6AC92AAD82C5}"/>
              </a:ext>
            </a:extLst>
          </p:cNvPr>
          <p:cNvSpPr txBox="1">
            <a:spLocks/>
          </p:cNvSpPr>
          <p:nvPr/>
        </p:nvSpPr>
        <p:spPr>
          <a:xfrm>
            <a:off x="2364665" y="2821272"/>
            <a:ext cx="584350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3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3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3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3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3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endParaRPr lang="en-US" sz="3200" i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7EF6CD-5933-499F-857A-38898F59FE33}"/>
              </a:ext>
            </a:extLst>
          </p:cNvPr>
          <p:cNvSpPr/>
          <p:nvPr/>
        </p:nvSpPr>
        <p:spPr>
          <a:xfrm>
            <a:off x="3886149" y="1926367"/>
            <a:ext cx="357137" cy="336949"/>
          </a:xfrm>
          <a:prstGeom prst="rect">
            <a:avLst/>
          </a:prstGeom>
          <a:solidFill>
            <a:srgbClr val="14A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0EBBAE1-FE05-46A2-B470-11C05D54C30D}"/>
              </a:ext>
            </a:extLst>
          </p:cNvPr>
          <p:cNvSpPr/>
          <p:nvPr/>
        </p:nvSpPr>
        <p:spPr>
          <a:xfrm>
            <a:off x="4306434" y="1926367"/>
            <a:ext cx="357137" cy="336949"/>
          </a:xfrm>
          <a:prstGeom prst="rect">
            <a:avLst/>
          </a:prstGeom>
          <a:solidFill>
            <a:srgbClr val="14A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12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E782D0-1C7E-4273-BB06-3A74A0FDD3FC}"/>
              </a:ext>
            </a:extLst>
          </p:cNvPr>
          <p:cNvSpPr/>
          <p:nvPr/>
        </p:nvSpPr>
        <p:spPr>
          <a:xfrm>
            <a:off x="5567289" y="1926367"/>
            <a:ext cx="357137" cy="336949"/>
          </a:xfrm>
          <a:prstGeom prst="rect">
            <a:avLst/>
          </a:prstGeom>
          <a:solidFill>
            <a:srgbClr val="14A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15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9BCC0C21-BCD0-4449-AF0E-DC3840A38083}"/>
              </a:ext>
            </a:extLst>
          </p:cNvPr>
          <p:cNvSpPr txBox="1">
            <a:spLocks/>
          </p:cNvSpPr>
          <p:nvPr/>
        </p:nvSpPr>
        <p:spPr>
          <a:xfrm>
            <a:off x="4830402" y="1900663"/>
            <a:ext cx="648900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……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9C9A4C5-71CD-41FF-A4C0-B0405C9CED00}"/>
              </a:ext>
            </a:extLst>
          </p:cNvPr>
          <p:cNvSpPr/>
          <p:nvPr/>
        </p:nvSpPr>
        <p:spPr>
          <a:xfrm>
            <a:off x="3886149" y="2593940"/>
            <a:ext cx="357137" cy="336949"/>
          </a:xfrm>
          <a:prstGeom prst="rect">
            <a:avLst/>
          </a:prstGeom>
          <a:solidFill>
            <a:srgbClr val="14A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18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317BE6-439B-45AA-ACCA-5DD3C849F10A}"/>
              </a:ext>
            </a:extLst>
          </p:cNvPr>
          <p:cNvSpPr/>
          <p:nvPr/>
        </p:nvSpPr>
        <p:spPr>
          <a:xfrm>
            <a:off x="4306434" y="2593940"/>
            <a:ext cx="357137" cy="336949"/>
          </a:xfrm>
          <a:prstGeom prst="rect">
            <a:avLst/>
          </a:prstGeom>
          <a:solidFill>
            <a:srgbClr val="14A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13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09C076-459E-4B16-BE61-50C6FCAFA5F1}"/>
              </a:ext>
            </a:extLst>
          </p:cNvPr>
          <p:cNvSpPr/>
          <p:nvPr/>
        </p:nvSpPr>
        <p:spPr>
          <a:xfrm>
            <a:off x="5567289" y="2593940"/>
            <a:ext cx="357137" cy="336949"/>
          </a:xfrm>
          <a:prstGeom prst="rect">
            <a:avLst/>
          </a:prstGeom>
          <a:solidFill>
            <a:srgbClr val="14A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E1C06DC3-4FCA-4573-9BC6-45736F3D4805}"/>
              </a:ext>
            </a:extLst>
          </p:cNvPr>
          <p:cNvSpPr txBox="1">
            <a:spLocks/>
          </p:cNvSpPr>
          <p:nvPr/>
        </p:nvSpPr>
        <p:spPr>
          <a:xfrm>
            <a:off x="4830402" y="2568236"/>
            <a:ext cx="648900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……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444B78-E7A0-4C0E-8EFA-2102ADA56259}"/>
              </a:ext>
            </a:extLst>
          </p:cNvPr>
          <p:cNvSpPr/>
          <p:nvPr/>
        </p:nvSpPr>
        <p:spPr>
          <a:xfrm>
            <a:off x="3886149" y="3557394"/>
            <a:ext cx="357137" cy="336949"/>
          </a:xfrm>
          <a:prstGeom prst="rect">
            <a:avLst/>
          </a:prstGeom>
          <a:solidFill>
            <a:srgbClr val="14A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20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EB927F-83D2-4960-A63E-C56536E2A23D}"/>
              </a:ext>
            </a:extLst>
          </p:cNvPr>
          <p:cNvSpPr/>
          <p:nvPr/>
        </p:nvSpPr>
        <p:spPr>
          <a:xfrm>
            <a:off x="4306434" y="3557394"/>
            <a:ext cx="357137" cy="336949"/>
          </a:xfrm>
          <a:prstGeom prst="rect">
            <a:avLst/>
          </a:prstGeom>
          <a:solidFill>
            <a:srgbClr val="14A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888422-1F85-40DE-894A-FEA294445050}"/>
              </a:ext>
            </a:extLst>
          </p:cNvPr>
          <p:cNvSpPr/>
          <p:nvPr/>
        </p:nvSpPr>
        <p:spPr>
          <a:xfrm>
            <a:off x="5567289" y="3557394"/>
            <a:ext cx="357137" cy="336949"/>
          </a:xfrm>
          <a:prstGeom prst="rect">
            <a:avLst/>
          </a:prstGeom>
          <a:solidFill>
            <a:srgbClr val="14A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17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541B13D-1659-46E7-B60F-68C2AC7007A0}"/>
              </a:ext>
            </a:extLst>
          </p:cNvPr>
          <p:cNvSpPr txBox="1">
            <a:spLocks/>
          </p:cNvSpPr>
          <p:nvPr/>
        </p:nvSpPr>
        <p:spPr>
          <a:xfrm>
            <a:off x="4830402" y="3531690"/>
            <a:ext cx="648900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……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72F2AFF6-9252-4F39-8FCE-23A03F02A3E2}"/>
              </a:ext>
            </a:extLst>
          </p:cNvPr>
          <p:cNvSpPr txBox="1">
            <a:spLocks/>
          </p:cNvSpPr>
          <p:nvPr/>
        </p:nvSpPr>
        <p:spPr>
          <a:xfrm>
            <a:off x="4978034" y="2799366"/>
            <a:ext cx="584350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endParaRPr lang="en-US" sz="1400" i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4863AB1F-3E06-4E49-B2FE-A9C2F0F41F2F}"/>
              </a:ext>
            </a:extLst>
          </p:cNvPr>
          <p:cNvSpPr txBox="1">
            <a:spLocks/>
          </p:cNvSpPr>
          <p:nvPr/>
        </p:nvSpPr>
        <p:spPr>
          <a:xfrm>
            <a:off x="3906508" y="1639113"/>
            <a:ext cx="386113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C371B9FC-6E06-41DE-911D-0044C6726C60}"/>
              </a:ext>
            </a:extLst>
          </p:cNvPr>
          <p:cNvSpPr txBox="1">
            <a:spLocks/>
          </p:cNvSpPr>
          <p:nvPr/>
        </p:nvSpPr>
        <p:spPr>
          <a:xfrm>
            <a:off x="4326792" y="1639113"/>
            <a:ext cx="386113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B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4F9E7911-7AF3-452C-A4AB-0FBA8852AE5A}"/>
              </a:ext>
            </a:extLst>
          </p:cNvPr>
          <p:cNvSpPr txBox="1">
            <a:spLocks/>
          </p:cNvSpPr>
          <p:nvPr/>
        </p:nvSpPr>
        <p:spPr>
          <a:xfrm>
            <a:off x="5563618" y="1639113"/>
            <a:ext cx="386113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Z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BE0E0631-2E6D-44A0-9D70-6BACEB393AE1}"/>
              </a:ext>
            </a:extLst>
          </p:cNvPr>
          <p:cNvSpPr txBox="1">
            <a:spLocks/>
          </p:cNvSpPr>
          <p:nvPr/>
        </p:nvSpPr>
        <p:spPr>
          <a:xfrm>
            <a:off x="3906508" y="2304344"/>
            <a:ext cx="386113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8D009074-DC8E-49DB-9AE5-D651B9A27702}"/>
              </a:ext>
            </a:extLst>
          </p:cNvPr>
          <p:cNvSpPr txBox="1">
            <a:spLocks/>
          </p:cNvSpPr>
          <p:nvPr/>
        </p:nvSpPr>
        <p:spPr>
          <a:xfrm>
            <a:off x="4326792" y="2304344"/>
            <a:ext cx="386113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B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B0234E33-AC8F-423D-B299-A87CCE87D6C1}"/>
              </a:ext>
            </a:extLst>
          </p:cNvPr>
          <p:cNvSpPr txBox="1">
            <a:spLocks/>
          </p:cNvSpPr>
          <p:nvPr/>
        </p:nvSpPr>
        <p:spPr>
          <a:xfrm>
            <a:off x="5563618" y="2304344"/>
            <a:ext cx="386113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Z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CA822314-E6F2-4BC9-8AB0-E0284C244C72}"/>
              </a:ext>
            </a:extLst>
          </p:cNvPr>
          <p:cNvSpPr txBox="1">
            <a:spLocks/>
          </p:cNvSpPr>
          <p:nvPr/>
        </p:nvSpPr>
        <p:spPr>
          <a:xfrm>
            <a:off x="3906508" y="3267798"/>
            <a:ext cx="444021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17</a:t>
            </a:r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3791E5B8-46CA-4743-B4BA-0608AA544BD1}"/>
              </a:ext>
            </a:extLst>
          </p:cNvPr>
          <p:cNvSpPr txBox="1">
            <a:spLocks/>
          </p:cNvSpPr>
          <p:nvPr/>
        </p:nvSpPr>
        <p:spPr>
          <a:xfrm>
            <a:off x="4326792" y="3267798"/>
            <a:ext cx="386113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B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17</a:t>
            </a:r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2D391EF3-BA10-4657-AE8B-B3695B9FF7BD}"/>
              </a:ext>
            </a:extLst>
          </p:cNvPr>
          <p:cNvSpPr txBox="1">
            <a:spLocks/>
          </p:cNvSpPr>
          <p:nvPr/>
        </p:nvSpPr>
        <p:spPr>
          <a:xfrm>
            <a:off x="5563618" y="3267798"/>
            <a:ext cx="386113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Z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17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1F5B1FA-56BE-47DD-935B-F5F828B4308D}"/>
              </a:ext>
            </a:extLst>
          </p:cNvPr>
          <p:cNvSpPr/>
          <p:nvPr/>
        </p:nvSpPr>
        <p:spPr>
          <a:xfrm>
            <a:off x="6496312" y="1926367"/>
            <a:ext cx="357137" cy="336949"/>
          </a:xfrm>
          <a:prstGeom prst="rect">
            <a:avLst/>
          </a:prstGeom>
          <a:solidFill>
            <a:srgbClr val="14A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3/n</a:t>
            </a:r>
            <a:r>
              <a:rPr lang="en-US" sz="800" baseline="-25000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CF42CF1-48A9-4A7D-9383-D889D28E3603}"/>
              </a:ext>
            </a:extLst>
          </p:cNvPr>
          <p:cNvSpPr/>
          <p:nvPr/>
        </p:nvSpPr>
        <p:spPr>
          <a:xfrm>
            <a:off x="6916597" y="1926367"/>
            <a:ext cx="357137" cy="336949"/>
          </a:xfrm>
          <a:prstGeom prst="rect">
            <a:avLst/>
          </a:prstGeom>
          <a:solidFill>
            <a:srgbClr val="14A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12/n</a:t>
            </a:r>
            <a:r>
              <a:rPr lang="en-US" sz="800" baseline="-25000" dirty="0">
                <a:latin typeface="Century Gothic" panose="020B0502020202020204" pitchFamily="34" charset="0"/>
              </a:rPr>
              <a:t>1</a:t>
            </a:r>
            <a:endParaRPr lang="en-US" sz="800" dirty="0">
              <a:latin typeface="Century Gothic" panose="020B0502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3BE70D7-5F18-495F-9EC0-7C6930DDF870}"/>
              </a:ext>
            </a:extLst>
          </p:cNvPr>
          <p:cNvSpPr/>
          <p:nvPr/>
        </p:nvSpPr>
        <p:spPr>
          <a:xfrm>
            <a:off x="8177452" y="1926367"/>
            <a:ext cx="357137" cy="336949"/>
          </a:xfrm>
          <a:prstGeom prst="rect">
            <a:avLst/>
          </a:prstGeom>
          <a:solidFill>
            <a:srgbClr val="14A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15/n</a:t>
            </a:r>
            <a:r>
              <a:rPr lang="en-US" sz="800" baseline="-25000" dirty="0">
                <a:latin typeface="Century Gothic" panose="020B0502020202020204" pitchFamily="34" charset="0"/>
              </a:rPr>
              <a:t>1</a:t>
            </a:r>
            <a:endParaRPr lang="en-US" sz="800" dirty="0">
              <a:latin typeface="Century Gothic" panose="020B0502020202020204" pitchFamily="34" charset="0"/>
            </a:endParaRPr>
          </a:p>
        </p:txBody>
      </p: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A9B08F15-B31A-469A-AEFF-D93FDD914604}"/>
              </a:ext>
            </a:extLst>
          </p:cNvPr>
          <p:cNvSpPr txBox="1">
            <a:spLocks/>
          </p:cNvSpPr>
          <p:nvPr/>
        </p:nvSpPr>
        <p:spPr>
          <a:xfrm>
            <a:off x="7440565" y="1900663"/>
            <a:ext cx="648900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……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E96053-CB59-4F27-B124-5434FA5FE6B2}"/>
              </a:ext>
            </a:extLst>
          </p:cNvPr>
          <p:cNvSpPr/>
          <p:nvPr/>
        </p:nvSpPr>
        <p:spPr>
          <a:xfrm>
            <a:off x="6496312" y="2593940"/>
            <a:ext cx="357137" cy="336949"/>
          </a:xfrm>
          <a:prstGeom prst="rect">
            <a:avLst/>
          </a:prstGeom>
          <a:solidFill>
            <a:srgbClr val="14A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18/n</a:t>
            </a:r>
            <a:r>
              <a:rPr lang="en-US" sz="800" baseline="-25000" dirty="0">
                <a:latin typeface="Century Gothic" panose="020B0502020202020204" pitchFamily="34" charset="0"/>
              </a:rPr>
              <a:t>2</a:t>
            </a:r>
            <a:endParaRPr lang="en-US" sz="800" dirty="0">
              <a:latin typeface="Century Gothic" panose="020B0502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BA22D68-0F48-4698-82C7-63F49A27C263}"/>
              </a:ext>
            </a:extLst>
          </p:cNvPr>
          <p:cNvSpPr/>
          <p:nvPr/>
        </p:nvSpPr>
        <p:spPr>
          <a:xfrm>
            <a:off x="6916597" y="2593940"/>
            <a:ext cx="357137" cy="336949"/>
          </a:xfrm>
          <a:prstGeom prst="rect">
            <a:avLst/>
          </a:prstGeom>
          <a:solidFill>
            <a:srgbClr val="14A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13/n</a:t>
            </a:r>
            <a:r>
              <a:rPr lang="en-US" sz="800" baseline="-25000" dirty="0">
                <a:latin typeface="Century Gothic" panose="020B0502020202020204" pitchFamily="34" charset="0"/>
              </a:rPr>
              <a:t>2</a:t>
            </a:r>
            <a:endParaRPr lang="en-US" sz="800" dirty="0">
              <a:latin typeface="Century Gothic" panose="020B0502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14549D1-1A0A-422C-9578-FC4D5E380BBF}"/>
              </a:ext>
            </a:extLst>
          </p:cNvPr>
          <p:cNvSpPr/>
          <p:nvPr/>
        </p:nvSpPr>
        <p:spPr>
          <a:xfrm>
            <a:off x="8177452" y="2593940"/>
            <a:ext cx="357137" cy="336949"/>
          </a:xfrm>
          <a:prstGeom prst="rect">
            <a:avLst/>
          </a:prstGeom>
          <a:solidFill>
            <a:srgbClr val="14A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1 /n</a:t>
            </a:r>
            <a:r>
              <a:rPr lang="en-US" sz="800" baseline="-25000" dirty="0">
                <a:latin typeface="Century Gothic" panose="020B0502020202020204" pitchFamily="34" charset="0"/>
              </a:rPr>
              <a:t>2</a:t>
            </a:r>
            <a:endParaRPr lang="en-US" sz="800" dirty="0">
              <a:latin typeface="Century Gothic" panose="020B0502020202020204" pitchFamily="34" charset="0"/>
            </a:endParaRP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8EEEA00F-085A-4381-8852-78DEF63BD02B}"/>
              </a:ext>
            </a:extLst>
          </p:cNvPr>
          <p:cNvSpPr txBox="1">
            <a:spLocks/>
          </p:cNvSpPr>
          <p:nvPr/>
        </p:nvSpPr>
        <p:spPr>
          <a:xfrm>
            <a:off x="7440565" y="2568236"/>
            <a:ext cx="648900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……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853D132-DC3B-42AC-BE20-6C304B4831CB}"/>
              </a:ext>
            </a:extLst>
          </p:cNvPr>
          <p:cNvSpPr/>
          <p:nvPr/>
        </p:nvSpPr>
        <p:spPr>
          <a:xfrm>
            <a:off x="6496312" y="3557394"/>
            <a:ext cx="357137" cy="336949"/>
          </a:xfrm>
          <a:prstGeom prst="rect">
            <a:avLst/>
          </a:prstGeom>
          <a:solidFill>
            <a:srgbClr val="14A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20/n</a:t>
            </a:r>
            <a:r>
              <a:rPr lang="en-US" sz="800" baseline="-25000" dirty="0">
                <a:latin typeface="Century Gothic" panose="020B0502020202020204" pitchFamily="34" charset="0"/>
              </a:rPr>
              <a:t>17</a:t>
            </a:r>
            <a:endParaRPr lang="en-US" sz="800" dirty="0">
              <a:latin typeface="Century Gothic" panose="020B0502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643262F-49DF-4EB0-84C9-D520BD0B02A2}"/>
              </a:ext>
            </a:extLst>
          </p:cNvPr>
          <p:cNvSpPr/>
          <p:nvPr/>
        </p:nvSpPr>
        <p:spPr>
          <a:xfrm>
            <a:off x="6916597" y="3557394"/>
            <a:ext cx="357137" cy="336949"/>
          </a:xfrm>
          <a:prstGeom prst="rect">
            <a:avLst/>
          </a:prstGeom>
          <a:solidFill>
            <a:srgbClr val="14A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4/n</a:t>
            </a:r>
            <a:r>
              <a:rPr lang="en-US" sz="800" baseline="-25000" dirty="0">
                <a:latin typeface="Century Gothic" panose="020B0502020202020204" pitchFamily="34" charset="0"/>
              </a:rPr>
              <a:t>17</a:t>
            </a:r>
            <a:endParaRPr lang="en-US" sz="800" dirty="0">
              <a:latin typeface="Century Gothic" panose="020B0502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2D9192-ED1A-4872-B46F-74024122AEDA}"/>
              </a:ext>
            </a:extLst>
          </p:cNvPr>
          <p:cNvSpPr/>
          <p:nvPr/>
        </p:nvSpPr>
        <p:spPr>
          <a:xfrm>
            <a:off x="8177452" y="3557394"/>
            <a:ext cx="357137" cy="336949"/>
          </a:xfrm>
          <a:prstGeom prst="rect">
            <a:avLst/>
          </a:prstGeom>
          <a:solidFill>
            <a:srgbClr val="14A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17/n</a:t>
            </a:r>
            <a:r>
              <a:rPr lang="en-US" sz="800" baseline="-25000" dirty="0">
                <a:latin typeface="Century Gothic" panose="020B0502020202020204" pitchFamily="34" charset="0"/>
              </a:rPr>
              <a:t>17</a:t>
            </a:r>
            <a:endParaRPr lang="en-US" sz="800" dirty="0">
              <a:latin typeface="Century Gothic" panose="020B0502020202020204" pitchFamily="34" charset="0"/>
            </a:endParaRPr>
          </a:p>
        </p:txBody>
      </p: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B6F04476-464B-429D-861A-F4BF418E6BA9}"/>
              </a:ext>
            </a:extLst>
          </p:cNvPr>
          <p:cNvSpPr txBox="1">
            <a:spLocks/>
          </p:cNvSpPr>
          <p:nvPr/>
        </p:nvSpPr>
        <p:spPr>
          <a:xfrm>
            <a:off x="7440565" y="3531690"/>
            <a:ext cx="648900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……</a:t>
            </a:r>
          </a:p>
        </p:txBody>
      </p:sp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7AE5C476-610B-4B8C-B703-587D893D9E03}"/>
              </a:ext>
            </a:extLst>
          </p:cNvPr>
          <p:cNvSpPr txBox="1">
            <a:spLocks/>
          </p:cNvSpPr>
          <p:nvPr/>
        </p:nvSpPr>
        <p:spPr>
          <a:xfrm>
            <a:off x="7588197" y="2799366"/>
            <a:ext cx="584350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endParaRPr lang="en-US" sz="1400" i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759A8998-8B75-48C3-9A77-7FD6F0AC87CB}"/>
              </a:ext>
            </a:extLst>
          </p:cNvPr>
          <p:cNvSpPr txBox="1">
            <a:spLocks/>
          </p:cNvSpPr>
          <p:nvPr/>
        </p:nvSpPr>
        <p:spPr>
          <a:xfrm>
            <a:off x="6474589" y="1639113"/>
            <a:ext cx="428195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FA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BB72DA86-7787-4EDC-96A1-B02B539EF34E}"/>
              </a:ext>
            </a:extLst>
          </p:cNvPr>
          <p:cNvSpPr txBox="1">
            <a:spLocks/>
          </p:cNvSpPr>
          <p:nvPr/>
        </p:nvSpPr>
        <p:spPr>
          <a:xfrm>
            <a:off x="6902785" y="1639113"/>
            <a:ext cx="420284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FB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D2B77CAF-2FA4-48AC-B9AC-D29D5268B443}"/>
              </a:ext>
            </a:extLst>
          </p:cNvPr>
          <p:cNvSpPr txBox="1">
            <a:spLocks/>
          </p:cNvSpPr>
          <p:nvPr/>
        </p:nvSpPr>
        <p:spPr>
          <a:xfrm>
            <a:off x="8157809" y="1639113"/>
            <a:ext cx="402086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FZ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97" name="Content Placeholder 2">
            <a:extLst>
              <a:ext uri="{FF2B5EF4-FFF2-40B4-BE49-F238E27FC236}">
                <a16:creationId xmlns:a16="http://schemas.microsoft.com/office/drawing/2014/main" id="{716550D0-90F6-46C2-90C7-7C522DDFF1E4}"/>
              </a:ext>
            </a:extLst>
          </p:cNvPr>
          <p:cNvSpPr txBox="1">
            <a:spLocks/>
          </p:cNvSpPr>
          <p:nvPr/>
        </p:nvSpPr>
        <p:spPr>
          <a:xfrm>
            <a:off x="6474589" y="2304344"/>
            <a:ext cx="428196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FA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7D068852-B341-4805-BA8F-C8C0ED041C40}"/>
              </a:ext>
            </a:extLst>
          </p:cNvPr>
          <p:cNvSpPr txBox="1">
            <a:spLocks/>
          </p:cNvSpPr>
          <p:nvPr/>
        </p:nvSpPr>
        <p:spPr>
          <a:xfrm>
            <a:off x="6902785" y="2304344"/>
            <a:ext cx="420284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FB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9" name="Content Placeholder 2">
            <a:extLst>
              <a:ext uri="{FF2B5EF4-FFF2-40B4-BE49-F238E27FC236}">
                <a16:creationId xmlns:a16="http://schemas.microsoft.com/office/drawing/2014/main" id="{DA1F3B3E-AB16-4B12-B224-4002BCD89480}"/>
              </a:ext>
            </a:extLst>
          </p:cNvPr>
          <p:cNvSpPr txBox="1">
            <a:spLocks/>
          </p:cNvSpPr>
          <p:nvPr/>
        </p:nvSpPr>
        <p:spPr>
          <a:xfrm>
            <a:off x="8157809" y="2304344"/>
            <a:ext cx="402086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FZ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574F667D-5E74-4182-9693-599BCD7AA14A}"/>
              </a:ext>
            </a:extLst>
          </p:cNvPr>
          <p:cNvSpPr txBox="1">
            <a:spLocks/>
          </p:cNvSpPr>
          <p:nvPr/>
        </p:nvSpPr>
        <p:spPr>
          <a:xfrm>
            <a:off x="6442615" y="3267798"/>
            <a:ext cx="518077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FA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17</a:t>
            </a:r>
          </a:p>
        </p:txBody>
      </p:sp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81C338B6-AE05-417B-BE2C-4532BE72707B}"/>
              </a:ext>
            </a:extLst>
          </p:cNvPr>
          <p:cNvSpPr txBox="1">
            <a:spLocks/>
          </p:cNvSpPr>
          <p:nvPr/>
        </p:nvSpPr>
        <p:spPr>
          <a:xfrm>
            <a:off x="6873226" y="3267798"/>
            <a:ext cx="483960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FB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17</a:t>
            </a:r>
          </a:p>
        </p:txBody>
      </p:sp>
      <p:sp>
        <p:nvSpPr>
          <p:cNvPr id="102" name="Content Placeholder 2">
            <a:extLst>
              <a:ext uri="{FF2B5EF4-FFF2-40B4-BE49-F238E27FC236}">
                <a16:creationId xmlns:a16="http://schemas.microsoft.com/office/drawing/2014/main" id="{26045702-AB1D-4886-B2AA-BC4187BC4A5D}"/>
              </a:ext>
            </a:extLst>
          </p:cNvPr>
          <p:cNvSpPr txBox="1">
            <a:spLocks/>
          </p:cNvSpPr>
          <p:nvPr/>
        </p:nvSpPr>
        <p:spPr>
          <a:xfrm>
            <a:off x="8089465" y="3267798"/>
            <a:ext cx="470429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FZ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17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DFF4BC3-1DAA-46ED-9780-FC306CCF8A63}"/>
              </a:ext>
            </a:extLst>
          </p:cNvPr>
          <p:cNvSpPr/>
          <p:nvPr/>
        </p:nvSpPr>
        <p:spPr>
          <a:xfrm>
            <a:off x="8970276" y="1223648"/>
            <a:ext cx="2011508" cy="1989815"/>
          </a:xfrm>
          <a:prstGeom prst="rect">
            <a:avLst/>
          </a:prstGeom>
          <a:solidFill>
            <a:srgbClr val="99D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E34B25F-68FD-46BA-9D50-272C311E4DA4}"/>
              </a:ext>
            </a:extLst>
          </p:cNvPr>
          <p:cNvSpPr/>
          <p:nvPr/>
        </p:nvSpPr>
        <p:spPr>
          <a:xfrm>
            <a:off x="8970276" y="4502358"/>
            <a:ext cx="2011508" cy="1989815"/>
          </a:xfrm>
          <a:prstGeom prst="rect">
            <a:avLst/>
          </a:prstGeom>
          <a:solidFill>
            <a:srgbClr val="99D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ontent Placeholder 2">
            <a:extLst>
              <a:ext uri="{FF2B5EF4-FFF2-40B4-BE49-F238E27FC236}">
                <a16:creationId xmlns:a16="http://schemas.microsoft.com/office/drawing/2014/main" id="{6D17AC4E-4BA8-4669-8806-A2F316664F21}"/>
              </a:ext>
            </a:extLst>
          </p:cNvPr>
          <p:cNvSpPr txBox="1">
            <a:spLocks/>
          </p:cNvSpPr>
          <p:nvPr/>
        </p:nvSpPr>
        <p:spPr>
          <a:xfrm>
            <a:off x="9741217" y="2958473"/>
            <a:ext cx="584350" cy="1504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0"/>
              </a:spcBef>
              <a:buClr>
                <a:srgbClr val="FF6B00"/>
              </a:buClr>
              <a:buNone/>
            </a:pPr>
            <a:r>
              <a:rPr lang="en-US" sz="3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marL="266700" indent="-266700">
              <a:lnSpc>
                <a:spcPct val="100000"/>
              </a:lnSpc>
              <a:spcBef>
                <a:spcPts val="0"/>
              </a:spcBef>
              <a:buClr>
                <a:srgbClr val="FF6B00"/>
              </a:buClr>
              <a:buNone/>
            </a:pPr>
            <a:r>
              <a:rPr lang="en-US" sz="3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marL="266700" indent="-266700">
              <a:lnSpc>
                <a:spcPct val="100000"/>
              </a:lnSpc>
              <a:spcBef>
                <a:spcPts val="0"/>
              </a:spcBef>
              <a:buClr>
                <a:srgbClr val="FF6B00"/>
              </a:buClr>
              <a:buNone/>
            </a:pPr>
            <a:r>
              <a:rPr lang="en-US" sz="3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marL="266700" indent="-266700">
              <a:lnSpc>
                <a:spcPct val="100000"/>
              </a:lnSpc>
              <a:spcBef>
                <a:spcPts val="0"/>
              </a:spcBef>
              <a:buClr>
                <a:srgbClr val="FF6B00"/>
              </a:buClr>
              <a:buNone/>
            </a:pPr>
            <a:endParaRPr lang="en-US" sz="3200" i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9" name="Content Placeholder 2">
            <a:extLst>
              <a:ext uri="{FF2B5EF4-FFF2-40B4-BE49-F238E27FC236}">
                <a16:creationId xmlns:a16="http://schemas.microsoft.com/office/drawing/2014/main" id="{8870F7CE-9F4E-4DC3-817B-199DA7980F07}"/>
              </a:ext>
            </a:extLst>
          </p:cNvPr>
          <p:cNvSpPr txBox="1">
            <a:spLocks/>
          </p:cNvSpPr>
          <p:nvPr/>
        </p:nvSpPr>
        <p:spPr>
          <a:xfrm>
            <a:off x="9018083" y="1276166"/>
            <a:ext cx="1626914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Chapter 1</a:t>
            </a:r>
          </a:p>
        </p:txBody>
      </p:sp>
      <p:sp>
        <p:nvSpPr>
          <p:cNvPr id="160" name="Content Placeholder 2">
            <a:extLst>
              <a:ext uri="{FF2B5EF4-FFF2-40B4-BE49-F238E27FC236}">
                <a16:creationId xmlns:a16="http://schemas.microsoft.com/office/drawing/2014/main" id="{EBAA41CC-CFF4-42E6-BE12-1FB7EB556535}"/>
              </a:ext>
            </a:extLst>
          </p:cNvPr>
          <p:cNvSpPr txBox="1">
            <a:spLocks/>
          </p:cNvSpPr>
          <p:nvPr/>
        </p:nvSpPr>
        <p:spPr>
          <a:xfrm>
            <a:off x="9018083" y="4555054"/>
            <a:ext cx="1626914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Chapter 17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9E76090-54D6-4758-AF58-147BC0866623}"/>
              </a:ext>
            </a:extLst>
          </p:cNvPr>
          <p:cNvSpPr/>
          <p:nvPr/>
        </p:nvSpPr>
        <p:spPr>
          <a:xfrm>
            <a:off x="8970276" y="4502358"/>
            <a:ext cx="2011508" cy="1989815"/>
          </a:xfrm>
          <a:prstGeom prst="rect">
            <a:avLst/>
          </a:prstGeom>
          <a:solidFill>
            <a:srgbClr val="99D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E0A5D7FD-8FAF-4F7F-830D-6FCA438F917E}"/>
              </a:ext>
            </a:extLst>
          </p:cNvPr>
          <p:cNvSpPr txBox="1">
            <a:spLocks/>
          </p:cNvSpPr>
          <p:nvPr/>
        </p:nvSpPr>
        <p:spPr>
          <a:xfrm>
            <a:off x="9018083" y="4560092"/>
            <a:ext cx="1626914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Chapter 17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1DCAF9B-EF77-4BDC-8E87-CDADCDBA1B68}"/>
              </a:ext>
            </a:extLst>
          </p:cNvPr>
          <p:cNvSpPr/>
          <p:nvPr/>
        </p:nvSpPr>
        <p:spPr>
          <a:xfrm>
            <a:off x="9077135" y="1865331"/>
            <a:ext cx="357137" cy="336949"/>
          </a:xfrm>
          <a:prstGeom prst="rect">
            <a:avLst/>
          </a:prstGeom>
          <a:solidFill>
            <a:srgbClr val="14A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aseline="-25000" dirty="0">
              <a:latin typeface="Century Gothic" panose="020B0502020202020204" pitchFamily="34" charset="0"/>
            </a:endParaRPr>
          </a:p>
        </p:txBody>
      </p:sp>
      <p:sp>
        <p:nvSpPr>
          <p:cNvPr id="187" name="Content Placeholder 2">
            <a:extLst>
              <a:ext uri="{FF2B5EF4-FFF2-40B4-BE49-F238E27FC236}">
                <a16:creationId xmlns:a16="http://schemas.microsoft.com/office/drawing/2014/main" id="{3366491D-DE3E-4987-AEEF-A86FDD37B385}"/>
              </a:ext>
            </a:extLst>
          </p:cNvPr>
          <p:cNvSpPr txBox="1">
            <a:spLocks/>
          </p:cNvSpPr>
          <p:nvPr/>
        </p:nvSpPr>
        <p:spPr>
          <a:xfrm>
            <a:off x="9007834" y="1578077"/>
            <a:ext cx="780216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W A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E3E78CC-704D-461B-AC16-AEEBBD4A306A}"/>
              </a:ext>
            </a:extLst>
          </p:cNvPr>
          <p:cNvSpPr/>
          <p:nvPr/>
        </p:nvSpPr>
        <p:spPr>
          <a:xfrm>
            <a:off x="9077135" y="2774038"/>
            <a:ext cx="357137" cy="33694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aseline="-25000" dirty="0">
              <a:latin typeface="Century Gothic" panose="020B0502020202020204" pitchFamily="34" charset="0"/>
            </a:endParaRPr>
          </a:p>
        </p:txBody>
      </p:sp>
      <p:sp>
        <p:nvSpPr>
          <p:cNvPr id="189" name="Content Placeholder 2">
            <a:extLst>
              <a:ext uri="{FF2B5EF4-FFF2-40B4-BE49-F238E27FC236}">
                <a16:creationId xmlns:a16="http://schemas.microsoft.com/office/drawing/2014/main" id="{20543111-36CC-4E69-BB53-31488D15BBA1}"/>
              </a:ext>
            </a:extLst>
          </p:cNvPr>
          <p:cNvSpPr txBox="1">
            <a:spLocks/>
          </p:cNvSpPr>
          <p:nvPr/>
        </p:nvSpPr>
        <p:spPr>
          <a:xfrm>
            <a:off x="9007834" y="2486784"/>
            <a:ext cx="648629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W Z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2A81E49-741F-4298-BEA0-A1410A5F388A}"/>
              </a:ext>
            </a:extLst>
          </p:cNvPr>
          <p:cNvSpPr/>
          <p:nvPr/>
        </p:nvSpPr>
        <p:spPr>
          <a:xfrm>
            <a:off x="9077135" y="5144041"/>
            <a:ext cx="357137" cy="33694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aseline="-25000" dirty="0">
              <a:latin typeface="Century Gothic" panose="020B0502020202020204" pitchFamily="34" charset="0"/>
            </a:endParaRPr>
          </a:p>
        </p:txBody>
      </p:sp>
      <p:sp>
        <p:nvSpPr>
          <p:cNvPr id="191" name="Content Placeholder 2">
            <a:extLst>
              <a:ext uri="{FF2B5EF4-FFF2-40B4-BE49-F238E27FC236}">
                <a16:creationId xmlns:a16="http://schemas.microsoft.com/office/drawing/2014/main" id="{ACD6D858-A211-45B1-A87A-C43F8463BE30}"/>
              </a:ext>
            </a:extLst>
          </p:cNvPr>
          <p:cNvSpPr txBox="1">
            <a:spLocks/>
          </p:cNvSpPr>
          <p:nvPr/>
        </p:nvSpPr>
        <p:spPr>
          <a:xfrm>
            <a:off x="9007833" y="4856787"/>
            <a:ext cx="923220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W A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17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4603983-CFEA-4C37-9F7B-418F86E26EEE}"/>
              </a:ext>
            </a:extLst>
          </p:cNvPr>
          <p:cNvSpPr/>
          <p:nvPr/>
        </p:nvSpPr>
        <p:spPr>
          <a:xfrm>
            <a:off x="9077135" y="6052748"/>
            <a:ext cx="357137" cy="336949"/>
          </a:xfrm>
          <a:prstGeom prst="rect">
            <a:avLst/>
          </a:prstGeom>
          <a:solidFill>
            <a:srgbClr val="14A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aseline="-25000" dirty="0">
              <a:latin typeface="Century Gothic" panose="020B0502020202020204" pitchFamily="34" charset="0"/>
            </a:endParaRPr>
          </a:p>
        </p:txBody>
      </p:sp>
      <p:sp>
        <p:nvSpPr>
          <p:cNvPr id="193" name="Content Placeholder 2">
            <a:extLst>
              <a:ext uri="{FF2B5EF4-FFF2-40B4-BE49-F238E27FC236}">
                <a16:creationId xmlns:a16="http://schemas.microsoft.com/office/drawing/2014/main" id="{F05CEFDB-E217-4299-A533-033AA6A6B1D5}"/>
              </a:ext>
            </a:extLst>
          </p:cNvPr>
          <p:cNvSpPr txBox="1">
            <a:spLocks/>
          </p:cNvSpPr>
          <p:nvPr/>
        </p:nvSpPr>
        <p:spPr>
          <a:xfrm>
            <a:off x="9007834" y="5765494"/>
            <a:ext cx="852876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W Z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17</a:t>
            </a:r>
          </a:p>
        </p:txBody>
      </p:sp>
      <p:sp>
        <p:nvSpPr>
          <p:cNvPr id="194" name="Content Placeholder 2">
            <a:extLst>
              <a:ext uri="{FF2B5EF4-FFF2-40B4-BE49-F238E27FC236}">
                <a16:creationId xmlns:a16="http://schemas.microsoft.com/office/drawing/2014/main" id="{70079A6D-CC98-4C86-8108-2C9AE52E53E7}"/>
              </a:ext>
            </a:extLst>
          </p:cNvPr>
          <p:cNvSpPr txBox="1">
            <a:spLocks/>
          </p:cNvSpPr>
          <p:nvPr/>
        </p:nvSpPr>
        <p:spPr>
          <a:xfrm>
            <a:off x="9502615" y="1873849"/>
            <a:ext cx="1484074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TFA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 </a:t>
            </a: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x IDF A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</a:t>
            </a:r>
          </a:p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endParaRPr lang="en-US" sz="1200" b="1" i="1" baseline="-250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5" name="Content Placeholder 2">
            <a:extLst>
              <a:ext uri="{FF2B5EF4-FFF2-40B4-BE49-F238E27FC236}">
                <a16:creationId xmlns:a16="http://schemas.microsoft.com/office/drawing/2014/main" id="{7A253029-6324-4191-A3CA-DCF39BDB8906}"/>
              </a:ext>
            </a:extLst>
          </p:cNvPr>
          <p:cNvSpPr txBox="1">
            <a:spLocks/>
          </p:cNvSpPr>
          <p:nvPr/>
        </p:nvSpPr>
        <p:spPr>
          <a:xfrm>
            <a:off x="9502615" y="2780940"/>
            <a:ext cx="1336770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TFZ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 </a:t>
            </a: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x IDF Z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96" name="Content Placeholder 2">
            <a:extLst>
              <a:ext uri="{FF2B5EF4-FFF2-40B4-BE49-F238E27FC236}">
                <a16:creationId xmlns:a16="http://schemas.microsoft.com/office/drawing/2014/main" id="{D8385F86-F452-4BAD-A3AB-C6AF64FD8F1B}"/>
              </a:ext>
            </a:extLst>
          </p:cNvPr>
          <p:cNvSpPr txBox="1">
            <a:spLocks/>
          </p:cNvSpPr>
          <p:nvPr/>
        </p:nvSpPr>
        <p:spPr>
          <a:xfrm>
            <a:off x="9502614" y="5152559"/>
            <a:ext cx="1484075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TFA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17 </a:t>
            </a: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x IDF A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17</a:t>
            </a:r>
          </a:p>
        </p:txBody>
      </p:sp>
      <p:sp>
        <p:nvSpPr>
          <p:cNvPr id="197" name="Content Placeholder 2">
            <a:extLst>
              <a:ext uri="{FF2B5EF4-FFF2-40B4-BE49-F238E27FC236}">
                <a16:creationId xmlns:a16="http://schemas.microsoft.com/office/drawing/2014/main" id="{541170B4-CE0A-496B-838B-C952E5A8DBDB}"/>
              </a:ext>
            </a:extLst>
          </p:cNvPr>
          <p:cNvSpPr txBox="1">
            <a:spLocks/>
          </p:cNvSpPr>
          <p:nvPr/>
        </p:nvSpPr>
        <p:spPr>
          <a:xfrm>
            <a:off x="9502615" y="6059650"/>
            <a:ext cx="1484074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TFZ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17 </a:t>
            </a: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x IDF Z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17</a:t>
            </a:r>
          </a:p>
        </p:txBody>
      </p:sp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D05BF93E-D389-42C7-B870-51672A68DEF0}"/>
              </a:ext>
            </a:extLst>
          </p:cNvPr>
          <p:cNvSpPr txBox="1">
            <a:spLocks/>
          </p:cNvSpPr>
          <p:nvPr/>
        </p:nvSpPr>
        <p:spPr>
          <a:xfrm>
            <a:off x="8808540" y="788465"/>
            <a:ext cx="2207415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TF-IDF Weight Calculation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83E038A-80C8-4D44-9126-BFE3CAB0FE64}"/>
              </a:ext>
            </a:extLst>
          </p:cNvPr>
          <p:cNvSpPr/>
          <p:nvPr/>
        </p:nvSpPr>
        <p:spPr>
          <a:xfrm>
            <a:off x="3721016" y="4220729"/>
            <a:ext cx="5029027" cy="2354242"/>
          </a:xfrm>
          <a:prstGeom prst="rect">
            <a:avLst/>
          </a:prstGeom>
          <a:solidFill>
            <a:srgbClr val="99D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ontent Placeholder 2">
            <a:extLst>
              <a:ext uri="{FF2B5EF4-FFF2-40B4-BE49-F238E27FC236}">
                <a16:creationId xmlns:a16="http://schemas.microsoft.com/office/drawing/2014/main" id="{3999AA5F-D3BE-4774-AFF8-40D0874C4206}"/>
              </a:ext>
            </a:extLst>
          </p:cNvPr>
          <p:cNvSpPr txBox="1">
            <a:spLocks/>
          </p:cNvSpPr>
          <p:nvPr/>
        </p:nvSpPr>
        <p:spPr>
          <a:xfrm>
            <a:off x="5978150" y="1102097"/>
            <a:ext cx="357099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TF</a:t>
            </a:r>
          </a:p>
        </p:txBody>
      </p: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9D792F75-29A5-416E-9728-D9B6AFF4A820}"/>
              </a:ext>
            </a:extLst>
          </p:cNvPr>
          <p:cNvSpPr txBox="1">
            <a:spLocks/>
          </p:cNvSpPr>
          <p:nvPr/>
        </p:nvSpPr>
        <p:spPr>
          <a:xfrm>
            <a:off x="4982029" y="4246505"/>
            <a:ext cx="3028565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IDF (</a:t>
            </a:r>
            <a:r>
              <a:rPr lang="en-US" sz="1200" b="1" i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t,D</a:t>
            </a: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) = log |D| + 1 / DF(</a:t>
            </a:r>
            <a:r>
              <a:rPr lang="en-US" sz="1200" b="1" i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t,D</a:t>
            </a: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) +1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34551CC-FEA0-4021-9D54-EB0619DB0046}"/>
              </a:ext>
            </a:extLst>
          </p:cNvPr>
          <p:cNvSpPr/>
          <p:nvPr/>
        </p:nvSpPr>
        <p:spPr>
          <a:xfrm>
            <a:off x="3795054" y="4546682"/>
            <a:ext cx="2235172" cy="1989815"/>
          </a:xfrm>
          <a:prstGeom prst="rect">
            <a:avLst/>
          </a:prstGeom>
          <a:solidFill>
            <a:srgbClr val="DB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CDBF0887-80BA-475F-A76E-1B5F48BD0870}"/>
              </a:ext>
            </a:extLst>
          </p:cNvPr>
          <p:cNvSpPr txBox="1">
            <a:spLocks/>
          </p:cNvSpPr>
          <p:nvPr/>
        </p:nvSpPr>
        <p:spPr>
          <a:xfrm>
            <a:off x="3842861" y="4599200"/>
            <a:ext cx="1626914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Chapter 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205CAB1-AEAB-4EE9-BC53-79B76AD7DEB2}"/>
              </a:ext>
            </a:extLst>
          </p:cNvPr>
          <p:cNvSpPr/>
          <p:nvPr/>
        </p:nvSpPr>
        <p:spPr>
          <a:xfrm>
            <a:off x="3897007" y="5188365"/>
            <a:ext cx="357137" cy="336949"/>
          </a:xfrm>
          <a:prstGeom prst="rect">
            <a:avLst/>
          </a:prstGeom>
          <a:solidFill>
            <a:srgbClr val="14A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aseline="-25000" dirty="0">
              <a:latin typeface="Century Gothic" panose="020B0502020202020204" pitchFamily="34" charset="0"/>
            </a:endParaRPr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E216BD20-02BE-4537-8BDC-4447E9C4664B}"/>
              </a:ext>
            </a:extLst>
          </p:cNvPr>
          <p:cNvSpPr txBox="1">
            <a:spLocks/>
          </p:cNvSpPr>
          <p:nvPr/>
        </p:nvSpPr>
        <p:spPr>
          <a:xfrm>
            <a:off x="3827706" y="4901111"/>
            <a:ext cx="780216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IDF A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CE8BB5D-B58A-4F3F-AE84-BC9F2A015156}"/>
              </a:ext>
            </a:extLst>
          </p:cNvPr>
          <p:cNvSpPr/>
          <p:nvPr/>
        </p:nvSpPr>
        <p:spPr>
          <a:xfrm>
            <a:off x="3897007" y="6097072"/>
            <a:ext cx="357137" cy="336949"/>
          </a:xfrm>
          <a:prstGeom prst="rect">
            <a:avLst/>
          </a:prstGeom>
          <a:solidFill>
            <a:srgbClr val="14A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aseline="-25000" dirty="0">
              <a:latin typeface="Century Gothic" panose="020B0502020202020204" pitchFamily="34" charset="0"/>
            </a:endParaRPr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4F85FA4E-2721-4842-8482-6E36FC89D262}"/>
              </a:ext>
            </a:extLst>
          </p:cNvPr>
          <p:cNvSpPr txBox="1">
            <a:spLocks/>
          </p:cNvSpPr>
          <p:nvPr/>
        </p:nvSpPr>
        <p:spPr>
          <a:xfrm>
            <a:off x="3827706" y="5809818"/>
            <a:ext cx="648629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IDF Z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44" name="Content Placeholder 2">
            <a:extLst>
              <a:ext uri="{FF2B5EF4-FFF2-40B4-BE49-F238E27FC236}">
                <a16:creationId xmlns:a16="http://schemas.microsoft.com/office/drawing/2014/main" id="{942C8893-E935-455B-BD17-D8F9AF805CAC}"/>
              </a:ext>
            </a:extLst>
          </p:cNvPr>
          <p:cNvSpPr txBox="1">
            <a:spLocks/>
          </p:cNvSpPr>
          <p:nvPr/>
        </p:nvSpPr>
        <p:spPr>
          <a:xfrm>
            <a:off x="4060369" y="5490830"/>
            <a:ext cx="780216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FF6B00"/>
              </a:buClr>
              <a:buNone/>
            </a:pPr>
            <a:r>
              <a:rPr lang="en-US" sz="8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FF6B00"/>
              </a:buClr>
              <a:buNone/>
            </a:pPr>
            <a:r>
              <a:rPr lang="en-US" sz="8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FF6B00"/>
              </a:buClr>
              <a:buNone/>
            </a:pPr>
            <a:r>
              <a:rPr lang="en-US" sz="8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45" name="Content Placeholder 2">
            <a:extLst>
              <a:ext uri="{FF2B5EF4-FFF2-40B4-BE49-F238E27FC236}">
                <a16:creationId xmlns:a16="http://schemas.microsoft.com/office/drawing/2014/main" id="{B02819C8-7C49-47C1-90A6-881E34C8339A}"/>
              </a:ext>
            </a:extLst>
          </p:cNvPr>
          <p:cNvSpPr txBox="1">
            <a:spLocks/>
          </p:cNvSpPr>
          <p:nvPr/>
        </p:nvSpPr>
        <p:spPr>
          <a:xfrm>
            <a:off x="4322486" y="5196883"/>
            <a:ext cx="1848849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LOG(17+1/A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1C1-17 </a:t>
            </a: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+1)</a:t>
            </a:r>
            <a:endParaRPr lang="en-US" sz="1200" b="1" i="1" baseline="-250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6" name="Content Placeholder 2">
            <a:extLst>
              <a:ext uri="{FF2B5EF4-FFF2-40B4-BE49-F238E27FC236}">
                <a16:creationId xmlns:a16="http://schemas.microsoft.com/office/drawing/2014/main" id="{7B206D83-7C06-443F-BEA3-8DECE3F757C7}"/>
              </a:ext>
            </a:extLst>
          </p:cNvPr>
          <p:cNvSpPr txBox="1">
            <a:spLocks/>
          </p:cNvSpPr>
          <p:nvPr/>
        </p:nvSpPr>
        <p:spPr>
          <a:xfrm>
            <a:off x="4322486" y="6103974"/>
            <a:ext cx="1758271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LOG(17+1/Z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 C1-17</a:t>
            </a: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+1)</a:t>
            </a:r>
            <a:endParaRPr lang="en-US" sz="1200" b="1" i="1" baseline="-250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E212983-C5C3-434A-82B2-7ED10D3EA0EC}"/>
              </a:ext>
            </a:extLst>
          </p:cNvPr>
          <p:cNvSpPr/>
          <p:nvPr/>
        </p:nvSpPr>
        <p:spPr>
          <a:xfrm>
            <a:off x="6327646" y="4546682"/>
            <a:ext cx="2011508" cy="1989815"/>
          </a:xfrm>
          <a:prstGeom prst="rect">
            <a:avLst/>
          </a:prstGeom>
          <a:solidFill>
            <a:srgbClr val="99D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8DFEDB7D-3DF3-49F0-8251-BF0C212FA18C}"/>
              </a:ext>
            </a:extLst>
          </p:cNvPr>
          <p:cNvSpPr txBox="1">
            <a:spLocks/>
          </p:cNvSpPr>
          <p:nvPr/>
        </p:nvSpPr>
        <p:spPr>
          <a:xfrm>
            <a:off x="6375453" y="4599378"/>
            <a:ext cx="1626914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Chapter 17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F20F12B-7582-4BEB-B3C8-165414F23301}"/>
              </a:ext>
            </a:extLst>
          </p:cNvPr>
          <p:cNvSpPr/>
          <p:nvPr/>
        </p:nvSpPr>
        <p:spPr>
          <a:xfrm>
            <a:off x="6327645" y="4546682"/>
            <a:ext cx="2331541" cy="1989815"/>
          </a:xfrm>
          <a:prstGeom prst="rect">
            <a:avLst/>
          </a:prstGeom>
          <a:solidFill>
            <a:srgbClr val="DB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65BA5FA-54E9-4B49-91C6-E59408574630}"/>
              </a:ext>
            </a:extLst>
          </p:cNvPr>
          <p:cNvSpPr/>
          <p:nvPr/>
        </p:nvSpPr>
        <p:spPr>
          <a:xfrm>
            <a:off x="6429599" y="5188365"/>
            <a:ext cx="357137" cy="336949"/>
          </a:xfrm>
          <a:prstGeom prst="rect">
            <a:avLst/>
          </a:prstGeom>
          <a:solidFill>
            <a:srgbClr val="14A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aseline="-25000" dirty="0">
              <a:latin typeface="Century Gothic" panose="020B0502020202020204" pitchFamily="34" charset="0"/>
            </a:endParaRPr>
          </a:p>
        </p:txBody>
      </p:sp>
      <p:sp>
        <p:nvSpPr>
          <p:cNvPr id="149" name="Content Placeholder 2">
            <a:extLst>
              <a:ext uri="{FF2B5EF4-FFF2-40B4-BE49-F238E27FC236}">
                <a16:creationId xmlns:a16="http://schemas.microsoft.com/office/drawing/2014/main" id="{9A8EFF22-CB8F-4796-AB65-6A05C1DD3C08}"/>
              </a:ext>
            </a:extLst>
          </p:cNvPr>
          <p:cNvSpPr txBox="1">
            <a:spLocks/>
          </p:cNvSpPr>
          <p:nvPr/>
        </p:nvSpPr>
        <p:spPr>
          <a:xfrm>
            <a:off x="6360297" y="4901111"/>
            <a:ext cx="923220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IDF A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17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62329A9-ACD2-4AB2-81AE-063FA4983B5A}"/>
              </a:ext>
            </a:extLst>
          </p:cNvPr>
          <p:cNvSpPr/>
          <p:nvPr/>
        </p:nvSpPr>
        <p:spPr>
          <a:xfrm>
            <a:off x="6429599" y="6097072"/>
            <a:ext cx="357137" cy="336949"/>
          </a:xfrm>
          <a:prstGeom prst="rect">
            <a:avLst/>
          </a:prstGeom>
          <a:solidFill>
            <a:srgbClr val="14A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aseline="-25000" dirty="0">
              <a:latin typeface="Century Gothic" panose="020B0502020202020204" pitchFamily="34" charset="0"/>
            </a:endParaRPr>
          </a:p>
        </p:txBody>
      </p:sp>
      <p:sp>
        <p:nvSpPr>
          <p:cNvPr id="151" name="Content Placeholder 2">
            <a:extLst>
              <a:ext uri="{FF2B5EF4-FFF2-40B4-BE49-F238E27FC236}">
                <a16:creationId xmlns:a16="http://schemas.microsoft.com/office/drawing/2014/main" id="{7595BA0B-E808-44E5-8570-A5AFA630A816}"/>
              </a:ext>
            </a:extLst>
          </p:cNvPr>
          <p:cNvSpPr txBox="1">
            <a:spLocks/>
          </p:cNvSpPr>
          <p:nvPr/>
        </p:nvSpPr>
        <p:spPr>
          <a:xfrm>
            <a:off x="6360298" y="5809818"/>
            <a:ext cx="852876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IDF Z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17</a:t>
            </a:r>
          </a:p>
        </p:txBody>
      </p: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AE001252-8EB8-4A1E-8155-9E4FF224AFB1}"/>
              </a:ext>
            </a:extLst>
          </p:cNvPr>
          <p:cNvSpPr txBox="1">
            <a:spLocks/>
          </p:cNvSpPr>
          <p:nvPr/>
        </p:nvSpPr>
        <p:spPr>
          <a:xfrm>
            <a:off x="6592961" y="5490830"/>
            <a:ext cx="780216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FF6B00"/>
              </a:buClr>
              <a:buNone/>
            </a:pPr>
            <a:r>
              <a:rPr lang="en-US" sz="8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FF6B00"/>
              </a:buClr>
              <a:buNone/>
            </a:pPr>
            <a:r>
              <a:rPr lang="en-US" sz="8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FF6B00"/>
              </a:buClr>
              <a:buNone/>
            </a:pPr>
            <a:r>
              <a:rPr lang="en-US" sz="8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30B9B30A-BA03-438A-9EA2-94B8D9BCD902}"/>
              </a:ext>
            </a:extLst>
          </p:cNvPr>
          <p:cNvSpPr txBox="1">
            <a:spLocks/>
          </p:cNvSpPr>
          <p:nvPr/>
        </p:nvSpPr>
        <p:spPr>
          <a:xfrm>
            <a:off x="6855077" y="5196883"/>
            <a:ext cx="1897787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LOG(17+1/A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17 C1-17</a:t>
            </a: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+1)</a:t>
            </a:r>
            <a:endParaRPr lang="en-US" sz="1200" b="1" i="1" baseline="-250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4" name="Content Placeholder 2">
            <a:extLst>
              <a:ext uri="{FF2B5EF4-FFF2-40B4-BE49-F238E27FC236}">
                <a16:creationId xmlns:a16="http://schemas.microsoft.com/office/drawing/2014/main" id="{D0A9517A-CA58-458E-9C3E-00543A59C2EC}"/>
              </a:ext>
            </a:extLst>
          </p:cNvPr>
          <p:cNvSpPr txBox="1">
            <a:spLocks/>
          </p:cNvSpPr>
          <p:nvPr/>
        </p:nvSpPr>
        <p:spPr>
          <a:xfrm>
            <a:off x="6855078" y="6103974"/>
            <a:ext cx="1897788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LOG(17+1/Z</a:t>
            </a:r>
            <a:r>
              <a:rPr lang="en-US" sz="1200" b="1" i="1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17 C1-17</a:t>
            </a: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+1)</a:t>
            </a:r>
            <a:endParaRPr lang="en-US" sz="1200" b="1" i="1" baseline="-250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5" name="Content Placeholder 2">
            <a:extLst>
              <a:ext uri="{FF2B5EF4-FFF2-40B4-BE49-F238E27FC236}">
                <a16:creationId xmlns:a16="http://schemas.microsoft.com/office/drawing/2014/main" id="{A566D7B6-C8EE-4267-BF97-CE599F88AD3B}"/>
              </a:ext>
            </a:extLst>
          </p:cNvPr>
          <p:cNvSpPr txBox="1">
            <a:spLocks/>
          </p:cNvSpPr>
          <p:nvPr/>
        </p:nvSpPr>
        <p:spPr>
          <a:xfrm>
            <a:off x="6375453" y="4604416"/>
            <a:ext cx="1626914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Chapter 17</a:t>
            </a:r>
          </a:p>
        </p:txBody>
      </p:sp>
      <p:sp>
        <p:nvSpPr>
          <p:cNvPr id="117" name="Content Placeholder 2">
            <a:extLst>
              <a:ext uri="{FF2B5EF4-FFF2-40B4-BE49-F238E27FC236}">
                <a16:creationId xmlns:a16="http://schemas.microsoft.com/office/drawing/2014/main" id="{FEB47E72-CC16-444C-949C-593E273561ED}"/>
              </a:ext>
            </a:extLst>
          </p:cNvPr>
          <p:cNvSpPr txBox="1">
            <a:spLocks/>
          </p:cNvSpPr>
          <p:nvPr/>
        </p:nvSpPr>
        <p:spPr>
          <a:xfrm>
            <a:off x="5983089" y="5432699"/>
            <a:ext cx="648900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…</a:t>
            </a:r>
          </a:p>
        </p:txBody>
      </p:sp>
      <p:pic>
        <p:nvPicPr>
          <p:cNvPr id="120" name="Picture 4" descr="Spark Streaming | Big data technologies, Big data analytics, Streaming">
            <a:extLst>
              <a:ext uri="{FF2B5EF4-FFF2-40B4-BE49-F238E27FC236}">
                <a16:creationId xmlns:a16="http://schemas.microsoft.com/office/drawing/2014/main" id="{6A4B7F06-FC5F-4840-B71F-170A094F3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65" b="26778"/>
          <a:stretch/>
        </p:blipFill>
        <p:spPr bwMode="auto">
          <a:xfrm>
            <a:off x="5127940" y="510716"/>
            <a:ext cx="1967225" cy="54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08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A65BD2C-9D64-4E3A-BA04-A14E9AE3593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84749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think-cell Slide" r:id="rId5" imgW="501" imgH="502" progId="TCLayout.ActiveDocument.1">
                  <p:embed/>
                </p:oleObj>
              </mc:Choice>
              <mc:Fallback>
                <p:oleObj name="think-cell Slide" r:id="rId5" imgW="501" imgH="502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A65BD2C-9D64-4E3A-BA04-A14E9AE359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Rectangle 108">
            <a:extLst>
              <a:ext uri="{FF2B5EF4-FFF2-40B4-BE49-F238E27FC236}">
                <a16:creationId xmlns:a16="http://schemas.microsoft.com/office/drawing/2014/main" id="{414B25EE-8554-44AA-844F-408647294AD7}"/>
              </a:ext>
            </a:extLst>
          </p:cNvPr>
          <p:cNvSpPr/>
          <p:nvPr/>
        </p:nvSpPr>
        <p:spPr>
          <a:xfrm>
            <a:off x="3396343" y="1088571"/>
            <a:ext cx="8302457" cy="5486399"/>
          </a:xfrm>
          <a:prstGeom prst="rect">
            <a:avLst/>
          </a:prstGeom>
          <a:solidFill>
            <a:srgbClr val="99D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6E52FE82-0E79-43D2-AEC0-D3DBE49A17B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atin typeface="Century Gothic" panose="020B0502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43F68-C775-4AF1-8C36-892A7FFA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2" y="97272"/>
            <a:ext cx="11901056" cy="604693"/>
          </a:xfrm>
        </p:spPr>
        <p:txBody>
          <a:bodyPr vert="horz">
            <a:norm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Solution Approach : TF-IDF</a:t>
            </a:r>
          </a:p>
        </p:txBody>
      </p:sp>
      <p:sp>
        <p:nvSpPr>
          <p:cNvPr id="111" name="Slide Number Placeholder 11">
            <a:extLst>
              <a:ext uri="{FF2B5EF4-FFF2-40B4-BE49-F238E27FC236}">
                <a16:creationId xmlns:a16="http://schemas.microsoft.com/office/drawing/2014/main" id="{99F15737-345D-49AC-9EDA-42BC6D6C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8801" y="6356350"/>
            <a:ext cx="324205" cy="365125"/>
          </a:xfrm>
        </p:spPr>
        <p:txBody>
          <a:bodyPr/>
          <a:lstStyle/>
          <a:p>
            <a:fld id="{2AED4295-0F1D-4F0A-8EF2-C394EDE9F1C2}" type="slidenum">
              <a:rPr lang="en-US" sz="1000" smtClean="0">
                <a:latin typeface="Century Gothic" panose="020B0502020202020204" pitchFamily="34" charset="0"/>
              </a:rPr>
              <a:t>4</a:t>
            </a:fld>
            <a:endParaRPr lang="en-US" sz="1000" dirty="0">
              <a:latin typeface="Century Gothic" panose="020B0502020202020204" pitchFamily="34" charset="0"/>
            </a:endParaRPr>
          </a:p>
        </p:txBody>
      </p:sp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6903C46-068E-45F8-8482-F8C3E2BFBD25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9B1681-56AC-413E-9A35-8924159DCD82}"/>
              </a:ext>
            </a:extLst>
          </p:cNvPr>
          <p:cNvSpPr/>
          <p:nvPr/>
        </p:nvSpPr>
        <p:spPr>
          <a:xfrm>
            <a:off x="1009329" y="1088571"/>
            <a:ext cx="2238565" cy="5486400"/>
          </a:xfrm>
          <a:prstGeom prst="rect">
            <a:avLst/>
          </a:prstGeom>
          <a:solidFill>
            <a:srgbClr val="DB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B4F6E1-E565-4590-A4BC-9552E42CBDCC}"/>
              </a:ext>
            </a:extLst>
          </p:cNvPr>
          <p:cNvSpPr txBox="1">
            <a:spLocks/>
          </p:cNvSpPr>
          <p:nvPr/>
        </p:nvSpPr>
        <p:spPr>
          <a:xfrm>
            <a:off x="965784" y="788465"/>
            <a:ext cx="2238565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Text Feed</a:t>
            </a:r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00432765-47D9-4AA4-9F32-7C4112D5AD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01" y="1311899"/>
            <a:ext cx="679994" cy="67999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C705279-DD92-458E-A2D0-5D76B557EB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01" y="2100946"/>
            <a:ext cx="679994" cy="679994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C8E20E4F-48A9-4DA5-AFDD-FB74BCB6D3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01" y="5749835"/>
            <a:ext cx="679994" cy="679994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DCB9D25-66E2-43F1-AA4F-280F8E56E0B9}"/>
              </a:ext>
            </a:extLst>
          </p:cNvPr>
          <p:cNvSpPr txBox="1">
            <a:spLocks/>
          </p:cNvSpPr>
          <p:nvPr/>
        </p:nvSpPr>
        <p:spPr>
          <a:xfrm>
            <a:off x="1655152" y="1413474"/>
            <a:ext cx="1626914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Chapter 1</a:t>
            </a:r>
          </a:p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The Boy Who Lived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7AC5A45A-FA35-4FE4-8089-FCB1EBD41E3E}"/>
              </a:ext>
            </a:extLst>
          </p:cNvPr>
          <p:cNvSpPr txBox="1">
            <a:spLocks/>
          </p:cNvSpPr>
          <p:nvPr/>
        </p:nvSpPr>
        <p:spPr>
          <a:xfrm>
            <a:off x="1655152" y="2254332"/>
            <a:ext cx="1626914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Chapter 2</a:t>
            </a:r>
          </a:p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The Vanishing Glass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F93A592-ACC3-4F01-B5DF-23324FC7E48B}"/>
              </a:ext>
            </a:extLst>
          </p:cNvPr>
          <p:cNvSpPr txBox="1">
            <a:spLocks/>
          </p:cNvSpPr>
          <p:nvPr/>
        </p:nvSpPr>
        <p:spPr>
          <a:xfrm>
            <a:off x="1655152" y="5769049"/>
            <a:ext cx="1626914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Chapter 17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The Man with Two Faces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CA206B1C-2AF9-4E4B-8844-6AC92AAD82C5}"/>
              </a:ext>
            </a:extLst>
          </p:cNvPr>
          <p:cNvSpPr txBox="1">
            <a:spLocks/>
          </p:cNvSpPr>
          <p:nvPr/>
        </p:nvSpPr>
        <p:spPr>
          <a:xfrm>
            <a:off x="2011466" y="2821272"/>
            <a:ext cx="584350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3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3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3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3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3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endParaRPr lang="en-US" sz="3200" i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3" name="Content Placeholder 2">
            <a:extLst>
              <a:ext uri="{FF2B5EF4-FFF2-40B4-BE49-F238E27FC236}">
                <a16:creationId xmlns:a16="http://schemas.microsoft.com/office/drawing/2014/main" id="{3999AA5F-D3BE-4774-AFF8-40D0874C4206}"/>
              </a:ext>
            </a:extLst>
          </p:cNvPr>
          <p:cNvSpPr txBox="1">
            <a:spLocks/>
          </p:cNvSpPr>
          <p:nvPr/>
        </p:nvSpPr>
        <p:spPr>
          <a:xfrm>
            <a:off x="7233343" y="1102097"/>
            <a:ext cx="1032250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TF-IDF</a:t>
            </a:r>
          </a:p>
        </p:txBody>
      </p:sp>
      <p:pic>
        <p:nvPicPr>
          <p:cNvPr id="120" name="Picture 4" descr="Spark Streaming | Big data technologies, Big data analytics, Streaming">
            <a:extLst>
              <a:ext uri="{FF2B5EF4-FFF2-40B4-BE49-F238E27FC236}">
                <a16:creationId xmlns:a16="http://schemas.microsoft.com/office/drawing/2014/main" id="{6A4B7F06-FC5F-4840-B71F-170A094F3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65" b="26778"/>
          <a:stretch/>
        </p:blipFill>
        <p:spPr bwMode="auto">
          <a:xfrm>
            <a:off x="6599049" y="510716"/>
            <a:ext cx="1967225" cy="54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992434F7-3720-4A8B-8C93-21B34E7EFB5B}"/>
              </a:ext>
            </a:extLst>
          </p:cNvPr>
          <p:cNvSpPr/>
          <p:nvPr/>
        </p:nvSpPr>
        <p:spPr>
          <a:xfrm>
            <a:off x="3584791" y="1451837"/>
            <a:ext cx="5506554" cy="49779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99616585-1863-4E5A-86D9-B91FEC40F6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3522" y="1499112"/>
            <a:ext cx="3331848" cy="1171352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0CC59A2C-BF77-41C2-B7A7-C2FD546F04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73522" y="2640556"/>
            <a:ext cx="4867677" cy="2464647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FE8CBB4E-D239-4750-9828-CFE1E29A708D}"/>
              </a:ext>
            </a:extLst>
          </p:cNvPr>
          <p:cNvSpPr/>
          <p:nvPr/>
        </p:nvSpPr>
        <p:spPr>
          <a:xfrm>
            <a:off x="9197649" y="1451837"/>
            <a:ext cx="2362759" cy="49779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3E983B15-E31D-4364-9009-87BD87F5E57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40741" r="73308"/>
          <a:stretch/>
        </p:blipFill>
        <p:spPr>
          <a:xfrm>
            <a:off x="9360325" y="2324627"/>
            <a:ext cx="1967738" cy="3232411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E1A85B1F-63AF-499A-B562-D5DCF2D92AB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59609"/>
          <a:stretch/>
        </p:blipFill>
        <p:spPr>
          <a:xfrm>
            <a:off x="3673522" y="5032027"/>
            <a:ext cx="4549101" cy="1359532"/>
          </a:xfrm>
          <a:prstGeom prst="rect">
            <a:avLst/>
          </a:prstGeom>
        </p:spPr>
      </p:pic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7E7E2A68-30BB-4A53-98E3-EF44C2E15D46}"/>
              </a:ext>
            </a:extLst>
          </p:cNvPr>
          <p:cNvSpPr/>
          <p:nvPr/>
        </p:nvSpPr>
        <p:spPr>
          <a:xfrm rot="5400000">
            <a:off x="3219838" y="3738685"/>
            <a:ext cx="267133" cy="137162"/>
          </a:xfrm>
          <a:prstGeom prst="triangle">
            <a:avLst/>
          </a:prstGeom>
          <a:solidFill>
            <a:srgbClr val="14A88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2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A65BD2C-9D64-4E3A-BA04-A14E9AE3593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41628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think-cell Slide" r:id="rId5" imgW="501" imgH="502" progId="TCLayout.ActiveDocument.1">
                  <p:embed/>
                </p:oleObj>
              </mc:Choice>
              <mc:Fallback>
                <p:oleObj name="think-cell Slide" r:id="rId5" imgW="501" imgH="502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A65BD2C-9D64-4E3A-BA04-A14E9AE359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Rectangle 109">
            <a:extLst>
              <a:ext uri="{FF2B5EF4-FFF2-40B4-BE49-F238E27FC236}">
                <a16:creationId xmlns:a16="http://schemas.microsoft.com/office/drawing/2014/main" id="{0386DA1B-BEC9-4F71-8D92-71553DCC99D5}"/>
              </a:ext>
            </a:extLst>
          </p:cNvPr>
          <p:cNvSpPr/>
          <p:nvPr/>
        </p:nvSpPr>
        <p:spPr>
          <a:xfrm>
            <a:off x="2011680" y="817909"/>
            <a:ext cx="8116390" cy="5757062"/>
          </a:xfrm>
          <a:prstGeom prst="rect">
            <a:avLst/>
          </a:prstGeom>
          <a:solidFill>
            <a:srgbClr val="99D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6E52FE82-0E79-43D2-AEC0-D3DBE49A17B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atin typeface="Century Gothic" panose="020B0502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43F68-C775-4AF1-8C36-892A7FFA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2" y="97272"/>
            <a:ext cx="11901056" cy="604693"/>
          </a:xfrm>
        </p:spPr>
        <p:txBody>
          <a:bodyPr vert="horz">
            <a:norm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Solution Approach : TF-IDF</a:t>
            </a:r>
          </a:p>
        </p:txBody>
      </p:sp>
      <p:sp>
        <p:nvSpPr>
          <p:cNvPr id="111" name="Slide Number Placeholder 11">
            <a:extLst>
              <a:ext uri="{FF2B5EF4-FFF2-40B4-BE49-F238E27FC236}">
                <a16:creationId xmlns:a16="http://schemas.microsoft.com/office/drawing/2014/main" id="{99F15737-345D-49AC-9EDA-42BC6D6C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8801" y="6356350"/>
            <a:ext cx="324205" cy="365125"/>
          </a:xfrm>
        </p:spPr>
        <p:txBody>
          <a:bodyPr/>
          <a:lstStyle/>
          <a:p>
            <a:fld id="{2AED4295-0F1D-4F0A-8EF2-C394EDE9F1C2}" type="slidenum">
              <a:rPr lang="en-US" sz="1000" smtClean="0">
                <a:latin typeface="Century Gothic" panose="020B0502020202020204" pitchFamily="34" charset="0"/>
              </a:rPr>
              <a:t>5</a:t>
            </a:fld>
            <a:endParaRPr lang="en-US" sz="1000" dirty="0">
              <a:latin typeface="Century Gothic" panose="020B0502020202020204" pitchFamily="34" charset="0"/>
            </a:endParaRPr>
          </a:p>
        </p:txBody>
      </p:sp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6903C46-068E-45F8-8482-F8C3E2BFBD25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400" b="1" dirty="0">
              <a:latin typeface="Century Gothic" panose="020B0502020202020204" pitchFamily="34" charset="0"/>
            </a:endParaRP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9812B9F0-1ED4-4662-93FB-481F4AC5C5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2636" y="1201197"/>
            <a:ext cx="7706727" cy="5188877"/>
          </a:xfrm>
          <a:prstGeom prst="rect">
            <a:avLst/>
          </a:prstGeom>
        </p:spPr>
      </p:pic>
      <p:sp>
        <p:nvSpPr>
          <p:cNvPr id="115" name="Content Placeholder 2">
            <a:extLst>
              <a:ext uri="{FF2B5EF4-FFF2-40B4-BE49-F238E27FC236}">
                <a16:creationId xmlns:a16="http://schemas.microsoft.com/office/drawing/2014/main" id="{D325A7B6-8A2B-4E45-8D9E-ECE8BE42A04F}"/>
              </a:ext>
            </a:extLst>
          </p:cNvPr>
          <p:cNvSpPr txBox="1">
            <a:spLocks/>
          </p:cNvSpPr>
          <p:nvPr/>
        </p:nvSpPr>
        <p:spPr>
          <a:xfrm>
            <a:off x="5883514" y="879099"/>
            <a:ext cx="1032250" cy="27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36121047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43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6&quot;&gt;&lt;elem m_fUsage=&quot;4.70903019093764108050E+00&quot;&gt;&lt;m_msothmcolidx val=&quot;0&quot;/&gt;&lt;m_rgb r=&quot;14&quot; g=&quot;A8&quot; b=&quot;8F&quot;/&gt;&lt;/elem&gt;&lt;elem m_fUsage=&quot;1.97131196620146931231E+00&quot;&gt;&lt;m_msothmcolidx val=&quot;0&quot;/&gt;&lt;m_rgb r=&quot;99&quot; g=&quot;D4&quot; b=&quot;CA&quot;/&gt;&lt;/elem&gt;&lt;elem m_fUsage=&quot;1.78725424322700843227E+00&quot;&gt;&lt;m_msothmcolidx val=&quot;0&quot;/&gt;&lt;m_rgb r=&quot;FF&quot; g=&quot;AF&quot; b=&quot;42&quot;/&gt;&lt;/elem&gt;&lt;elem m_fUsage=&quot;1.25289837518947422268E+00&quot;&gt;&lt;m_msothmcolidx val=&quot;0&quot;/&gt;&lt;m_rgb r=&quot;DB&quot; g=&quot;EA&quot; b=&quot;E8&quot;/&gt;&lt;/elem&gt;&lt;elem m_fUsage=&quot;1.57554381863870940350E-01&quot;&gt;&lt;m_msothmcolidx val=&quot;0&quot;/&gt;&lt;m_rgb r=&quot;DF&quot; g=&quot;72&quot; b=&quot;21&quot;/&gt;&lt;/elem&gt;&lt;elem m_fUsage=&quot;3.46712068996614039551E-02&quot;&gt;&lt;m_msothmcolidx val=&quot;0&quot;/&gt;&lt;m_rgb r=&quot;3B&quot; g=&quot;38&quot; b=&quot;38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u4c3M5iRQ.6iqCKndu1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u4c3M5iRQ.6iqCKndu1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VjgMv9DBeyzvhF2EIGXq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u4c3M5iRQ.6iqCKndu1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u4c3M5iRQ.6iqCKndu1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19509</TotalTime>
  <Words>456</Words>
  <Application>Microsoft Office PowerPoint</Application>
  <PresentationFormat>Widescreen</PresentationFormat>
  <Paragraphs>176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Prompt Light</vt:lpstr>
      <vt:lpstr>Office Theme</vt:lpstr>
      <vt:lpstr>think-cell Slide</vt:lpstr>
      <vt:lpstr>PowerPoint Presentation</vt:lpstr>
      <vt:lpstr>Solution Approach : Kafka Wordcount</vt:lpstr>
      <vt:lpstr>Solution Approach : TF-IDF</vt:lpstr>
      <vt:lpstr>Solution Approach : TF-IDF</vt:lpstr>
      <vt:lpstr>Solution Approach : TF-IDF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Wisaram Khumgasem</dc:creator>
  <cp:lastModifiedBy>วิศราม ขำเกษม</cp:lastModifiedBy>
  <cp:revision>3287</cp:revision>
  <dcterms:created xsi:type="dcterms:W3CDTF">2019-01-13T06:31:16Z</dcterms:created>
  <dcterms:modified xsi:type="dcterms:W3CDTF">2021-09-24T08:11:03Z</dcterms:modified>
</cp:coreProperties>
</file>