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6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9D238-13E3-44AF-9CC4-29125EDAB8A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48DA27-74EA-4738-BAD7-720F35C249D8}">
      <dgm:prSet/>
      <dgm:spPr/>
      <dgm:t>
        <a:bodyPr/>
        <a:lstStyle/>
        <a:p>
          <a:r>
            <a:rPr lang="th-TH"/>
            <a:t>1.ธีธัช ได้ GD = 69 (Hardcore), PT = 18 (Killer)</a:t>
          </a:r>
          <a:endParaRPr lang="en-US"/>
        </a:p>
      </dgm:t>
    </dgm:pt>
    <dgm:pt modelId="{F5490011-CADA-4EBE-8F54-2461CFDC4B96}" type="parTrans" cxnId="{1D717B90-1EAE-458B-ABBF-DBE112A7DBCB}">
      <dgm:prSet/>
      <dgm:spPr/>
      <dgm:t>
        <a:bodyPr/>
        <a:lstStyle/>
        <a:p>
          <a:endParaRPr lang="en-US"/>
        </a:p>
      </dgm:t>
    </dgm:pt>
    <dgm:pt modelId="{795A296E-BB8E-4FC0-A584-4F49458506DD}" type="sibTrans" cxnId="{1D717B90-1EAE-458B-ABBF-DBE112A7DBCB}">
      <dgm:prSet/>
      <dgm:spPr/>
      <dgm:t>
        <a:bodyPr/>
        <a:lstStyle/>
        <a:p>
          <a:endParaRPr lang="en-US"/>
        </a:p>
      </dgm:t>
    </dgm:pt>
    <dgm:pt modelId="{D427D1FA-310A-4B82-B853-20D2E62494E6}">
      <dgm:prSet/>
      <dgm:spPr/>
      <dgm:t>
        <a:bodyPr/>
        <a:lstStyle/>
        <a:p>
          <a:r>
            <a:rPr lang="th-TH"/>
            <a:t>2.วิศราม ได้ GD = 62 (Hardcore), PT = 18 (Killer)</a:t>
          </a:r>
          <a:endParaRPr lang="en-US"/>
        </a:p>
      </dgm:t>
    </dgm:pt>
    <dgm:pt modelId="{A65F9CF9-1CF2-4715-94BC-DB29B80B64E0}" type="parTrans" cxnId="{BECE436E-05D6-417A-9133-B12BA47ED6CB}">
      <dgm:prSet/>
      <dgm:spPr/>
      <dgm:t>
        <a:bodyPr/>
        <a:lstStyle/>
        <a:p>
          <a:endParaRPr lang="en-US"/>
        </a:p>
      </dgm:t>
    </dgm:pt>
    <dgm:pt modelId="{59A7D44B-9479-4A4F-B4E6-4417F9ABDD66}" type="sibTrans" cxnId="{BECE436E-05D6-417A-9133-B12BA47ED6CB}">
      <dgm:prSet/>
      <dgm:spPr/>
      <dgm:t>
        <a:bodyPr/>
        <a:lstStyle/>
        <a:p>
          <a:endParaRPr lang="en-US"/>
        </a:p>
      </dgm:t>
    </dgm:pt>
    <dgm:pt modelId="{73BC840A-7BEA-4867-A129-9A4325B83370}">
      <dgm:prSet/>
      <dgm:spPr/>
      <dgm:t>
        <a:bodyPr/>
        <a:lstStyle/>
        <a:p>
          <a:r>
            <a:rPr lang="th-TH"/>
            <a:t>3.กอฟฟาร์ ได้ GD = 57 (</a:t>
          </a:r>
          <a:r>
            <a:rPr lang="en-US"/>
            <a:t>Hardcore</a:t>
          </a:r>
          <a:r>
            <a:rPr lang="th-TH"/>
            <a:t>), Pt = 17 (Archiver)</a:t>
          </a:r>
          <a:endParaRPr lang="en-US"/>
        </a:p>
      </dgm:t>
    </dgm:pt>
    <dgm:pt modelId="{7986FDCB-8D2C-4CE7-B006-B722C166EC3B}" type="parTrans" cxnId="{AE29B7F2-3525-4B27-80D4-E8E9F5C295FF}">
      <dgm:prSet/>
      <dgm:spPr/>
      <dgm:t>
        <a:bodyPr/>
        <a:lstStyle/>
        <a:p>
          <a:endParaRPr lang="en-US"/>
        </a:p>
      </dgm:t>
    </dgm:pt>
    <dgm:pt modelId="{49CAA68A-D775-4843-9C79-4FC8B9D2B3A8}" type="sibTrans" cxnId="{AE29B7F2-3525-4B27-80D4-E8E9F5C295FF}">
      <dgm:prSet/>
      <dgm:spPr/>
      <dgm:t>
        <a:bodyPr/>
        <a:lstStyle/>
        <a:p>
          <a:endParaRPr lang="en-US"/>
        </a:p>
      </dgm:t>
    </dgm:pt>
    <dgm:pt modelId="{A68043C9-4CAD-461C-9AC5-879903EAC261}">
      <dgm:prSet/>
      <dgm:spPr/>
      <dgm:t>
        <a:bodyPr/>
        <a:lstStyle/>
        <a:p>
          <a:r>
            <a:rPr lang="th-TH"/>
            <a:t>เพราะฉะนั้น player type ได้แก่ Hardcore killer 2 คน และ Hardcore archiver 1 คน</a:t>
          </a:r>
          <a:endParaRPr lang="en-US"/>
        </a:p>
      </dgm:t>
    </dgm:pt>
    <dgm:pt modelId="{3E103E8C-7062-4AEA-B0D4-0DE2C8502834}" type="parTrans" cxnId="{9EE8D620-7221-4DBF-B763-37A262FCCB36}">
      <dgm:prSet/>
      <dgm:spPr/>
      <dgm:t>
        <a:bodyPr/>
        <a:lstStyle/>
        <a:p>
          <a:endParaRPr lang="en-US"/>
        </a:p>
      </dgm:t>
    </dgm:pt>
    <dgm:pt modelId="{8B066697-81D6-417B-AD07-05C45DD5E127}" type="sibTrans" cxnId="{9EE8D620-7221-4DBF-B763-37A262FCCB36}">
      <dgm:prSet/>
      <dgm:spPr/>
      <dgm:t>
        <a:bodyPr/>
        <a:lstStyle/>
        <a:p>
          <a:endParaRPr lang="en-US"/>
        </a:p>
      </dgm:t>
    </dgm:pt>
    <dgm:pt modelId="{169A235C-1A2D-4140-BE58-9F21D017B0F9}" type="pres">
      <dgm:prSet presAssocID="{5D39D238-13E3-44AF-9CC4-29125EDAB8A1}" presName="linear" presStyleCnt="0">
        <dgm:presLayoutVars>
          <dgm:animLvl val="lvl"/>
          <dgm:resizeHandles val="exact"/>
        </dgm:presLayoutVars>
      </dgm:prSet>
      <dgm:spPr/>
    </dgm:pt>
    <dgm:pt modelId="{C7BD7C80-A6B0-4F29-9504-37A5973007DB}" type="pres">
      <dgm:prSet presAssocID="{3D48DA27-74EA-4738-BAD7-720F35C249D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9F1E97-2E66-4D48-8061-EA78724FF86B}" type="pres">
      <dgm:prSet presAssocID="{795A296E-BB8E-4FC0-A584-4F49458506DD}" presName="spacer" presStyleCnt="0"/>
      <dgm:spPr/>
    </dgm:pt>
    <dgm:pt modelId="{60F3A368-C687-4CA5-8413-E97E532CCF59}" type="pres">
      <dgm:prSet presAssocID="{D427D1FA-310A-4B82-B853-20D2E62494E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15DE31C-57A6-420B-9E48-69BE65833667}" type="pres">
      <dgm:prSet presAssocID="{59A7D44B-9479-4A4F-B4E6-4417F9ABDD66}" presName="spacer" presStyleCnt="0"/>
      <dgm:spPr/>
    </dgm:pt>
    <dgm:pt modelId="{7189EDA3-F661-4B1B-8BAD-11F3839A2929}" type="pres">
      <dgm:prSet presAssocID="{73BC840A-7BEA-4867-A129-9A4325B8337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1599EB1-9C58-4192-BF52-BED78DCD9541}" type="pres">
      <dgm:prSet presAssocID="{49CAA68A-D775-4843-9C79-4FC8B9D2B3A8}" presName="spacer" presStyleCnt="0"/>
      <dgm:spPr/>
    </dgm:pt>
    <dgm:pt modelId="{D67834F4-543F-4C66-9BC6-B9AB20315329}" type="pres">
      <dgm:prSet presAssocID="{A68043C9-4CAD-461C-9AC5-879903EAC26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0231404-82EB-4225-A652-081F0B166235}" type="presOf" srcId="{D427D1FA-310A-4B82-B853-20D2E62494E6}" destId="{60F3A368-C687-4CA5-8413-E97E532CCF59}" srcOrd="0" destOrd="0" presId="urn:microsoft.com/office/officeart/2005/8/layout/vList2"/>
    <dgm:cxn modelId="{43444C12-C30D-435C-9390-9364ED214F3E}" type="presOf" srcId="{3D48DA27-74EA-4738-BAD7-720F35C249D8}" destId="{C7BD7C80-A6B0-4F29-9504-37A5973007DB}" srcOrd="0" destOrd="0" presId="urn:microsoft.com/office/officeart/2005/8/layout/vList2"/>
    <dgm:cxn modelId="{9EE8D620-7221-4DBF-B763-37A262FCCB36}" srcId="{5D39D238-13E3-44AF-9CC4-29125EDAB8A1}" destId="{A68043C9-4CAD-461C-9AC5-879903EAC261}" srcOrd="3" destOrd="0" parTransId="{3E103E8C-7062-4AEA-B0D4-0DE2C8502834}" sibTransId="{8B066697-81D6-417B-AD07-05C45DD5E127}"/>
    <dgm:cxn modelId="{E7D30466-75B3-4D35-8AC8-013B07A29712}" type="presOf" srcId="{A68043C9-4CAD-461C-9AC5-879903EAC261}" destId="{D67834F4-543F-4C66-9BC6-B9AB20315329}" srcOrd="0" destOrd="0" presId="urn:microsoft.com/office/officeart/2005/8/layout/vList2"/>
    <dgm:cxn modelId="{BECE436E-05D6-417A-9133-B12BA47ED6CB}" srcId="{5D39D238-13E3-44AF-9CC4-29125EDAB8A1}" destId="{D427D1FA-310A-4B82-B853-20D2E62494E6}" srcOrd="1" destOrd="0" parTransId="{A65F9CF9-1CF2-4715-94BC-DB29B80B64E0}" sibTransId="{59A7D44B-9479-4A4F-B4E6-4417F9ABDD66}"/>
    <dgm:cxn modelId="{AAB1914E-25B0-410F-AC92-F039D5A0637A}" type="presOf" srcId="{5D39D238-13E3-44AF-9CC4-29125EDAB8A1}" destId="{169A235C-1A2D-4140-BE58-9F21D017B0F9}" srcOrd="0" destOrd="0" presId="urn:microsoft.com/office/officeart/2005/8/layout/vList2"/>
    <dgm:cxn modelId="{1D717B90-1EAE-458B-ABBF-DBE112A7DBCB}" srcId="{5D39D238-13E3-44AF-9CC4-29125EDAB8A1}" destId="{3D48DA27-74EA-4738-BAD7-720F35C249D8}" srcOrd="0" destOrd="0" parTransId="{F5490011-CADA-4EBE-8F54-2461CFDC4B96}" sibTransId="{795A296E-BB8E-4FC0-A584-4F49458506DD}"/>
    <dgm:cxn modelId="{587B8296-27B6-41B0-8C3B-3858D4A5DBEE}" type="presOf" srcId="{73BC840A-7BEA-4867-A129-9A4325B83370}" destId="{7189EDA3-F661-4B1B-8BAD-11F3839A2929}" srcOrd="0" destOrd="0" presId="urn:microsoft.com/office/officeart/2005/8/layout/vList2"/>
    <dgm:cxn modelId="{AE29B7F2-3525-4B27-80D4-E8E9F5C295FF}" srcId="{5D39D238-13E3-44AF-9CC4-29125EDAB8A1}" destId="{73BC840A-7BEA-4867-A129-9A4325B83370}" srcOrd="2" destOrd="0" parTransId="{7986FDCB-8D2C-4CE7-B006-B722C166EC3B}" sibTransId="{49CAA68A-D775-4843-9C79-4FC8B9D2B3A8}"/>
    <dgm:cxn modelId="{18E2BCAF-2CD7-4879-8D30-D2A8C5AE85FA}" type="presParOf" srcId="{169A235C-1A2D-4140-BE58-9F21D017B0F9}" destId="{C7BD7C80-A6B0-4F29-9504-37A5973007DB}" srcOrd="0" destOrd="0" presId="urn:microsoft.com/office/officeart/2005/8/layout/vList2"/>
    <dgm:cxn modelId="{9E918928-5DB5-4035-8012-4EAC4A24E757}" type="presParOf" srcId="{169A235C-1A2D-4140-BE58-9F21D017B0F9}" destId="{9F9F1E97-2E66-4D48-8061-EA78724FF86B}" srcOrd="1" destOrd="0" presId="urn:microsoft.com/office/officeart/2005/8/layout/vList2"/>
    <dgm:cxn modelId="{F50D3F80-BDCF-4F7A-A1A1-98B4F8F68638}" type="presParOf" srcId="{169A235C-1A2D-4140-BE58-9F21D017B0F9}" destId="{60F3A368-C687-4CA5-8413-E97E532CCF59}" srcOrd="2" destOrd="0" presId="urn:microsoft.com/office/officeart/2005/8/layout/vList2"/>
    <dgm:cxn modelId="{335D5754-CCDE-4B90-B3A5-0EE1780D6282}" type="presParOf" srcId="{169A235C-1A2D-4140-BE58-9F21D017B0F9}" destId="{E15DE31C-57A6-420B-9E48-69BE65833667}" srcOrd="3" destOrd="0" presId="urn:microsoft.com/office/officeart/2005/8/layout/vList2"/>
    <dgm:cxn modelId="{463C3DFA-20B3-4680-9437-53F539892E14}" type="presParOf" srcId="{169A235C-1A2D-4140-BE58-9F21D017B0F9}" destId="{7189EDA3-F661-4B1B-8BAD-11F3839A2929}" srcOrd="4" destOrd="0" presId="urn:microsoft.com/office/officeart/2005/8/layout/vList2"/>
    <dgm:cxn modelId="{D561BAB1-58EF-4D4F-8EF4-77B54D3D6AC9}" type="presParOf" srcId="{169A235C-1A2D-4140-BE58-9F21D017B0F9}" destId="{21599EB1-9C58-4192-BF52-BED78DCD9541}" srcOrd="5" destOrd="0" presId="urn:microsoft.com/office/officeart/2005/8/layout/vList2"/>
    <dgm:cxn modelId="{6D914384-D071-44E1-AE52-ACF21CDF7617}" type="presParOf" srcId="{169A235C-1A2D-4140-BE58-9F21D017B0F9}" destId="{D67834F4-543F-4C66-9BC6-B9AB2031532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B5F1D5-A4C1-416C-9C0B-B046E5B1504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5FB06E-E2E7-432A-8021-6638C1F68EA8}">
      <dgm:prSet/>
      <dgm:spPr/>
      <dgm:t>
        <a:bodyPr/>
        <a:lstStyle/>
        <a:p>
          <a:r>
            <a:rPr lang="en-US" b="0" i="0" baseline="0"/>
            <a:t>A0) Position in X axis =&gt; position X [1, 2, 3, 2, 1] / 5</a:t>
          </a:r>
          <a:endParaRPr lang="en-US"/>
        </a:p>
      </dgm:t>
    </dgm:pt>
    <dgm:pt modelId="{01FAF9A0-15C9-4AF4-B902-21A6F06AEAA5}" type="parTrans" cxnId="{3A912924-C314-4611-B9EA-2F2F46077D69}">
      <dgm:prSet/>
      <dgm:spPr/>
      <dgm:t>
        <a:bodyPr/>
        <a:lstStyle/>
        <a:p>
          <a:endParaRPr lang="en-US"/>
        </a:p>
      </dgm:t>
    </dgm:pt>
    <dgm:pt modelId="{40E7BFA1-6245-49D4-A252-2965C37DA495}" type="sibTrans" cxnId="{3A912924-C314-4611-B9EA-2F2F46077D69}">
      <dgm:prSet/>
      <dgm:spPr/>
      <dgm:t>
        <a:bodyPr/>
        <a:lstStyle/>
        <a:p>
          <a:endParaRPr lang="en-US"/>
        </a:p>
      </dgm:t>
    </dgm:pt>
    <dgm:pt modelId="{5152E153-5C3E-48D2-91DD-22397FFF3F16}">
      <dgm:prSet/>
      <dgm:spPr/>
      <dgm:t>
        <a:bodyPr/>
        <a:lstStyle/>
        <a:p>
          <a:r>
            <a:rPr lang="en-US" b="0" i="0" baseline="0"/>
            <a:t>A1) Position in Y axis =&gt; position Y [200, 150, 130, 170] / 4</a:t>
          </a:r>
          <a:endParaRPr lang="en-US"/>
        </a:p>
      </dgm:t>
    </dgm:pt>
    <dgm:pt modelId="{5E67C398-E7E0-459E-9D1C-1FA1A3B3935D}" type="parTrans" cxnId="{1DF11344-8304-4BF7-8461-072A5D5834A1}">
      <dgm:prSet/>
      <dgm:spPr/>
      <dgm:t>
        <a:bodyPr/>
        <a:lstStyle/>
        <a:p>
          <a:endParaRPr lang="en-US"/>
        </a:p>
      </dgm:t>
    </dgm:pt>
    <dgm:pt modelId="{BDC4452A-BDAA-4C5D-8BA4-6EE797939467}" type="sibTrans" cxnId="{1DF11344-8304-4BF7-8461-072A5D5834A1}">
      <dgm:prSet/>
      <dgm:spPr/>
      <dgm:t>
        <a:bodyPr/>
        <a:lstStyle/>
        <a:p>
          <a:endParaRPr lang="en-US"/>
        </a:p>
      </dgm:t>
    </dgm:pt>
    <dgm:pt modelId="{01BF3E59-E24E-4FC5-AABC-14551D4233EC}">
      <dgm:prSet/>
      <dgm:spPr/>
      <dgm:t>
        <a:bodyPr/>
        <a:lstStyle/>
        <a:p>
          <a:r>
            <a:rPr lang="en-US" b="0" i="0" baseline="0"/>
            <a:t>A2) Number of coins collected =&gt; Total</a:t>
          </a:r>
          <a:endParaRPr lang="en-US"/>
        </a:p>
      </dgm:t>
    </dgm:pt>
    <dgm:pt modelId="{7BFB5C6D-5FA0-4F3B-A8A3-C9E77C1A5D1C}" type="parTrans" cxnId="{A517436C-33C3-4D3D-98D3-497793859557}">
      <dgm:prSet/>
      <dgm:spPr/>
      <dgm:t>
        <a:bodyPr/>
        <a:lstStyle/>
        <a:p>
          <a:endParaRPr lang="en-US"/>
        </a:p>
      </dgm:t>
    </dgm:pt>
    <dgm:pt modelId="{F8A58DD5-07E8-433C-B63E-B52DB219606B}" type="sibTrans" cxnId="{A517436C-33C3-4D3D-98D3-497793859557}">
      <dgm:prSet/>
      <dgm:spPr/>
      <dgm:t>
        <a:bodyPr/>
        <a:lstStyle/>
        <a:p>
          <a:endParaRPr lang="en-US"/>
        </a:p>
      </dgm:t>
    </dgm:pt>
    <dgm:pt modelId="{7888B5D2-3D5B-4D24-9C9D-51BA4A8131ED}">
      <dgm:prSet/>
      <dgm:spPr/>
      <dgm:t>
        <a:bodyPr/>
        <a:lstStyle/>
        <a:p>
          <a:r>
            <a:rPr lang="en-US" b="0" i="0" baseline="0"/>
            <a:t>A3) Number of destroyed enemies =&gt; Total</a:t>
          </a:r>
          <a:endParaRPr lang="en-US"/>
        </a:p>
      </dgm:t>
    </dgm:pt>
    <dgm:pt modelId="{10A181FF-7EFC-4981-82A0-D9DD8EA5777E}" type="parTrans" cxnId="{3D002DC3-474B-4B39-AE55-03B735D43DDA}">
      <dgm:prSet/>
      <dgm:spPr/>
      <dgm:t>
        <a:bodyPr/>
        <a:lstStyle/>
        <a:p>
          <a:endParaRPr lang="en-US"/>
        </a:p>
      </dgm:t>
    </dgm:pt>
    <dgm:pt modelId="{510EFB7D-BDA1-4F08-933B-63CE988F8E14}" type="sibTrans" cxnId="{3D002DC3-474B-4B39-AE55-03B735D43DDA}">
      <dgm:prSet/>
      <dgm:spPr/>
      <dgm:t>
        <a:bodyPr/>
        <a:lstStyle/>
        <a:p>
          <a:endParaRPr lang="en-US"/>
        </a:p>
      </dgm:t>
    </dgm:pt>
    <dgm:pt modelId="{821B170E-66ED-4D7A-9072-143D2D500C25}">
      <dgm:prSet/>
      <dgm:spPr/>
      <dgm:t>
        <a:bodyPr/>
        <a:lstStyle/>
        <a:p>
          <a:r>
            <a:rPr lang="en-US" b="0" i="0" baseline="0"/>
            <a:t>A4) Number of shots =&gt; Total</a:t>
          </a:r>
          <a:endParaRPr lang="en-US"/>
        </a:p>
      </dgm:t>
    </dgm:pt>
    <dgm:pt modelId="{8EAC42E2-290E-49BD-8121-FB2D348F2FCD}" type="parTrans" cxnId="{9634BEAE-F548-49D6-95EE-F492177AB584}">
      <dgm:prSet/>
      <dgm:spPr/>
      <dgm:t>
        <a:bodyPr/>
        <a:lstStyle/>
        <a:p>
          <a:endParaRPr lang="en-US"/>
        </a:p>
      </dgm:t>
    </dgm:pt>
    <dgm:pt modelId="{143ADFC0-C0E6-4024-94C2-BB51D08D912A}" type="sibTrans" cxnId="{9634BEAE-F548-49D6-95EE-F492177AB584}">
      <dgm:prSet/>
      <dgm:spPr/>
      <dgm:t>
        <a:bodyPr/>
        <a:lstStyle/>
        <a:p>
          <a:endParaRPr lang="en-US"/>
        </a:p>
      </dgm:t>
    </dgm:pt>
    <dgm:pt modelId="{9472D7B9-50E3-40EC-B211-D69EC0EBF187}">
      <dgm:prSet/>
      <dgm:spPr/>
      <dgm:t>
        <a:bodyPr/>
        <a:lstStyle/>
        <a:p>
          <a:r>
            <a:rPr lang="en-US" b="0" i="0" baseline="0"/>
            <a:t>A5) Number of shots without enemies =&gt; Total (A4 - A3)</a:t>
          </a:r>
          <a:endParaRPr lang="en-US"/>
        </a:p>
      </dgm:t>
    </dgm:pt>
    <dgm:pt modelId="{8ECDD19D-DD80-4C44-9736-3EA1EA2E59A0}" type="parTrans" cxnId="{7249F867-2ED9-4B57-827B-99AF4613857F}">
      <dgm:prSet/>
      <dgm:spPr/>
      <dgm:t>
        <a:bodyPr/>
        <a:lstStyle/>
        <a:p>
          <a:endParaRPr lang="en-US"/>
        </a:p>
      </dgm:t>
    </dgm:pt>
    <dgm:pt modelId="{EE16C2FA-CF4E-4360-9A1A-C44DDFC8A472}" type="sibTrans" cxnId="{7249F867-2ED9-4B57-827B-99AF4613857F}">
      <dgm:prSet/>
      <dgm:spPr/>
      <dgm:t>
        <a:bodyPr/>
        <a:lstStyle/>
        <a:p>
          <a:endParaRPr lang="en-US"/>
        </a:p>
      </dgm:t>
    </dgm:pt>
    <dgm:pt modelId="{7EF928B0-95E1-4414-8D23-3F4E647B0101}">
      <dgm:prSet/>
      <dgm:spPr/>
      <dgm:t>
        <a:bodyPr/>
        <a:lstStyle/>
        <a:p>
          <a:r>
            <a:rPr lang="en-US" b="0" i="0" baseline="0"/>
            <a:t>A6) Level reach =&gt; Latest</a:t>
          </a:r>
          <a:endParaRPr lang="en-US"/>
        </a:p>
      </dgm:t>
    </dgm:pt>
    <dgm:pt modelId="{75C2CCBC-D965-4094-88DB-75A5287C8D5A}" type="parTrans" cxnId="{A8A9FDA9-516A-42CA-8DA2-C525D2169C77}">
      <dgm:prSet/>
      <dgm:spPr/>
      <dgm:t>
        <a:bodyPr/>
        <a:lstStyle/>
        <a:p>
          <a:endParaRPr lang="en-US"/>
        </a:p>
      </dgm:t>
    </dgm:pt>
    <dgm:pt modelId="{A94A2CAA-CBED-498F-89C9-618676B3B1AE}" type="sibTrans" cxnId="{A8A9FDA9-516A-42CA-8DA2-C525D2169C77}">
      <dgm:prSet/>
      <dgm:spPr/>
      <dgm:t>
        <a:bodyPr/>
        <a:lstStyle/>
        <a:p>
          <a:endParaRPr lang="en-US"/>
        </a:p>
      </dgm:t>
    </dgm:pt>
    <dgm:pt modelId="{5353DC2F-E2F2-4A84-ACB4-38F29C959CE8}">
      <dgm:prSet/>
      <dgm:spPr/>
      <dgm:t>
        <a:bodyPr/>
        <a:lstStyle/>
        <a:p>
          <a:r>
            <a:rPr lang="en-US" b="0" i="0" baseline="0"/>
            <a:t>A7) key X pressed count =&gt; Total</a:t>
          </a:r>
          <a:endParaRPr lang="en-US"/>
        </a:p>
      </dgm:t>
    </dgm:pt>
    <dgm:pt modelId="{58186429-41C9-4360-B245-25D0C969BB19}" type="parTrans" cxnId="{5EDFB844-78E1-443F-BFB4-4230AAC5D43B}">
      <dgm:prSet/>
      <dgm:spPr/>
      <dgm:t>
        <a:bodyPr/>
        <a:lstStyle/>
        <a:p>
          <a:endParaRPr lang="en-US"/>
        </a:p>
      </dgm:t>
    </dgm:pt>
    <dgm:pt modelId="{45571A92-6C7D-4A61-B536-0DDE552524CB}" type="sibTrans" cxnId="{5EDFB844-78E1-443F-BFB4-4230AAC5D43B}">
      <dgm:prSet/>
      <dgm:spPr/>
      <dgm:t>
        <a:bodyPr/>
        <a:lstStyle/>
        <a:p>
          <a:endParaRPr lang="en-US"/>
        </a:p>
      </dgm:t>
    </dgm:pt>
    <dgm:pt modelId="{64D57BD2-2046-4EF6-B3C2-7A7501F87C08}">
      <dgm:prSet/>
      <dgm:spPr/>
      <dgm:t>
        <a:bodyPr/>
        <a:lstStyle/>
        <a:p>
          <a:r>
            <a:rPr lang="en-US" b="0" i="0" baseline="0"/>
            <a:t>A8) key Y pressed count =&gt; Total</a:t>
          </a:r>
          <a:endParaRPr lang="en-US"/>
        </a:p>
      </dgm:t>
    </dgm:pt>
    <dgm:pt modelId="{667CD13C-1FAA-4583-AB9B-572C67124D8E}" type="parTrans" cxnId="{B5FD146E-2F85-42DD-92B9-731C7AE3708C}">
      <dgm:prSet/>
      <dgm:spPr/>
      <dgm:t>
        <a:bodyPr/>
        <a:lstStyle/>
        <a:p>
          <a:endParaRPr lang="en-US"/>
        </a:p>
      </dgm:t>
    </dgm:pt>
    <dgm:pt modelId="{22050F36-19B0-4D80-AAE5-6CA7700BD5F2}" type="sibTrans" cxnId="{B5FD146E-2F85-42DD-92B9-731C7AE3708C}">
      <dgm:prSet/>
      <dgm:spPr/>
      <dgm:t>
        <a:bodyPr/>
        <a:lstStyle/>
        <a:p>
          <a:endParaRPr lang="en-US"/>
        </a:p>
      </dgm:t>
    </dgm:pt>
    <dgm:pt modelId="{D266D570-3A88-4794-8AEB-E0933B300337}">
      <dgm:prSet/>
      <dgm:spPr/>
      <dgm:t>
        <a:bodyPr/>
        <a:lstStyle/>
        <a:p>
          <a:r>
            <a:rPr lang="en-US" b="0" i="0" baseline="0"/>
            <a:t>A9) Number of enemy created =&gt; Total</a:t>
          </a:r>
          <a:endParaRPr lang="en-US"/>
        </a:p>
      </dgm:t>
    </dgm:pt>
    <dgm:pt modelId="{4A5D6BBC-CD1D-4602-9FD1-8404337D62D1}" type="parTrans" cxnId="{D99FE453-15CD-4F68-A2A1-D21B8B857CB1}">
      <dgm:prSet/>
      <dgm:spPr/>
      <dgm:t>
        <a:bodyPr/>
        <a:lstStyle/>
        <a:p>
          <a:endParaRPr lang="en-US"/>
        </a:p>
      </dgm:t>
    </dgm:pt>
    <dgm:pt modelId="{11ABB659-201E-4354-A2DC-18C739DBCE80}" type="sibTrans" cxnId="{D99FE453-15CD-4F68-A2A1-D21B8B857CB1}">
      <dgm:prSet/>
      <dgm:spPr/>
      <dgm:t>
        <a:bodyPr/>
        <a:lstStyle/>
        <a:p>
          <a:endParaRPr lang="en-US"/>
        </a:p>
      </dgm:t>
    </dgm:pt>
    <dgm:pt modelId="{C7C3EC3F-F55E-4E74-B099-55DF6F6F4E9E}">
      <dgm:prSet/>
      <dgm:spPr/>
      <dgm:t>
        <a:bodyPr/>
        <a:lstStyle/>
        <a:p>
          <a:r>
            <a:rPr lang="en-US" b="0" i="0" baseline="0"/>
            <a:t>A10) Number of coin created =&gt; Total</a:t>
          </a:r>
          <a:endParaRPr lang="en-US"/>
        </a:p>
      </dgm:t>
    </dgm:pt>
    <dgm:pt modelId="{1D616AED-3528-4A56-BD6B-50E043667CA8}" type="parTrans" cxnId="{18D996C9-A4CB-4F9D-A34B-04637E3AFAD5}">
      <dgm:prSet/>
      <dgm:spPr/>
      <dgm:t>
        <a:bodyPr/>
        <a:lstStyle/>
        <a:p>
          <a:endParaRPr lang="en-US"/>
        </a:p>
      </dgm:t>
    </dgm:pt>
    <dgm:pt modelId="{B852AB28-1611-4F26-AC4C-1E892BE9EECA}" type="sibTrans" cxnId="{18D996C9-A4CB-4F9D-A34B-04637E3AFAD5}">
      <dgm:prSet/>
      <dgm:spPr/>
      <dgm:t>
        <a:bodyPr/>
        <a:lstStyle/>
        <a:p>
          <a:endParaRPr lang="en-US"/>
        </a:p>
      </dgm:t>
    </dgm:pt>
    <dgm:pt modelId="{B307C435-2BB7-4C58-93B9-2EE183A968ED}" type="pres">
      <dgm:prSet presAssocID="{ECB5F1D5-A4C1-416C-9C0B-B046E5B15046}" presName="vert0" presStyleCnt="0">
        <dgm:presLayoutVars>
          <dgm:dir/>
          <dgm:animOne val="branch"/>
          <dgm:animLvl val="lvl"/>
        </dgm:presLayoutVars>
      </dgm:prSet>
      <dgm:spPr/>
    </dgm:pt>
    <dgm:pt modelId="{28DC0814-811F-4C82-B866-8C874C670DA2}" type="pres">
      <dgm:prSet presAssocID="{315FB06E-E2E7-432A-8021-6638C1F68EA8}" presName="thickLine" presStyleLbl="alignNode1" presStyleIdx="0" presStyleCnt="11"/>
      <dgm:spPr/>
    </dgm:pt>
    <dgm:pt modelId="{971F28EB-658F-4BE1-8EAB-0296B60B4E8E}" type="pres">
      <dgm:prSet presAssocID="{315FB06E-E2E7-432A-8021-6638C1F68EA8}" presName="horz1" presStyleCnt="0"/>
      <dgm:spPr/>
    </dgm:pt>
    <dgm:pt modelId="{D082EDED-BB9F-43A9-9F80-70C676A69FA8}" type="pres">
      <dgm:prSet presAssocID="{315FB06E-E2E7-432A-8021-6638C1F68EA8}" presName="tx1" presStyleLbl="revTx" presStyleIdx="0" presStyleCnt="11"/>
      <dgm:spPr/>
    </dgm:pt>
    <dgm:pt modelId="{C340421F-1878-4F85-8B92-98D7D10EB3A5}" type="pres">
      <dgm:prSet presAssocID="{315FB06E-E2E7-432A-8021-6638C1F68EA8}" presName="vert1" presStyleCnt="0"/>
      <dgm:spPr/>
    </dgm:pt>
    <dgm:pt modelId="{BE810E2E-FEBD-46F0-AA9F-01CED0C57CEC}" type="pres">
      <dgm:prSet presAssocID="{5152E153-5C3E-48D2-91DD-22397FFF3F16}" presName="thickLine" presStyleLbl="alignNode1" presStyleIdx="1" presStyleCnt="11"/>
      <dgm:spPr/>
    </dgm:pt>
    <dgm:pt modelId="{790B74D8-20E7-4CE9-9CCC-6B14661F69BF}" type="pres">
      <dgm:prSet presAssocID="{5152E153-5C3E-48D2-91DD-22397FFF3F16}" presName="horz1" presStyleCnt="0"/>
      <dgm:spPr/>
    </dgm:pt>
    <dgm:pt modelId="{172E8B77-5480-4F3F-A264-A55CBAF769C6}" type="pres">
      <dgm:prSet presAssocID="{5152E153-5C3E-48D2-91DD-22397FFF3F16}" presName="tx1" presStyleLbl="revTx" presStyleIdx="1" presStyleCnt="11"/>
      <dgm:spPr/>
    </dgm:pt>
    <dgm:pt modelId="{29726316-6425-4685-A580-1DB5B0D9CD2E}" type="pres">
      <dgm:prSet presAssocID="{5152E153-5C3E-48D2-91DD-22397FFF3F16}" presName="vert1" presStyleCnt="0"/>
      <dgm:spPr/>
    </dgm:pt>
    <dgm:pt modelId="{F38EB008-8D60-4116-A639-51DD1DCD4305}" type="pres">
      <dgm:prSet presAssocID="{01BF3E59-E24E-4FC5-AABC-14551D4233EC}" presName="thickLine" presStyleLbl="alignNode1" presStyleIdx="2" presStyleCnt="11"/>
      <dgm:spPr/>
    </dgm:pt>
    <dgm:pt modelId="{E572DC87-FF48-4598-9581-B84EDC0CBA46}" type="pres">
      <dgm:prSet presAssocID="{01BF3E59-E24E-4FC5-AABC-14551D4233EC}" presName="horz1" presStyleCnt="0"/>
      <dgm:spPr/>
    </dgm:pt>
    <dgm:pt modelId="{2647FB95-26DB-4927-BF52-04FF24E186CD}" type="pres">
      <dgm:prSet presAssocID="{01BF3E59-E24E-4FC5-AABC-14551D4233EC}" presName="tx1" presStyleLbl="revTx" presStyleIdx="2" presStyleCnt="11"/>
      <dgm:spPr/>
    </dgm:pt>
    <dgm:pt modelId="{2A5E46D0-D798-4421-B62D-652481C1320E}" type="pres">
      <dgm:prSet presAssocID="{01BF3E59-E24E-4FC5-AABC-14551D4233EC}" presName="vert1" presStyleCnt="0"/>
      <dgm:spPr/>
    </dgm:pt>
    <dgm:pt modelId="{066B2BE0-F8EF-435C-B752-CA8CACFFEF82}" type="pres">
      <dgm:prSet presAssocID="{7888B5D2-3D5B-4D24-9C9D-51BA4A8131ED}" presName="thickLine" presStyleLbl="alignNode1" presStyleIdx="3" presStyleCnt="11"/>
      <dgm:spPr/>
    </dgm:pt>
    <dgm:pt modelId="{ED678A36-D247-47B8-B8D7-D93FEEBE165F}" type="pres">
      <dgm:prSet presAssocID="{7888B5D2-3D5B-4D24-9C9D-51BA4A8131ED}" presName="horz1" presStyleCnt="0"/>
      <dgm:spPr/>
    </dgm:pt>
    <dgm:pt modelId="{7CD8F5C7-B991-4ACA-A17C-C13806ECA85A}" type="pres">
      <dgm:prSet presAssocID="{7888B5D2-3D5B-4D24-9C9D-51BA4A8131ED}" presName="tx1" presStyleLbl="revTx" presStyleIdx="3" presStyleCnt="11"/>
      <dgm:spPr/>
    </dgm:pt>
    <dgm:pt modelId="{543D798D-C119-4B04-BECA-1FE9A8091A1E}" type="pres">
      <dgm:prSet presAssocID="{7888B5D2-3D5B-4D24-9C9D-51BA4A8131ED}" presName="vert1" presStyleCnt="0"/>
      <dgm:spPr/>
    </dgm:pt>
    <dgm:pt modelId="{C66ED444-4E11-4C13-85FA-060101322AB1}" type="pres">
      <dgm:prSet presAssocID="{821B170E-66ED-4D7A-9072-143D2D500C25}" presName="thickLine" presStyleLbl="alignNode1" presStyleIdx="4" presStyleCnt="11"/>
      <dgm:spPr/>
    </dgm:pt>
    <dgm:pt modelId="{10A2ED3E-322D-470E-90B2-F69BC53D60B3}" type="pres">
      <dgm:prSet presAssocID="{821B170E-66ED-4D7A-9072-143D2D500C25}" presName="horz1" presStyleCnt="0"/>
      <dgm:spPr/>
    </dgm:pt>
    <dgm:pt modelId="{010E5270-557B-449D-A4D3-4AFBEFF31C75}" type="pres">
      <dgm:prSet presAssocID="{821B170E-66ED-4D7A-9072-143D2D500C25}" presName="tx1" presStyleLbl="revTx" presStyleIdx="4" presStyleCnt="11"/>
      <dgm:spPr/>
    </dgm:pt>
    <dgm:pt modelId="{3AD0B43B-ABC0-4A0F-9353-83885F17F96A}" type="pres">
      <dgm:prSet presAssocID="{821B170E-66ED-4D7A-9072-143D2D500C25}" presName="vert1" presStyleCnt="0"/>
      <dgm:spPr/>
    </dgm:pt>
    <dgm:pt modelId="{2A7FFF7C-6255-4E68-BCFA-7F0C6D5CDAF9}" type="pres">
      <dgm:prSet presAssocID="{9472D7B9-50E3-40EC-B211-D69EC0EBF187}" presName="thickLine" presStyleLbl="alignNode1" presStyleIdx="5" presStyleCnt="11"/>
      <dgm:spPr/>
    </dgm:pt>
    <dgm:pt modelId="{24FD542B-1B52-4500-B456-E1759B15CA25}" type="pres">
      <dgm:prSet presAssocID="{9472D7B9-50E3-40EC-B211-D69EC0EBF187}" presName="horz1" presStyleCnt="0"/>
      <dgm:spPr/>
    </dgm:pt>
    <dgm:pt modelId="{5FEE610C-B61E-46D5-8755-683E29D97B88}" type="pres">
      <dgm:prSet presAssocID="{9472D7B9-50E3-40EC-B211-D69EC0EBF187}" presName="tx1" presStyleLbl="revTx" presStyleIdx="5" presStyleCnt="11"/>
      <dgm:spPr/>
    </dgm:pt>
    <dgm:pt modelId="{29DC06E6-6723-4BAC-9538-98FCADEC68BA}" type="pres">
      <dgm:prSet presAssocID="{9472D7B9-50E3-40EC-B211-D69EC0EBF187}" presName="vert1" presStyleCnt="0"/>
      <dgm:spPr/>
    </dgm:pt>
    <dgm:pt modelId="{41450C32-6F46-4A70-8F29-755066FD8302}" type="pres">
      <dgm:prSet presAssocID="{7EF928B0-95E1-4414-8D23-3F4E647B0101}" presName="thickLine" presStyleLbl="alignNode1" presStyleIdx="6" presStyleCnt="11"/>
      <dgm:spPr/>
    </dgm:pt>
    <dgm:pt modelId="{FD15D8B3-FF22-41E5-AD1A-47590A402906}" type="pres">
      <dgm:prSet presAssocID="{7EF928B0-95E1-4414-8D23-3F4E647B0101}" presName="horz1" presStyleCnt="0"/>
      <dgm:spPr/>
    </dgm:pt>
    <dgm:pt modelId="{573A2F09-E5F6-4625-BE79-F744A43CF9DC}" type="pres">
      <dgm:prSet presAssocID="{7EF928B0-95E1-4414-8D23-3F4E647B0101}" presName="tx1" presStyleLbl="revTx" presStyleIdx="6" presStyleCnt="11"/>
      <dgm:spPr/>
    </dgm:pt>
    <dgm:pt modelId="{E3D9A951-E022-44B9-8C02-834FCE1425B8}" type="pres">
      <dgm:prSet presAssocID="{7EF928B0-95E1-4414-8D23-3F4E647B0101}" presName="vert1" presStyleCnt="0"/>
      <dgm:spPr/>
    </dgm:pt>
    <dgm:pt modelId="{92FD8D18-B317-47A3-B552-6FB26FC1ECCB}" type="pres">
      <dgm:prSet presAssocID="{5353DC2F-E2F2-4A84-ACB4-38F29C959CE8}" presName="thickLine" presStyleLbl="alignNode1" presStyleIdx="7" presStyleCnt="11"/>
      <dgm:spPr/>
    </dgm:pt>
    <dgm:pt modelId="{1DB2E675-8633-4DB4-97DF-CA14D816A0B9}" type="pres">
      <dgm:prSet presAssocID="{5353DC2F-E2F2-4A84-ACB4-38F29C959CE8}" presName="horz1" presStyleCnt="0"/>
      <dgm:spPr/>
    </dgm:pt>
    <dgm:pt modelId="{52B629C1-182F-4604-9335-7A4B31B14826}" type="pres">
      <dgm:prSet presAssocID="{5353DC2F-E2F2-4A84-ACB4-38F29C959CE8}" presName="tx1" presStyleLbl="revTx" presStyleIdx="7" presStyleCnt="11"/>
      <dgm:spPr/>
    </dgm:pt>
    <dgm:pt modelId="{516FDF4F-0E42-45A1-9389-D5DB31C6D199}" type="pres">
      <dgm:prSet presAssocID="{5353DC2F-E2F2-4A84-ACB4-38F29C959CE8}" presName="vert1" presStyleCnt="0"/>
      <dgm:spPr/>
    </dgm:pt>
    <dgm:pt modelId="{595C5704-1511-406E-8F2C-A846606F4366}" type="pres">
      <dgm:prSet presAssocID="{64D57BD2-2046-4EF6-B3C2-7A7501F87C08}" presName="thickLine" presStyleLbl="alignNode1" presStyleIdx="8" presStyleCnt="11"/>
      <dgm:spPr/>
    </dgm:pt>
    <dgm:pt modelId="{D2BC8C67-46F9-487E-8621-9A4F64BFD64E}" type="pres">
      <dgm:prSet presAssocID="{64D57BD2-2046-4EF6-B3C2-7A7501F87C08}" presName="horz1" presStyleCnt="0"/>
      <dgm:spPr/>
    </dgm:pt>
    <dgm:pt modelId="{467C1EEC-894B-48D2-AC1E-705D189B5327}" type="pres">
      <dgm:prSet presAssocID="{64D57BD2-2046-4EF6-B3C2-7A7501F87C08}" presName="tx1" presStyleLbl="revTx" presStyleIdx="8" presStyleCnt="11"/>
      <dgm:spPr/>
    </dgm:pt>
    <dgm:pt modelId="{AD496F2B-7891-4A85-BDBD-4B9A2B19AD5B}" type="pres">
      <dgm:prSet presAssocID="{64D57BD2-2046-4EF6-B3C2-7A7501F87C08}" presName="vert1" presStyleCnt="0"/>
      <dgm:spPr/>
    </dgm:pt>
    <dgm:pt modelId="{7E884946-CDED-4F66-A8AF-161A26B849E0}" type="pres">
      <dgm:prSet presAssocID="{D266D570-3A88-4794-8AEB-E0933B300337}" presName="thickLine" presStyleLbl="alignNode1" presStyleIdx="9" presStyleCnt="11"/>
      <dgm:spPr/>
    </dgm:pt>
    <dgm:pt modelId="{97786345-79D0-4E4F-8960-3A7B6DD7F0AD}" type="pres">
      <dgm:prSet presAssocID="{D266D570-3A88-4794-8AEB-E0933B300337}" presName="horz1" presStyleCnt="0"/>
      <dgm:spPr/>
    </dgm:pt>
    <dgm:pt modelId="{48D6879D-1E41-4AD8-A3B4-9B1B2082CA2F}" type="pres">
      <dgm:prSet presAssocID="{D266D570-3A88-4794-8AEB-E0933B300337}" presName="tx1" presStyleLbl="revTx" presStyleIdx="9" presStyleCnt="11"/>
      <dgm:spPr/>
    </dgm:pt>
    <dgm:pt modelId="{0BD043A5-EBE7-4B1E-B156-A86E2DD6DA52}" type="pres">
      <dgm:prSet presAssocID="{D266D570-3A88-4794-8AEB-E0933B300337}" presName="vert1" presStyleCnt="0"/>
      <dgm:spPr/>
    </dgm:pt>
    <dgm:pt modelId="{CC01B0C5-8271-4C07-BC49-3D96BABF22FB}" type="pres">
      <dgm:prSet presAssocID="{C7C3EC3F-F55E-4E74-B099-55DF6F6F4E9E}" presName="thickLine" presStyleLbl="alignNode1" presStyleIdx="10" presStyleCnt="11"/>
      <dgm:spPr/>
    </dgm:pt>
    <dgm:pt modelId="{08FD2B24-4228-4EA4-BEBF-70C901F749BC}" type="pres">
      <dgm:prSet presAssocID="{C7C3EC3F-F55E-4E74-B099-55DF6F6F4E9E}" presName="horz1" presStyleCnt="0"/>
      <dgm:spPr/>
    </dgm:pt>
    <dgm:pt modelId="{0061D0EB-7488-4810-92EC-AD3B25C59E00}" type="pres">
      <dgm:prSet presAssocID="{C7C3EC3F-F55E-4E74-B099-55DF6F6F4E9E}" presName="tx1" presStyleLbl="revTx" presStyleIdx="10" presStyleCnt="11"/>
      <dgm:spPr/>
    </dgm:pt>
    <dgm:pt modelId="{E8ED0F90-3305-4102-B55E-730CD980F167}" type="pres">
      <dgm:prSet presAssocID="{C7C3EC3F-F55E-4E74-B099-55DF6F6F4E9E}" presName="vert1" presStyleCnt="0"/>
      <dgm:spPr/>
    </dgm:pt>
  </dgm:ptLst>
  <dgm:cxnLst>
    <dgm:cxn modelId="{5F4D1521-F803-41C2-97D7-CF98AF4CCADF}" type="presOf" srcId="{5353DC2F-E2F2-4A84-ACB4-38F29C959CE8}" destId="{52B629C1-182F-4604-9335-7A4B31B14826}" srcOrd="0" destOrd="0" presId="urn:microsoft.com/office/officeart/2008/layout/LinedList"/>
    <dgm:cxn modelId="{3A912924-C314-4611-B9EA-2F2F46077D69}" srcId="{ECB5F1D5-A4C1-416C-9C0B-B046E5B15046}" destId="{315FB06E-E2E7-432A-8021-6638C1F68EA8}" srcOrd="0" destOrd="0" parTransId="{01FAF9A0-15C9-4AF4-B902-21A6F06AEAA5}" sibTransId="{40E7BFA1-6245-49D4-A252-2965C37DA495}"/>
    <dgm:cxn modelId="{1DF11344-8304-4BF7-8461-072A5D5834A1}" srcId="{ECB5F1D5-A4C1-416C-9C0B-B046E5B15046}" destId="{5152E153-5C3E-48D2-91DD-22397FFF3F16}" srcOrd="1" destOrd="0" parTransId="{5E67C398-E7E0-459E-9D1C-1FA1A3B3935D}" sibTransId="{BDC4452A-BDAA-4C5D-8BA4-6EE797939467}"/>
    <dgm:cxn modelId="{5EDFB844-78E1-443F-BFB4-4230AAC5D43B}" srcId="{ECB5F1D5-A4C1-416C-9C0B-B046E5B15046}" destId="{5353DC2F-E2F2-4A84-ACB4-38F29C959CE8}" srcOrd="7" destOrd="0" parTransId="{58186429-41C9-4360-B245-25D0C969BB19}" sibTransId="{45571A92-6C7D-4A61-B536-0DDE552524CB}"/>
    <dgm:cxn modelId="{A31E7C45-169E-4794-ADCB-4D3E2DDE6E0A}" type="presOf" srcId="{315FB06E-E2E7-432A-8021-6638C1F68EA8}" destId="{D082EDED-BB9F-43A9-9F80-70C676A69FA8}" srcOrd="0" destOrd="0" presId="urn:microsoft.com/office/officeart/2008/layout/LinedList"/>
    <dgm:cxn modelId="{7249F867-2ED9-4B57-827B-99AF4613857F}" srcId="{ECB5F1D5-A4C1-416C-9C0B-B046E5B15046}" destId="{9472D7B9-50E3-40EC-B211-D69EC0EBF187}" srcOrd="5" destOrd="0" parTransId="{8ECDD19D-DD80-4C44-9736-3EA1EA2E59A0}" sibTransId="{EE16C2FA-CF4E-4360-9A1A-C44DDFC8A472}"/>
    <dgm:cxn modelId="{32443148-DC57-4C0B-8231-FF5A0F016558}" type="presOf" srcId="{9472D7B9-50E3-40EC-B211-D69EC0EBF187}" destId="{5FEE610C-B61E-46D5-8755-683E29D97B88}" srcOrd="0" destOrd="0" presId="urn:microsoft.com/office/officeart/2008/layout/LinedList"/>
    <dgm:cxn modelId="{A517436C-33C3-4D3D-98D3-497793859557}" srcId="{ECB5F1D5-A4C1-416C-9C0B-B046E5B15046}" destId="{01BF3E59-E24E-4FC5-AABC-14551D4233EC}" srcOrd="2" destOrd="0" parTransId="{7BFB5C6D-5FA0-4F3B-A8A3-C9E77C1A5D1C}" sibTransId="{F8A58DD5-07E8-433C-B63E-B52DB219606B}"/>
    <dgm:cxn modelId="{B5FD146E-2F85-42DD-92B9-731C7AE3708C}" srcId="{ECB5F1D5-A4C1-416C-9C0B-B046E5B15046}" destId="{64D57BD2-2046-4EF6-B3C2-7A7501F87C08}" srcOrd="8" destOrd="0" parTransId="{667CD13C-1FAA-4583-AB9B-572C67124D8E}" sibTransId="{22050F36-19B0-4D80-AAE5-6CA7700BD5F2}"/>
    <dgm:cxn modelId="{D99FE453-15CD-4F68-A2A1-D21B8B857CB1}" srcId="{ECB5F1D5-A4C1-416C-9C0B-B046E5B15046}" destId="{D266D570-3A88-4794-8AEB-E0933B300337}" srcOrd="9" destOrd="0" parTransId="{4A5D6BBC-CD1D-4602-9FD1-8404337D62D1}" sibTransId="{11ABB659-201E-4354-A2DC-18C739DBCE80}"/>
    <dgm:cxn modelId="{F7E1DF74-1229-45FD-B80D-70A96B1C0083}" type="presOf" srcId="{7EF928B0-95E1-4414-8D23-3F4E647B0101}" destId="{573A2F09-E5F6-4625-BE79-F744A43CF9DC}" srcOrd="0" destOrd="0" presId="urn:microsoft.com/office/officeart/2008/layout/LinedList"/>
    <dgm:cxn modelId="{05136180-3601-4235-925E-8B8F4F7C21EB}" type="presOf" srcId="{64D57BD2-2046-4EF6-B3C2-7A7501F87C08}" destId="{467C1EEC-894B-48D2-AC1E-705D189B5327}" srcOrd="0" destOrd="0" presId="urn:microsoft.com/office/officeart/2008/layout/LinedList"/>
    <dgm:cxn modelId="{6EF8B0A1-F7D0-4B87-9F73-D18F69401772}" type="presOf" srcId="{D266D570-3A88-4794-8AEB-E0933B300337}" destId="{48D6879D-1E41-4AD8-A3B4-9B1B2082CA2F}" srcOrd="0" destOrd="0" presId="urn:microsoft.com/office/officeart/2008/layout/LinedList"/>
    <dgm:cxn modelId="{30B842A4-1C85-45A3-B353-4B0EBAD280BA}" type="presOf" srcId="{5152E153-5C3E-48D2-91DD-22397FFF3F16}" destId="{172E8B77-5480-4F3F-A264-A55CBAF769C6}" srcOrd="0" destOrd="0" presId="urn:microsoft.com/office/officeart/2008/layout/LinedList"/>
    <dgm:cxn modelId="{A8A9FDA9-516A-42CA-8DA2-C525D2169C77}" srcId="{ECB5F1D5-A4C1-416C-9C0B-B046E5B15046}" destId="{7EF928B0-95E1-4414-8D23-3F4E647B0101}" srcOrd="6" destOrd="0" parTransId="{75C2CCBC-D965-4094-88DB-75A5287C8D5A}" sibTransId="{A94A2CAA-CBED-498F-89C9-618676B3B1AE}"/>
    <dgm:cxn modelId="{F436B7AB-23B8-4F25-889B-5BD8FD8A8B93}" type="presOf" srcId="{821B170E-66ED-4D7A-9072-143D2D500C25}" destId="{010E5270-557B-449D-A4D3-4AFBEFF31C75}" srcOrd="0" destOrd="0" presId="urn:microsoft.com/office/officeart/2008/layout/LinedList"/>
    <dgm:cxn modelId="{9634BEAE-F548-49D6-95EE-F492177AB584}" srcId="{ECB5F1D5-A4C1-416C-9C0B-B046E5B15046}" destId="{821B170E-66ED-4D7A-9072-143D2D500C25}" srcOrd="4" destOrd="0" parTransId="{8EAC42E2-290E-49BD-8121-FB2D348F2FCD}" sibTransId="{143ADFC0-C0E6-4024-94C2-BB51D08D912A}"/>
    <dgm:cxn modelId="{8BCD10B9-4FA4-46C2-B34F-EEF40E0DD47F}" type="presOf" srcId="{01BF3E59-E24E-4FC5-AABC-14551D4233EC}" destId="{2647FB95-26DB-4927-BF52-04FF24E186CD}" srcOrd="0" destOrd="0" presId="urn:microsoft.com/office/officeart/2008/layout/LinedList"/>
    <dgm:cxn modelId="{627234BC-9401-4D34-BAC0-B70567BDE408}" type="presOf" srcId="{7888B5D2-3D5B-4D24-9C9D-51BA4A8131ED}" destId="{7CD8F5C7-B991-4ACA-A17C-C13806ECA85A}" srcOrd="0" destOrd="0" presId="urn:microsoft.com/office/officeart/2008/layout/LinedList"/>
    <dgm:cxn modelId="{3D002DC3-474B-4B39-AE55-03B735D43DDA}" srcId="{ECB5F1D5-A4C1-416C-9C0B-B046E5B15046}" destId="{7888B5D2-3D5B-4D24-9C9D-51BA4A8131ED}" srcOrd="3" destOrd="0" parTransId="{10A181FF-7EFC-4981-82A0-D9DD8EA5777E}" sibTransId="{510EFB7D-BDA1-4F08-933B-63CE988F8E14}"/>
    <dgm:cxn modelId="{18D996C9-A4CB-4F9D-A34B-04637E3AFAD5}" srcId="{ECB5F1D5-A4C1-416C-9C0B-B046E5B15046}" destId="{C7C3EC3F-F55E-4E74-B099-55DF6F6F4E9E}" srcOrd="10" destOrd="0" parTransId="{1D616AED-3528-4A56-BD6B-50E043667CA8}" sibTransId="{B852AB28-1611-4F26-AC4C-1E892BE9EECA}"/>
    <dgm:cxn modelId="{5EC362EC-F3AB-4D52-ABCE-103EF2CCE859}" type="presOf" srcId="{C7C3EC3F-F55E-4E74-B099-55DF6F6F4E9E}" destId="{0061D0EB-7488-4810-92EC-AD3B25C59E00}" srcOrd="0" destOrd="0" presId="urn:microsoft.com/office/officeart/2008/layout/LinedList"/>
    <dgm:cxn modelId="{4013EAF0-21C2-4CE8-AAB6-1FF11DB13C9B}" type="presOf" srcId="{ECB5F1D5-A4C1-416C-9C0B-B046E5B15046}" destId="{B307C435-2BB7-4C58-93B9-2EE183A968ED}" srcOrd="0" destOrd="0" presId="urn:microsoft.com/office/officeart/2008/layout/LinedList"/>
    <dgm:cxn modelId="{111FFB93-15B7-470D-9D7D-2205B8AA1F59}" type="presParOf" srcId="{B307C435-2BB7-4C58-93B9-2EE183A968ED}" destId="{28DC0814-811F-4C82-B866-8C874C670DA2}" srcOrd="0" destOrd="0" presId="urn:microsoft.com/office/officeart/2008/layout/LinedList"/>
    <dgm:cxn modelId="{8B6715A6-D2A3-4F52-B433-E5D4C4FD5713}" type="presParOf" srcId="{B307C435-2BB7-4C58-93B9-2EE183A968ED}" destId="{971F28EB-658F-4BE1-8EAB-0296B60B4E8E}" srcOrd="1" destOrd="0" presId="urn:microsoft.com/office/officeart/2008/layout/LinedList"/>
    <dgm:cxn modelId="{9DD76A0D-C05E-4AC0-8B1A-AC54D8D7FD49}" type="presParOf" srcId="{971F28EB-658F-4BE1-8EAB-0296B60B4E8E}" destId="{D082EDED-BB9F-43A9-9F80-70C676A69FA8}" srcOrd="0" destOrd="0" presId="urn:microsoft.com/office/officeart/2008/layout/LinedList"/>
    <dgm:cxn modelId="{A72F5B3E-A492-4047-A284-28C294D34811}" type="presParOf" srcId="{971F28EB-658F-4BE1-8EAB-0296B60B4E8E}" destId="{C340421F-1878-4F85-8B92-98D7D10EB3A5}" srcOrd="1" destOrd="0" presId="urn:microsoft.com/office/officeart/2008/layout/LinedList"/>
    <dgm:cxn modelId="{A885E933-4868-4361-8808-98D1B87E706B}" type="presParOf" srcId="{B307C435-2BB7-4C58-93B9-2EE183A968ED}" destId="{BE810E2E-FEBD-46F0-AA9F-01CED0C57CEC}" srcOrd="2" destOrd="0" presId="urn:microsoft.com/office/officeart/2008/layout/LinedList"/>
    <dgm:cxn modelId="{44FD921D-7F0C-47B5-8F0D-82675CA62270}" type="presParOf" srcId="{B307C435-2BB7-4C58-93B9-2EE183A968ED}" destId="{790B74D8-20E7-4CE9-9CCC-6B14661F69BF}" srcOrd="3" destOrd="0" presId="urn:microsoft.com/office/officeart/2008/layout/LinedList"/>
    <dgm:cxn modelId="{5443D364-BF7F-46DA-813C-8BDCD7664D56}" type="presParOf" srcId="{790B74D8-20E7-4CE9-9CCC-6B14661F69BF}" destId="{172E8B77-5480-4F3F-A264-A55CBAF769C6}" srcOrd="0" destOrd="0" presId="urn:microsoft.com/office/officeart/2008/layout/LinedList"/>
    <dgm:cxn modelId="{A42544AF-3BBE-4982-9E60-521D710DB610}" type="presParOf" srcId="{790B74D8-20E7-4CE9-9CCC-6B14661F69BF}" destId="{29726316-6425-4685-A580-1DB5B0D9CD2E}" srcOrd="1" destOrd="0" presId="urn:microsoft.com/office/officeart/2008/layout/LinedList"/>
    <dgm:cxn modelId="{864E2D3B-741D-494F-A108-A66126F10356}" type="presParOf" srcId="{B307C435-2BB7-4C58-93B9-2EE183A968ED}" destId="{F38EB008-8D60-4116-A639-51DD1DCD4305}" srcOrd="4" destOrd="0" presId="urn:microsoft.com/office/officeart/2008/layout/LinedList"/>
    <dgm:cxn modelId="{AFED6D84-65DD-4FDF-AB45-DD630C4CD467}" type="presParOf" srcId="{B307C435-2BB7-4C58-93B9-2EE183A968ED}" destId="{E572DC87-FF48-4598-9581-B84EDC0CBA46}" srcOrd="5" destOrd="0" presId="urn:microsoft.com/office/officeart/2008/layout/LinedList"/>
    <dgm:cxn modelId="{F80B53FE-5BDE-4D50-A0B8-AB0259EEDAE7}" type="presParOf" srcId="{E572DC87-FF48-4598-9581-B84EDC0CBA46}" destId="{2647FB95-26DB-4927-BF52-04FF24E186CD}" srcOrd="0" destOrd="0" presId="urn:microsoft.com/office/officeart/2008/layout/LinedList"/>
    <dgm:cxn modelId="{8777D7F5-B225-4C70-A8C9-46374A8B7BE4}" type="presParOf" srcId="{E572DC87-FF48-4598-9581-B84EDC0CBA46}" destId="{2A5E46D0-D798-4421-B62D-652481C1320E}" srcOrd="1" destOrd="0" presId="urn:microsoft.com/office/officeart/2008/layout/LinedList"/>
    <dgm:cxn modelId="{C8EB7C6A-929E-41D5-B171-74D5D4A8BF74}" type="presParOf" srcId="{B307C435-2BB7-4C58-93B9-2EE183A968ED}" destId="{066B2BE0-F8EF-435C-B752-CA8CACFFEF82}" srcOrd="6" destOrd="0" presId="urn:microsoft.com/office/officeart/2008/layout/LinedList"/>
    <dgm:cxn modelId="{744BBA76-05E2-4C95-B8B8-6F3D7377D2AD}" type="presParOf" srcId="{B307C435-2BB7-4C58-93B9-2EE183A968ED}" destId="{ED678A36-D247-47B8-B8D7-D93FEEBE165F}" srcOrd="7" destOrd="0" presId="urn:microsoft.com/office/officeart/2008/layout/LinedList"/>
    <dgm:cxn modelId="{7DEA42C0-20B8-42CA-B61E-638056C6B750}" type="presParOf" srcId="{ED678A36-D247-47B8-B8D7-D93FEEBE165F}" destId="{7CD8F5C7-B991-4ACA-A17C-C13806ECA85A}" srcOrd="0" destOrd="0" presId="urn:microsoft.com/office/officeart/2008/layout/LinedList"/>
    <dgm:cxn modelId="{1CEF2857-F582-4F97-9361-C161C19192B9}" type="presParOf" srcId="{ED678A36-D247-47B8-B8D7-D93FEEBE165F}" destId="{543D798D-C119-4B04-BECA-1FE9A8091A1E}" srcOrd="1" destOrd="0" presId="urn:microsoft.com/office/officeart/2008/layout/LinedList"/>
    <dgm:cxn modelId="{2F4380A1-7218-45EC-A905-4B9752325ACA}" type="presParOf" srcId="{B307C435-2BB7-4C58-93B9-2EE183A968ED}" destId="{C66ED444-4E11-4C13-85FA-060101322AB1}" srcOrd="8" destOrd="0" presId="urn:microsoft.com/office/officeart/2008/layout/LinedList"/>
    <dgm:cxn modelId="{F898788E-0F48-450B-ABE7-7A295A970677}" type="presParOf" srcId="{B307C435-2BB7-4C58-93B9-2EE183A968ED}" destId="{10A2ED3E-322D-470E-90B2-F69BC53D60B3}" srcOrd="9" destOrd="0" presId="urn:microsoft.com/office/officeart/2008/layout/LinedList"/>
    <dgm:cxn modelId="{74FD298A-6CC4-4A94-A4A9-983909146C8F}" type="presParOf" srcId="{10A2ED3E-322D-470E-90B2-F69BC53D60B3}" destId="{010E5270-557B-449D-A4D3-4AFBEFF31C75}" srcOrd="0" destOrd="0" presId="urn:microsoft.com/office/officeart/2008/layout/LinedList"/>
    <dgm:cxn modelId="{FB11134E-68C2-4A94-AAC2-909FAC6E246A}" type="presParOf" srcId="{10A2ED3E-322D-470E-90B2-F69BC53D60B3}" destId="{3AD0B43B-ABC0-4A0F-9353-83885F17F96A}" srcOrd="1" destOrd="0" presId="urn:microsoft.com/office/officeart/2008/layout/LinedList"/>
    <dgm:cxn modelId="{B80C0E5D-2D50-4220-B5ED-72A08BD3247A}" type="presParOf" srcId="{B307C435-2BB7-4C58-93B9-2EE183A968ED}" destId="{2A7FFF7C-6255-4E68-BCFA-7F0C6D5CDAF9}" srcOrd="10" destOrd="0" presId="urn:microsoft.com/office/officeart/2008/layout/LinedList"/>
    <dgm:cxn modelId="{78695D5A-3075-470B-A031-8BDECAD9867C}" type="presParOf" srcId="{B307C435-2BB7-4C58-93B9-2EE183A968ED}" destId="{24FD542B-1B52-4500-B456-E1759B15CA25}" srcOrd="11" destOrd="0" presId="urn:microsoft.com/office/officeart/2008/layout/LinedList"/>
    <dgm:cxn modelId="{05282638-A459-4827-A901-3DC74FEA0DC8}" type="presParOf" srcId="{24FD542B-1B52-4500-B456-E1759B15CA25}" destId="{5FEE610C-B61E-46D5-8755-683E29D97B88}" srcOrd="0" destOrd="0" presId="urn:microsoft.com/office/officeart/2008/layout/LinedList"/>
    <dgm:cxn modelId="{678684D5-DA3F-4C36-BCA4-7E7971AEAC9F}" type="presParOf" srcId="{24FD542B-1B52-4500-B456-E1759B15CA25}" destId="{29DC06E6-6723-4BAC-9538-98FCADEC68BA}" srcOrd="1" destOrd="0" presId="urn:microsoft.com/office/officeart/2008/layout/LinedList"/>
    <dgm:cxn modelId="{8CA6A1EE-575C-4FF0-9D30-F0BB26370C01}" type="presParOf" srcId="{B307C435-2BB7-4C58-93B9-2EE183A968ED}" destId="{41450C32-6F46-4A70-8F29-755066FD8302}" srcOrd="12" destOrd="0" presId="urn:microsoft.com/office/officeart/2008/layout/LinedList"/>
    <dgm:cxn modelId="{6F794C05-65CF-4AC8-88BA-56DE5A1AA316}" type="presParOf" srcId="{B307C435-2BB7-4C58-93B9-2EE183A968ED}" destId="{FD15D8B3-FF22-41E5-AD1A-47590A402906}" srcOrd="13" destOrd="0" presId="urn:microsoft.com/office/officeart/2008/layout/LinedList"/>
    <dgm:cxn modelId="{59235E3F-EECE-463B-834D-5DC924E86F9E}" type="presParOf" srcId="{FD15D8B3-FF22-41E5-AD1A-47590A402906}" destId="{573A2F09-E5F6-4625-BE79-F744A43CF9DC}" srcOrd="0" destOrd="0" presId="urn:microsoft.com/office/officeart/2008/layout/LinedList"/>
    <dgm:cxn modelId="{97EB0957-BB20-4EA9-8D03-97E278D028D4}" type="presParOf" srcId="{FD15D8B3-FF22-41E5-AD1A-47590A402906}" destId="{E3D9A951-E022-44B9-8C02-834FCE1425B8}" srcOrd="1" destOrd="0" presId="urn:microsoft.com/office/officeart/2008/layout/LinedList"/>
    <dgm:cxn modelId="{1E660E2C-A9C5-4108-960F-46D7A0540CA0}" type="presParOf" srcId="{B307C435-2BB7-4C58-93B9-2EE183A968ED}" destId="{92FD8D18-B317-47A3-B552-6FB26FC1ECCB}" srcOrd="14" destOrd="0" presId="urn:microsoft.com/office/officeart/2008/layout/LinedList"/>
    <dgm:cxn modelId="{3BC2EEEA-D04D-4945-91B6-650BFC533EC4}" type="presParOf" srcId="{B307C435-2BB7-4C58-93B9-2EE183A968ED}" destId="{1DB2E675-8633-4DB4-97DF-CA14D816A0B9}" srcOrd="15" destOrd="0" presId="urn:microsoft.com/office/officeart/2008/layout/LinedList"/>
    <dgm:cxn modelId="{27B483B3-8723-48B6-B0D7-B2476768A83F}" type="presParOf" srcId="{1DB2E675-8633-4DB4-97DF-CA14D816A0B9}" destId="{52B629C1-182F-4604-9335-7A4B31B14826}" srcOrd="0" destOrd="0" presId="urn:microsoft.com/office/officeart/2008/layout/LinedList"/>
    <dgm:cxn modelId="{1D2D496E-306C-481B-900A-526C07C3E45A}" type="presParOf" srcId="{1DB2E675-8633-4DB4-97DF-CA14D816A0B9}" destId="{516FDF4F-0E42-45A1-9389-D5DB31C6D199}" srcOrd="1" destOrd="0" presId="urn:microsoft.com/office/officeart/2008/layout/LinedList"/>
    <dgm:cxn modelId="{AF787347-4622-4D35-9AA3-ADD5B9489C2C}" type="presParOf" srcId="{B307C435-2BB7-4C58-93B9-2EE183A968ED}" destId="{595C5704-1511-406E-8F2C-A846606F4366}" srcOrd="16" destOrd="0" presId="urn:microsoft.com/office/officeart/2008/layout/LinedList"/>
    <dgm:cxn modelId="{3155FCA0-52B0-4667-B7EA-910910513E17}" type="presParOf" srcId="{B307C435-2BB7-4C58-93B9-2EE183A968ED}" destId="{D2BC8C67-46F9-487E-8621-9A4F64BFD64E}" srcOrd="17" destOrd="0" presId="urn:microsoft.com/office/officeart/2008/layout/LinedList"/>
    <dgm:cxn modelId="{789DD914-B955-415A-9A3C-C5370E5DB34C}" type="presParOf" srcId="{D2BC8C67-46F9-487E-8621-9A4F64BFD64E}" destId="{467C1EEC-894B-48D2-AC1E-705D189B5327}" srcOrd="0" destOrd="0" presId="urn:microsoft.com/office/officeart/2008/layout/LinedList"/>
    <dgm:cxn modelId="{83E7EB9E-0FAA-4350-87B1-AC2959876B40}" type="presParOf" srcId="{D2BC8C67-46F9-487E-8621-9A4F64BFD64E}" destId="{AD496F2B-7891-4A85-BDBD-4B9A2B19AD5B}" srcOrd="1" destOrd="0" presId="urn:microsoft.com/office/officeart/2008/layout/LinedList"/>
    <dgm:cxn modelId="{E3C0B634-79BB-4D1B-BE32-299E47FB4B47}" type="presParOf" srcId="{B307C435-2BB7-4C58-93B9-2EE183A968ED}" destId="{7E884946-CDED-4F66-A8AF-161A26B849E0}" srcOrd="18" destOrd="0" presId="urn:microsoft.com/office/officeart/2008/layout/LinedList"/>
    <dgm:cxn modelId="{86429BCE-11CF-447F-A131-FB2846606894}" type="presParOf" srcId="{B307C435-2BB7-4C58-93B9-2EE183A968ED}" destId="{97786345-79D0-4E4F-8960-3A7B6DD7F0AD}" srcOrd="19" destOrd="0" presId="urn:microsoft.com/office/officeart/2008/layout/LinedList"/>
    <dgm:cxn modelId="{FA18EA8D-9EA0-49E9-B68D-1C284D77AF7A}" type="presParOf" srcId="{97786345-79D0-4E4F-8960-3A7B6DD7F0AD}" destId="{48D6879D-1E41-4AD8-A3B4-9B1B2082CA2F}" srcOrd="0" destOrd="0" presId="urn:microsoft.com/office/officeart/2008/layout/LinedList"/>
    <dgm:cxn modelId="{A492A4A1-FB21-420E-9133-3E630A5CFDE3}" type="presParOf" srcId="{97786345-79D0-4E4F-8960-3A7B6DD7F0AD}" destId="{0BD043A5-EBE7-4B1E-B156-A86E2DD6DA52}" srcOrd="1" destOrd="0" presId="urn:microsoft.com/office/officeart/2008/layout/LinedList"/>
    <dgm:cxn modelId="{9630695F-E67F-4406-88BF-3CE73E246035}" type="presParOf" srcId="{B307C435-2BB7-4C58-93B9-2EE183A968ED}" destId="{CC01B0C5-8271-4C07-BC49-3D96BABF22FB}" srcOrd="20" destOrd="0" presId="urn:microsoft.com/office/officeart/2008/layout/LinedList"/>
    <dgm:cxn modelId="{07E873DE-9C3E-45DE-9884-045D79C039C3}" type="presParOf" srcId="{B307C435-2BB7-4C58-93B9-2EE183A968ED}" destId="{08FD2B24-4228-4EA4-BEBF-70C901F749BC}" srcOrd="21" destOrd="0" presId="urn:microsoft.com/office/officeart/2008/layout/LinedList"/>
    <dgm:cxn modelId="{E1201CE0-93F3-41BE-9F55-7EB96C368432}" type="presParOf" srcId="{08FD2B24-4228-4EA4-BEBF-70C901F749BC}" destId="{0061D0EB-7488-4810-92EC-AD3B25C59E00}" srcOrd="0" destOrd="0" presId="urn:microsoft.com/office/officeart/2008/layout/LinedList"/>
    <dgm:cxn modelId="{5E4222C7-E6F0-4CD6-B652-AFCCFD875275}" type="presParOf" srcId="{08FD2B24-4228-4EA4-BEBF-70C901F749BC}" destId="{E8ED0F90-3305-4102-B55E-730CD980F1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D7C80-A6B0-4F29-9504-37A5973007DB}">
      <dsp:nvSpPr>
        <dsp:cNvPr id="0" name=""/>
        <dsp:cNvSpPr/>
      </dsp:nvSpPr>
      <dsp:spPr>
        <a:xfrm>
          <a:off x="0" y="109937"/>
          <a:ext cx="5641974" cy="11148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800" kern="1200"/>
            <a:t>1.ธีธัช ได้ GD = 69 (Hardcore), PT = 18 (Killer)</a:t>
          </a:r>
          <a:endParaRPr lang="en-US" sz="2800" kern="1200"/>
        </a:p>
      </dsp:txBody>
      <dsp:txXfrm>
        <a:off x="54423" y="164360"/>
        <a:ext cx="5533128" cy="1006017"/>
      </dsp:txXfrm>
    </dsp:sp>
    <dsp:sp modelId="{60F3A368-C687-4CA5-8413-E97E532CCF59}">
      <dsp:nvSpPr>
        <dsp:cNvPr id="0" name=""/>
        <dsp:cNvSpPr/>
      </dsp:nvSpPr>
      <dsp:spPr>
        <a:xfrm>
          <a:off x="0" y="1305441"/>
          <a:ext cx="5641974" cy="1114863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800" kern="1200"/>
            <a:t>2.วิศราม ได้ GD = 62 (Hardcore), PT = 18 (Killer)</a:t>
          </a:r>
          <a:endParaRPr lang="en-US" sz="2800" kern="1200"/>
        </a:p>
      </dsp:txBody>
      <dsp:txXfrm>
        <a:off x="54423" y="1359864"/>
        <a:ext cx="5533128" cy="1006017"/>
      </dsp:txXfrm>
    </dsp:sp>
    <dsp:sp modelId="{7189EDA3-F661-4B1B-8BAD-11F3839A2929}">
      <dsp:nvSpPr>
        <dsp:cNvPr id="0" name=""/>
        <dsp:cNvSpPr/>
      </dsp:nvSpPr>
      <dsp:spPr>
        <a:xfrm>
          <a:off x="0" y="2500944"/>
          <a:ext cx="5641974" cy="1114863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800" kern="1200"/>
            <a:t>3.กอฟฟาร์ ได้ GD = 57 (</a:t>
          </a:r>
          <a:r>
            <a:rPr lang="en-US" sz="2800" kern="1200"/>
            <a:t>Hardcore</a:t>
          </a:r>
          <a:r>
            <a:rPr lang="th-TH" sz="2800" kern="1200"/>
            <a:t>), Pt = 17 (Archiver)</a:t>
          </a:r>
          <a:endParaRPr lang="en-US" sz="2800" kern="1200"/>
        </a:p>
      </dsp:txBody>
      <dsp:txXfrm>
        <a:off x="54423" y="2555367"/>
        <a:ext cx="5533128" cy="1006017"/>
      </dsp:txXfrm>
    </dsp:sp>
    <dsp:sp modelId="{D67834F4-543F-4C66-9BC6-B9AB20315329}">
      <dsp:nvSpPr>
        <dsp:cNvPr id="0" name=""/>
        <dsp:cNvSpPr/>
      </dsp:nvSpPr>
      <dsp:spPr>
        <a:xfrm>
          <a:off x="0" y="3696448"/>
          <a:ext cx="5641974" cy="1114863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800" kern="1200"/>
            <a:t>เพราะฉะนั้น player type ได้แก่ Hardcore killer 2 คน และ Hardcore archiver 1 คน</a:t>
          </a:r>
          <a:endParaRPr lang="en-US" sz="2800" kern="1200"/>
        </a:p>
      </dsp:txBody>
      <dsp:txXfrm>
        <a:off x="54423" y="3750871"/>
        <a:ext cx="5533128" cy="1006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C0814-811F-4C82-B866-8C874C670DA2}">
      <dsp:nvSpPr>
        <dsp:cNvPr id="0" name=""/>
        <dsp:cNvSpPr/>
      </dsp:nvSpPr>
      <dsp:spPr>
        <a:xfrm>
          <a:off x="0" y="2402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2EDED-BB9F-43A9-9F80-70C676A69FA8}">
      <dsp:nvSpPr>
        <dsp:cNvPr id="0" name=""/>
        <dsp:cNvSpPr/>
      </dsp:nvSpPr>
      <dsp:spPr>
        <a:xfrm>
          <a:off x="0" y="2402"/>
          <a:ext cx="5641974" cy="446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A0) Position in X axis =&gt; position X [1, 2, 3, 2, 1] / 5</a:t>
          </a:r>
          <a:endParaRPr lang="en-US" sz="1700" kern="1200"/>
        </a:p>
      </dsp:txBody>
      <dsp:txXfrm>
        <a:off x="0" y="2402"/>
        <a:ext cx="5641974" cy="446949"/>
      </dsp:txXfrm>
    </dsp:sp>
    <dsp:sp modelId="{BE810E2E-FEBD-46F0-AA9F-01CED0C57CEC}">
      <dsp:nvSpPr>
        <dsp:cNvPr id="0" name=""/>
        <dsp:cNvSpPr/>
      </dsp:nvSpPr>
      <dsp:spPr>
        <a:xfrm>
          <a:off x="0" y="449352"/>
          <a:ext cx="5641974" cy="0"/>
        </a:xfrm>
        <a:prstGeom prst="line">
          <a:avLst/>
        </a:prstGeom>
        <a:solidFill>
          <a:schemeClr val="accent2">
            <a:hueOff val="-132337"/>
            <a:satOff val="149"/>
            <a:lumOff val="353"/>
            <a:alphaOff val="0"/>
          </a:schemeClr>
        </a:solidFill>
        <a:ln w="15875" cap="flat" cmpd="sng" algn="ctr">
          <a:solidFill>
            <a:schemeClr val="accent2">
              <a:hueOff val="-132337"/>
              <a:satOff val="149"/>
              <a:lumOff val="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E8B77-5480-4F3F-A264-A55CBAF769C6}">
      <dsp:nvSpPr>
        <dsp:cNvPr id="0" name=""/>
        <dsp:cNvSpPr/>
      </dsp:nvSpPr>
      <dsp:spPr>
        <a:xfrm>
          <a:off x="0" y="449352"/>
          <a:ext cx="5641974" cy="446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A1) Position in Y axis =&gt; position Y [200, 150, 130, 170] / 4</a:t>
          </a:r>
          <a:endParaRPr lang="en-US" sz="1700" kern="1200"/>
        </a:p>
      </dsp:txBody>
      <dsp:txXfrm>
        <a:off x="0" y="449352"/>
        <a:ext cx="5641974" cy="446949"/>
      </dsp:txXfrm>
    </dsp:sp>
    <dsp:sp modelId="{F38EB008-8D60-4116-A639-51DD1DCD4305}">
      <dsp:nvSpPr>
        <dsp:cNvPr id="0" name=""/>
        <dsp:cNvSpPr/>
      </dsp:nvSpPr>
      <dsp:spPr>
        <a:xfrm>
          <a:off x="0" y="896301"/>
          <a:ext cx="5641974" cy="0"/>
        </a:xfrm>
        <a:prstGeom prst="line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7FB95-26DB-4927-BF52-04FF24E186CD}">
      <dsp:nvSpPr>
        <dsp:cNvPr id="0" name=""/>
        <dsp:cNvSpPr/>
      </dsp:nvSpPr>
      <dsp:spPr>
        <a:xfrm>
          <a:off x="0" y="896301"/>
          <a:ext cx="5641974" cy="446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A2) Number of coins collected =&gt; Total</a:t>
          </a:r>
          <a:endParaRPr lang="en-US" sz="1700" kern="1200"/>
        </a:p>
      </dsp:txBody>
      <dsp:txXfrm>
        <a:off x="0" y="896301"/>
        <a:ext cx="5641974" cy="446949"/>
      </dsp:txXfrm>
    </dsp:sp>
    <dsp:sp modelId="{066B2BE0-F8EF-435C-B752-CA8CACFFEF82}">
      <dsp:nvSpPr>
        <dsp:cNvPr id="0" name=""/>
        <dsp:cNvSpPr/>
      </dsp:nvSpPr>
      <dsp:spPr>
        <a:xfrm>
          <a:off x="0" y="1343251"/>
          <a:ext cx="5641974" cy="0"/>
        </a:xfrm>
        <a:prstGeom prst="line">
          <a:avLst/>
        </a:prstGeom>
        <a:solidFill>
          <a:schemeClr val="accent2">
            <a:hueOff val="-397012"/>
            <a:satOff val="448"/>
            <a:lumOff val="1059"/>
            <a:alphaOff val="0"/>
          </a:schemeClr>
        </a:solidFill>
        <a:ln w="15875" cap="flat" cmpd="sng" algn="ctr">
          <a:solidFill>
            <a:schemeClr val="accent2">
              <a:hueOff val="-397012"/>
              <a:satOff val="448"/>
              <a:lumOff val="1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8F5C7-B991-4ACA-A17C-C13806ECA85A}">
      <dsp:nvSpPr>
        <dsp:cNvPr id="0" name=""/>
        <dsp:cNvSpPr/>
      </dsp:nvSpPr>
      <dsp:spPr>
        <a:xfrm>
          <a:off x="0" y="1343251"/>
          <a:ext cx="5641974" cy="446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A3) Number of destroyed enemies =&gt; Total</a:t>
          </a:r>
          <a:endParaRPr lang="en-US" sz="1700" kern="1200"/>
        </a:p>
      </dsp:txBody>
      <dsp:txXfrm>
        <a:off x="0" y="1343251"/>
        <a:ext cx="5641974" cy="446949"/>
      </dsp:txXfrm>
    </dsp:sp>
    <dsp:sp modelId="{C66ED444-4E11-4C13-85FA-060101322AB1}">
      <dsp:nvSpPr>
        <dsp:cNvPr id="0" name=""/>
        <dsp:cNvSpPr/>
      </dsp:nvSpPr>
      <dsp:spPr>
        <a:xfrm>
          <a:off x="0" y="1790200"/>
          <a:ext cx="5641974" cy="0"/>
        </a:xfrm>
        <a:prstGeom prst="line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E5270-557B-449D-A4D3-4AFBEFF31C75}">
      <dsp:nvSpPr>
        <dsp:cNvPr id="0" name=""/>
        <dsp:cNvSpPr/>
      </dsp:nvSpPr>
      <dsp:spPr>
        <a:xfrm>
          <a:off x="0" y="1790200"/>
          <a:ext cx="5641974" cy="446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A4) Number of shots =&gt; Total</a:t>
          </a:r>
          <a:endParaRPr lang="en-US" sz="1700" kern="1200"/>
        </a:p>
      </dsp:txBody>
      <dsp:txXfrm>
        <a:off x="0" y="1790200"/>
        <a:ext cx="5641974" cy="446949"/>
      </dsp:txXfrm>
    </dsp:sp>
    <dsp:sp modelId="{2A7FFF7C-6255-4E68-BCFA-7F0C6D5CDAF9}">
      <dsp:nvSpPr>
        <dsp:cNvPr id="0" name=""/>
        <dsp:cNvSpPr/>
      </dsp:nvSpPr>
      <dsp:spPr>
        <a:xfrm>
          <a:off x="0" y="2237150"/>
          <a:ext cx="5641974" cy="0"/>
        </a:xfrm>
        <a:prstGeom prst="line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E610C-B61E-46D5-8755-683E29D97B88}">
      <dsp:nvSpPr>
        <dsp:cNvPr id="0" name=""/>
        <dsp:cNvSpPr/>
      </dsp:nvSpPr>
      <dsp:spPr>
        <a:xfrm>
          <a:off x="0" y="2237150"/>
          <a:ext cx="5641974" cy="446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A5) Number of shots without enemies =&gt; Total (A4 - A3)</a:t>
          </a:r>
          <a:endParaRPr lang="en-US" sz="1700" kern="1200"/>
        </a:p>
      </dsp:txBody>
      <dsp:txXfrm>
        <a:off x="0" y="2237150"/>
        <a:ext cx="5641974" cy="446949"/>
      </dsp:txXfrm>
    </dsp:sp>
    <dsp:sp modelId="{41450C32-6F46-4A70-8F29-755066FD8302}">
      <dsp:nvSpPr>
        <dsp:cNvPr id="0" name=""/>
        <dsp:cNvSpPr/>
      </dsp:nvSpPr>
      <dsp:spPr>
        <a:xfrm>
          <a:off x="0" y="2684099"/>
          <a:ext cx="5641974" cy="0"/>
        </a:xfrm>
        <a:prstGeom prst="line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A2F09-E5F6-4625-BE79-F744A43CF9DC}">
      <dsp:nvSpPr>
        <dsp:cNvPr id="0" name=""/>
        <dsp:cNvSpPr/>
      </dsp:nvSpPr>
      <dsp:spPr>
        <a:xfrm>
          <a:off x="0" y="2684099"/>
          <a:ext cx="5641974" cy="446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A6) Level reach =&gt; Latest</a:t>
          </a:r>
          <a:endParaRPr lang="en-US" sz="1700" kern="1200"/>
        </a:p>
      </dsp:txBody>
      <dsp:txXfrm>
        <a:off x="0" y="2684099"/>
        <a:ext cx="5641974" cy="446949"/>
      </dsp:txXfrm>
    </dsp:sp>
    <dsp:sp modelId="{92FD8D18-B317-47A3-B552-6FB26FC1ECCB}">
      <dsp:nvSpPr>
        <dsp:cNvPr id="0" name=""/>
        <dsp:cNvSpPr/>
      </dsp:nvSpPr>
      <dsp:spPr>
        <a:xfrm>
          <a:off x="0" y="3131049"/>
          <a:ext cx="5641974" cy="0"/>
        </a:xfrm>
        <a:prstGeom prst="line">
          <a:avLst/>
        </a:prstGeom>
        <a:solidFill>
          <a:schemeClr val="accent2">
            <a:hueOff val="-926361"/>
            <a:satOff val="1044"/>
            <a:lumOff val="2471"/>
            <a:alphaOff val="0"/>
          </a:schemeClr>
        </a:solidFill>
        <a:ln w="15875" cap="flat" cmpd="sng" algn="ctr">
          <a:solidFill>
            <a:schemeClr val="accent2">
              <a:hueOff val="-926361"/>
              <a:satOff val="1044"/>
              <a:lumOff val="2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629C1-182F-4604-9335-7A4B31B14826}">
      <dsp:nvSpPr>
        <dsp:cNvPr id="0" name=""/>
        <dsp:cNvSpPr/>
      </dsp:nvSpPr>
      <dsp:spPr>
        <a:xfrm>
          <a:off x="0" y="3131049"/>
          <a:ext cx="5641974" cy="446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A7) key X pressed count =&gt; Total</a:t>
          </a:r>
          <a:endParaRPr lang="en-US" sz="1700" kern="1200"/>
        </a:p>
      </dsp:txBody>
      <dsp:txXfrm>
        <a:off x="0" y="3131049"/>
        <a:ext cx="5641974" cy="446949"/>
      </dsp:txXfrm>
    </dsp:sp>
    <dsp:sp modelId="{595C5704-1511-406E-8F2C-A846606F4366}">
      <dsp:nvSpPr>
        <dsp:cNvPr id="0" name=""/>
        <dsp:cNvSpPr/>
      </dsp:nvSpPr>
      <dsp:spPr>
        <a:xfrm>
          <a:off x="0" y="3577998"/>
          <a:ext cx="5641974" cy="0"/>
        </a:xfrm>
        <a:prstGeom prst="line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C1EEC-894B-48D2-AC1E-705D189B5327}">
      <dsp:nvSpPr>
        <dsp:cNvPr id="0" name=""/>
        <dsp:cNvSpPr/>
      </dsp:nvSpPr>
      <dsp:spPr>
        <a:xfrm>
          <a:off x="0" y="3577998"/>
          <a:ext cx="5641974" cy="446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A8) key Y pressed count =&gt; Total</a:t>
          </a:r>
          <a:endParaRPr lang="en-US" sz="1700" kern="1200"/>
        </a:p>
      </dsp:txBody>
      <dsp:txXfrm>
        <a:off x="0" y="3577998"/>
        <a:ext cx="5641974" cy="446949"/>
      </dsp:txXfrm>
    </dsp:sp>
    <dsp:sp modelId="{7E884946-CDED-4F66-A8AF-161A26B849E0}">
      <dsp:nvSpPr>
        <dsp:cNvPr id="0" name=""/>
        <dsp:cNvSpPr/>
      </dsp:nvSpPr>
      <dsp:spPr>
        <a:xfrm>
          <a:off x="0" y="4024948"/>
          <a:ext cx="5641974" cy="0"/>
        </a:xfrm>
        <a:prstGeom prst="line">
          <a:avLst/>
        </a:prstGeom>
        <a:solidFill>
          <a:schemeClr val="accent2">
            <a:hueOff val="-1191035"/>
            <a:satOff val="1343"/>
            <a:lumOff val="3177"/>
            <a:alphaOff val="0"/>
          </a:schemeClr>
        </a:solidFill>
        <a:ln w="15875" cap="flat" cmpd="sng" algn="ctr">
          <a:solidFill>
            <a:schemeClr val="accent2">
              <a:hueOff val="-1191035"/>
              <a:satOff val="1343"/>
              <a:lumOff val="3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6879D-1E41-4AD8-A3B4-9B1B2082CA2F}">
      <dsp:nvSpPr>
        <dsp:cNvPr id="0" name=""/>
        <dsp:cNvSpPr/>
      </dsp:nvSpPr>
      <dsp:spPr>
        <a:xfrm>
          <a:off x="0" y="4024948"/>
          <a:ext cx="5641974" cy="446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A9) Number of enemy created =&gt; Total</a:t>
          </a:r>
          <a:endParaRPr lang="en-US" sz="1700" kern="1200"/>
        </a:p>
      </dsp:txBody>
      <dsp:txXfrm>
        <a:off x="0" y="4024948"/>
        <a:ext cx="5641974" cy="446949"/>
      </dsp:txXfrm>
    </dsp:sp>
    <dsp:sp modelId="{CC01B0C5-8271-4C07-BC49-3D96BABF22FB}">
      <dsp:nvSpPr>
        <dsp:cNvPr id="0" name=""/>
        <dsp:cNvSpPr/>
      </dsp:nvSpPr>
      <dsp:spPr>
        <a:xfrm>
          <a:off x="0" y="4471897"/>
          <a:ext cx="5641974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1D0EB-7488-4810-92EC-AD3B25C59E00}">
      <dsp:nvSpPr>
        <dsp:cNvPr id="0" name=""/>
        <dsp:cNvSpPr/>
      </dsp:nvSpPr>
      <dsp:spPr>
        <a:xfrm>
          <a:off x="0" y="4471897"/>
          <a:ext cx="5641974" cy="446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A10) Number of coin created =&gt; Total</a:t>
          </a:r>
          <a:endParaRPr lang="en-US" sz="1700" kern="1200"/>
        </a:p>
      </dsp:txBody>
      <dsp:txXfrm>
        <a:off x="0" y="4471897"/>
        <a:ext cx="5641974" cy="446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B73869-CEFE-4026-AEF9-2F8AA1D8E4A4}" type="datetimeFigureOut">
              <a:rPr lang="th-TH" smtClean="0"/>
              <a:t>16/11/64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70A-06BF-4A09-9E63-B3EE0848FA22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0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869-CEFE-4026-AEF9-2F8AA1D8E4A4}" type="datetimeFigureOut">
              <a:rPr lang="th-TH" smtClean="0"/>
              <a:t>16/11/64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70A-06BF-4A09-9E63-B3EE0848FA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886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869-CEFE-4026-AEF9-2F8AA1D8E4A4}" type="datetimeFigureOut">
              <a:rPr lang="th-TH" smtClean="0"/>
              <a:t>16/11/64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70A-06BF-4A09-9E63-B3EE0848FA22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77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869-CEFE-4026-AEF9-2F8AA1D8E4A4}" type="datetimeFigureOut">
              <a:rPr lang="th-TH" smtClean="0"/>
              <a:t>16/11/64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70A-06BF-4A09-9E63-B3EE0848FA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554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869-CEFE-4026-AEF9-2F8AA1D8E4A4}" type="datetimeFigureOut">
              <a:rPr lang="th-TH" smtClean="0"/>
              <a:t>16/11/64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70A-06BF-4A09-9E63-B3EE0848FA22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12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869-CEFE-4026-AEF9-2F8AA1D8E4A4}" type="datetimeFigureOut">
              <a:rPr lang="th-TH" smtClean="0"/>
              <a:t>16/11/64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70A-06BF-4A09-9E63-B3EE0848FA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505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869-CEFE-4026-AEF9-2F8AA1D8E4A4}" type="datetimeFigureOut">
              <a:rPr lang="th-TH" smtClean="0"/>
              <a:t>16/11/64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70A-06BF-4A09-9E63-B3EE0848FA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874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869-CEFE-4026-AEF9-2F8AA1D8E4A4}" type="datetimeFigureOut">
              <a:rPr lang="th-TH" smtClean="0"/>
              <a:t>16/11/64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70A-06BF-4A09-9E63-B3EE0848FA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335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869-CEFE-4026-AEF9-2F8AA1D8E4A4}" type="datetimeFigureOut">
              <a:rPr lang="th-TH" smtClean="0"/>
              <a:t>16/11/64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70A-06BF-4A09-9E63-B3EE0848FA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91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869-CEFE-4026-AEF9-2F8AA1D8E4A4}" type="datetimeFigureOut">
              <a:rPr lang="th-TH" smtClean="0"/>
              <a:t>16/11/64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70A-06BF-4A09-9E63-B3EE0848FA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04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3869-CEFE-4026-AEF9-2F8AA1D8E4A4}" type="datetimeFigureOut">
              <a:rPr lang="th-TH" smtClean="0"/>
              <a:t>16/11/64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270A-06BF-4A09-9E63-B3EE0848FA22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73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B73869-CEFE-4026-AEF9-2F8AA1D8E4A4}" type="datetimeFigureOut">
              <a:rPr lang="th-TH" smtClean="0"/>
              <a:t>16/11/64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B6270A-06BF-4A09-9E63-B3EE0848FA22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58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2C50A-2401-4D9A-AE35-16B00700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th-TH" sz="4800" dirty="0">
                <a:solidFill>
                  <a:srgbClr val="FFFFFF"/>
                </a:solidFill>
                <a:cs typeface="+mn-cs"/>
              </a:rPr>
              <a:t>BADS 7205: QUIZ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89D88-012B-43C1-B4F7-10A917732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th-TH" b="0" dirty="0">
                <a:solidFill>
                  <a:srgbClr val="FFFFFF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วิศราม</a:t>
            </a:r>
            <a:r>
              <a:rPr lang="en-GB" b="0" dirty="0">
                <a:solidFill>
                  <a:srgbClr val="FFFFFF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	</a:t>
            </a:r>
            <a:r>
              <a:rPr lang="th-TH" b="0" dirty="0">
                <a:solidFill>
                  <a:srgbClr val="FFFFFF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	ขำเกษม</a:t>
            </a:r>
            <a:r>
              <a:rPr lang="en-GB" b="0" dirty="0">
                <a:solidFill>
                  <a:srgbClr val="FFFFFF"/>
                </a:solidFill>
              </a:rPr>
              <a:t>		6220412030</a:t>
            </a:r>
            <a:endParaRPr lang="th-TH" dirty="0">
              <a:solidFill>
                <a:srgbClr val="FFFFFF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th-TH" b="0" dirty="0">
                <a:solidFill>
                  <a:srgbClr val="FFFFFF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กอฟฟาร์ </a:t>
            </a:r>
            <a:r>
              <a:rPr lang="th-TH" dirty="0">
                <a:solidFill>
                  <a:srgbClr val="FFFFFF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	</a:t>
            </a:r>
            <a:r>
              <a:rPr lang="th-TH" b="0" dirty="0">
                <a:solidFill>
                  <a:srgbClr val="FFFFFF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ลัดเลีย</a:t>
            </a:r>
            <a:r>
              <a:rPr lang="en-GB" b="0" dirty="0">
                <a:solidFill>
                  <a:srgbClr val="FFFFFF"/>
                </a:solidFill>
              </a:rPr>
              <a:t>		6310412019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th-TH" b="0" dirty="0">
                <a:solidFill>
                  <a:srgbClr val="FFFFFF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ธีธัช </a:t>
            </a:r>
            <a:r>
              <a:rPr lang="en-US" b="0" dirty="0">
                <a:solidFill>
                  <a:srgbClr val="FFFFFF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		</a:t>
            </a:r>
            <a:r>
              <a:rPr lang="th-TH" b="0" dirty="0">
                <a:solidFill>
                  <a:srgbClr val="FFFFFF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นาคเสนีย์</a:t>
            </a:r>
            <a:r>
              <a:rPr lang="en-GB" b="0" dirty="0">
                <a:solidFill>
                  <a:srgbClr val="FFFFFF"/>
                </a:solidFill>
              </a:rPr>
              <a:t>		6310412021</a:t>
            </a:r>
            <a:endParaRPr lang="th-TH" b="0" dirty="0">
              <a:solidFill>
                <a:srgbClr val="FFFFFF"/>
              </a:solidFill>
            </a:endParaRPr>
          </a:p>
          <a:p>
            <a:endParaRPr lang="th-TH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0A8E-7385-4F04-AA7D-24FCF0FE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51151"/>
            <a:ext cx="10018713" cy="1752599"/>
          </a:xfrm>
        </p:spPr>
        <p:txBody>
          <a:bodyPr/>
          <a:lstStyle/>
          <a:p>
            <a:r>
              <a:rPr lang="en-US" dirty="0"/>
              <a:t>Expected result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D9AB0-011C-414C-AAB0-EB9B90C8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C21A1-4C97-408F-835B-6F938A52F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92" y="1970144"/>
            <a:ext cx="5454007" cy="386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8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27E-0CC2-4512-8C76-EDA6CAA9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Type of player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61B2C3-D6B1-48E6-B17B-346196A19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1854" y="1011765"/>
            <a:ext cx="4725712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2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0159B-5B19-47A7-8653-ECB53DC9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th-TH">
                <a:solidFill>
                  <a:srgbClr val="FFFFFF"/>
                </a:solidFill>
              </a:rPr>
              <a:t>QUESTIONAIR – 4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20B3CE-D953-48A1-9ED2-CD7F9E682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315738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164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EDCE-EFC9-4841-A63A-91AD4217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th-TH" sz="6000" dirty="0"/>
              <a:t>Offline data and </a:t>
            </a:r>
            <a:br>
              <a:rPr lang="th-TH" sz="6000" dirty="0"/>
            </a:br>
            <a:r>
              <a:rPr lang="th-TH" sz="6000" dirty="0"/>
              <a:t>Online data</a:t>
            </a:r>
            <a:endParaRPr lang="en-US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F5C19-C0C2-4E27-8A9F-5C35030B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7550" y="1437472"/>
            <a:ext cx="4774321" cy="369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6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F43DA-A085-413B-8FDE-F55B1790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th-TH">
                <a:solidFill>
                  <a:srgbClr val="FFFFFF"/>
                </a:solidFill>
              </a:rPr>
              <a:t>The collected data every 1 session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1DBE10-B5E6-4D3F-8943-0D121C6B3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23187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672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C2B2-7945-4E33-AB69-CE079050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th-TH" sz="4000"/>
              <a:t>The offline data (ของเก่า)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1F085-3F85-4206-8D07-22B235F96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th-TH" sz="1600"/>
              <a:t>Training data ประกอบไปด้วย data 99 session คือ ประเภท hardcore killer 66 session และ hardcore archiver 33 session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C07DB-E086-4E03-98BA-516F3CA9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578758"/>
            <a:ext cx="6909577" cy="370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5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F271-9F17-4F55-8FC6-69010F31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 clustering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A7C2-8283-4807-93EC-37935EAF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31A6D-7A51-4C4F-9330-929AD4D24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698" y="2175506"/>
            <a:ext cx="5345381" cy="410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1D82-5181-4407-86BA-EE6AEF56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E5B4E-65DB-477E-95AC-F49395C6D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C5928-165C-49CA-8BE7-952FEEAFE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113" y="2986970"/>
            <a:ext cx="7988610" cy="108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6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FFCB-7240-4CC0-B5FB-97012331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online data (concept)</a:t>
            </a:r>
            <a:endParaRPr lang="th-TH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79479D26-5B50-4D39-BF22-0BE2D6BD2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06" y="2709320"/>
            <a:ext cx="3689412" cy="2769951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0B2149-6515-4A67-B0D5-167EC4855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98" y="3104168"/>
            <a:ext cx="3689412" cy="207529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776A1FF-75C6-4B52-9BAD-E6AACA0ACFB2}"/>
              </a:ext>
            </a:extLst>
          </p:cNvPr>
          <p:cNvSpPr/>
          <p:nvPr/>
        </p:nvSpPr>
        <p:spPr>
          <a:xfrm>
            <a:off x="2762655" y="3871609"/>
            <a:ext cx="632298" cy="547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F0E86E-07DB-4CFD-83CD-D5F68A561A3B}"/>
              </a:ext>
            </a:extLst>
          </p:cNvPr>
          <p:cNvSpPr/>
          <p:nvPr/>
        </p:nvSpPr>
        <p:spPr>
          <a:xfrm>
            <a:off x="7378859" y="3871609"/>
            <a:ext cx="632298" cy="547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D0A024-CE0B-447A-A78C-6760E5AE0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81" y="3731265"/>
            <a:ext cx="13144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93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103</TotalTime>
  <Words>264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Prompt Light</vt:lpstr>
      <vt:lpstr>Tw Cen MT</vt:lpstr>
      <vt:lpstr>Tw Cen MT Condensed</vt:lpstr>
      <vt:lpstr>Wingdings 3</vt:lpstr>
      <vt:lpstr>Integral</vt:lpstr>
      <vt:lpstr>BADS 7205: QUIZ 2</vt:lpstr>
      <vt:lpstr>Type of player</vt:lpstr>
      <vt:lpstr>QUESTIONAIR – 4 types</vt:lpstr>
      <vt:lpstr>Offline data and  Online data</vt:lpstr>
      <vt:lpstr>The collected data every 1 session</vt:lpstr>
      <vt:lpstr>The offline data (ของเก่า)</vt:lpstr>
      <vt:lpstr>K-mean clustering</vt:lpstr>
      <vt:lpstr>Random forest</vt:lpstr>
      <vt:lpstr>The online data (concept)</vt:lpstr>
      <vt:lpstr>Expected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BADS 7205: QUIZ 2</dc:title>
  <dc:creator>theethut narksenee</dc:creator>
  <cp:lastModifiedBy>theethut narksenee</cp:lastModifiedBy>
  <cp:revision>3</cp:revision>
  <dcterms:created xsi:type="dcterms:W3CDTF">2021-11-16T00:32:23Z</dcterms:created>
  <dcterms:modified xsi:type="dcterms:W3CDTF">2021-11-16T02:15:42Z</dcterms:modified>
</cp:coreProperties>
</file>