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6A014-21E4-40F5-8A3E-0A7791ABFBF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388D9C3-71E4-436F-B027-5114C5B41066}">
      <dgm:prSet/>
      <dgm:spPr/>
      <dgm:t>
        <a:bodyPr/>
        <a:lstStyle/>
        <a:p>
          <a:pPr>
            <a:defRPr cap="all"/>
          </a:pPr>
          <a:r>
            <a:rPr lang="en-US"/>
            <a:t>Key skills driving the job market:</a:t>
          </a:r>
        </a:p>
      </dgm:t>
    </dgm:pt>
    <dgm:pt modelId="{8CDF51D7-917C-4461-AF1E-457DE9E2A55E}" type="parTrans" cxnId="{8F4A8252-5FF7-420B-9302-96FB50952B4C}">
      <dgm:prSet/>
      <dgm:spPr/>
      <dgm:t>
        <a:bodyPr/>
        <a:lstStyle/>
        <a:p>
          <a:endParaRPr lang="en-US"/>
        </a:p>
      </dgm:t>
    </dgm:pt>
    <dgm:pt modelId="{5320B57C-447F-4F0E-BD19-F3CC7CBDF431}" type="sibTrans" cxnId="{8F4A8252-5FF7-420B-9302-96FB50952B4C}">
      <dgm:prSet/>
      <dgm:spPr/>
      <dgm:t>
        <a:bodyPr/>
        <a:lstStyle/>
        <a:p>
          <a:endParaRPr lang="en-US"/>
        </a:p>
      </dgm:t>
    </dgm:pt>
    <dgm:pt modelId="{570876F8-A671-47C7-895C-7FA0AE403B86}">
      <dgm:prSet/>
      <dgm:spPr/>
      <dgm:t>
        <a:bodyPr/>
        <a:lstStyle/>
        <a:p>
          <a:pPr>
            <a:defRPr cap="all"/>
          </a:pPr>
          <a:r>
            <a:rPr lang="en-US"/>
            <a:t>- Python: Most sought-after skill for data and AI roles</a:t>
          </a:r>
        </a:p>
      </dgm:t>
    </dgm:pt>
    <dgm:pt modelId="{B83F238E-B983-4D27-9022-38735B95BC8B}" type="parTrans" cxnId="{0C90A323-2A45-4F24-B58E-147D30FD9230}">
      <dgm:prSet/>
      <dgm:spPr/>
      <dgm:t>
        <a:bodyPr/>
        <a:lstStyle/>
        <a:p>
          <a:endParaRPr lang="en-US"/>
        </a:p>
      </dgm:t>
    </dgm:pt>
    <dgm:pt modelId="{B91793DD-B524-4905-92D7-CC3D8C81428F}" type="sibTrans" cxnId="{0C90A323-2A45-4F24-B58E-147D30FD9230}">
      <dgm:prSet/>
      <dgm:spPr/>
      <dgm:t>
        <a:bodyPr/>
        <a:lstStyle/>
        <a:p>
          <a:endParaRPr lang="en-US"/>
        </a:p>
      </dgm:t>
    </dgm:pt>
    <dgm:pt modelId="{57AAEF96-000D-4936-AA57-000FF5C1D135}">
      <dgm:prSet/>
      <dgm:spPr/>
      <dgm:t>
        <a:bodyPr/>
        <a:lstStyle/>
        <a:p>
          <a:pPr>
            <a:defRPr cap="all"/>
          </a:pPr>
          <a:r>
            <a:rPr lang="en-US"/>
            <a:t>- Machine Learning: Critical for predictive modeling and automation</a:t>
          </a:r>
        </a:p>
      </dgm:t>
    </dgm:pt>
    <dgm:pt modelId="{D79AB228-E59B-4199-BDEE-F2C88ABEE6DA}" type="parTrans" cxnId="{40036024-717F-46B4-BCB2-00EB5C217044}">
      <dgm:prSet/>
      <dgm:spPr/>
      <dgm:t>
        <a:bodyPr/>
        <a:lstStyle/>
        <a:p>
          <a:endParaRPr lang="en-US"/>
        </a:p>
      </dgm:t>
    </dgm:pt>
    <dgm:pt modelId="{B04EF2C2-E4F6-4914-B197-9822D1754517}" type="sibTrans" cxnId="{40036024-717F-46B4-BCB2-00EB5C217044}">
      <dgm:prSet/>
      <dgm:spPr/>
      <dgm:t>
        <a:bodyPr/>
        <a:lstStyle/>
        <a:p>
          <a:endParaRPr lang="en-US"/>
        </a:p>
      </dgm:t>
    </dgm:pt>
    <dgm:pt modelId="{F7C31200-1459-45F2-B47B-F6F1653E8A25}">
      <dgm:prSet/>
      <dgm:spPr/>
      <dgm:t>
        <a:bodyPr/>
        <a:lstStyle/>
        <a:p>
          <a:pPr>
            <a:defRPr cap="all"/>
          </a:pPr>
          <a:r>
            <a:rPr lang="en-US"/>
            <a:t>- SQL: Essential for data management and analysis</a:t>
          </a:r>
        </a:p>
      </dgm:t>
    </dgm:pt>
    <dgm:pt modelId="{3CE7AF41-CD2A-4EB3-A24A-2229C20A90DF}" type="parTrans" cxnId="{A14F0CF2-6D08-466D-8BD7-EDB17FE7D22D}">
      <dgm:prSet/>
      <dgm:spPr/>
      <dgm:t>
        <a:bodyPr/>
        <a:lstStyle/>
        <a:p>
          <a:endParaRPr lang="en-US"/>
        </a:p>
      </dgm:t>
    </dgm:pt>
    <dgm:pt modelId="{BB5446E2-9708-4651-94D8-B272FBDAD844}" type="sibTrans" cxnId="{A14F0CF2-6D08-466D-8BD7-EDB17FE7D22D}">
      <dgm:prSet/>
      <dgm:spPr/>
      <dgm:t>
        <a:bodyPr/>
        <a:lstStyle/>
        <a:p>
          <a:endParaRPr lang="en-US"/>
        </a:p>
      </dgm:t>
    </dgm:pt>
    <dgm:pt modelId="{E448D8A1-DE9C-4A8B-A5F4-BFC218D833E4}">
      <dgm:prSet/>
      <dgm:spPr/>
      <dgm:t>
        <a:bodyPr/>
        <a:lstStyle/>
        <a:p>
          <a:pPr>
            <a:defRPr cap="all"/>
          </a:pPr>
          <a:r>
            <a:rPr lang="en-US"/>
            <a:t>- Cloud Platforms (AWS, Azure, GCP): Vital for modern infrastructure</a:t>
          </a:r>
        </a:p>
      </dgm:t>
    </dgm:pt>
    <dgm:pt modelId="{09E44B9A-BF51-4EB1-85F5-F37704E6B11D}" type="parTrans" cxnId="{FB83C62F-6E63-438B-9760-0793306508A0}">
      <dgm:prSet/>
      <dgm:spPr/>
      <dgm:t>
        <a:bodyPr/>
        <a:lstStyle/>
        <a:p>
          <a:endParaRPr lang="en-US"/>
        </a:p>
      </dgm:t>
    </dgm:pt>
    <dgm:pt modelId="{4595968C-E013-42D3-8166-E5D7571637C9}" type="sibTrans" cxnId="{FB83C62F-6E63-438B-9760-0793306508A0}">
      <dgm:prSet/>
      <dgm:spPr/>
      <dgm:t>
        <a:bodyPr/>
        <a:lstStyle/>
        <a:p>
          <a:endParaRPr lang="en-US"/>
        </a:p>
      </dgm:t>
    </dgm:pt>
    <dgm:pt modelId="{02480015-0E43-4550-A73B-1F580A433B41}">
      <dgm:prSet/>
      <dgm:spPr/>
      <dgm:t>
        <a:bodyPr/>
        <a:lstStyle/>
        <a:p>
          <a:pPr>
            <a:defRPr cap="all"/>
          </a:pPr>
          <a:r>
            <a:rPr lang="en-US"/>
            <a:t>- Deep Learning Frameworks (TensorFlow, PyTorch): Key for advanced AI applications</a:t>
          </a:r>
        </a:p>
      </dgm:t>
    </dgm:pt>
    <dgm:pt modelId="{7A1D21DC-FED8-4F32-9E42-7F31A6EDD493}" type="parTrans" cxnId="{4AC2A23E-EDBC-491C-A76B-9195CC0A8ADF}">
      <dgm:prSet/>
      <dgm:spPr/>
      <dgm:t>
        <a:bodyPr/>
        <a:lstStyle/>
        <a:p>
          <a:endParaRPr lang="en-US"/>
        </a:p>
      </dgm:t>
    </dgm:pt>
    <dgm:pt modelId="{A3F0AA13-A230-4A0C-9AC0-C054A0B9E24E}" type="sibTrans" cxnId="{4AC2A23E-EDBC-491C-A76B-9195CC0A8ADF}">
      <dgm:prSet/>
      <dgm:spPr/>
      <dgm:t>
        <a:bodyPr/>
        <a:lstStyle/>
        <a:p>
          <a:endParaRPr lang="en-US"/>
        </a:p>
      </dgm:t>
    </dgm:pt>
    <dgm:pt modelId="{A3274396-7008-46DE-AAC7-D7F6620E7E11}" type="pres">
      <dgm:prSet presAssocID="{B286A014-21E4-40F5-8A3E-0A7791ABFBFF}" presName="root" presStyleCnt="0">
        <dgm:presLayoutVars>
          <dgm:dir/>
          <dgm:resizeHandles val="exact"/>
        </dgm:presLayoutVars>
      </dgm:prSet>
      <dgm:spPr/>
    </dgm:pt>
    <dgm:pt modelId="{14F87E63-253C-4E54-B0E0-D69BE5E714B1}" type="pres">
      <dgm:prSet presAssocID="{B388D9C3-71E4-436F-B027-5114C5B41066}" presName="compNode" presStyleCnt="0"/>
      <dgm:spPr/>
    </dgm:pt>
    <dgm:pt modelId="{B869100C-DD5C-43D5-9F00-F20D99B3FA75}" type="pres">
      <dgm:prSet presAssocID="{B388D9C3-71E4-436F-B027-5114C5B41066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6EB217A-E315-4A63-92A7-A98738EA2CF8}" type="pres">
      <dgm:prSet presAssocID="{B388D9C3-71E4-436F-B027-5114C5B4106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83628B5-783C-4197-BB33-FCD4D82C061A}" type="pres">
      <dgm:prSet presAssocID="{B388D9C3-71E4-436F-B027-5114C5B41066}" presName="spaceRect" presStyleCnt="0"/>
      <dgm:spPr/>
    </dgm:pt>
    <dgm:pt modelId="{01ECF906-BEB7-43DB-B1B9-0307673FC29D}" type="pres">
      <dgm:prSet presAssocID="{B388D9C3-71E4-436F-B027-5114C5B41066}" presName="textRect" presStyleLbl="revTx" presStyleIdx="0" presStyleCnt="6">
        <dgm:presLayoutVars>
          <dgm:chMax val="1"/>
          <dgm:chPref val="1"/>
        </dgm:presLayoutVars>
      </dgm:prSet>
      <dgm:spPr/>
    </dgm:pt>
    <dgm:pt modelId="{EE35AFF1-5DB3-423C-BFC3-38E50189A074}" type="pres">
      <dgm:prSet presAssocID="{5320B57C-447F-4F0E-BD19-F3CC7CBDF431}" presName="sibTrans" presStyleCnt="0"/>
      <dgm:spPr/>
    </dgm:pt>
    <dgm:pt modelId="{39C5E259-5A36-4942-B9F2-B5FE0CB0E11F}" type="pres">
      <dgm:prSet presAssocID="{570876F8-A671-47C7-895C-7FA0AE403B86}" presName="compNode" presStyleCnt="0"/>
      <dgm:spPr/>
    </dgm:pt>
    <dgm:pt modelId="{F4AA718A-7107-4D3F-8E0F-933A24FD08B0}" type="pres">
      <dgm:prSet presAssocID="{570876F8-A671-47C7-895C-7FA0AE403B86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EA117D0-2A4B-4958-8A7C-3BFE3168ABEB}" type="pres">
      <dgm:prSet presAssocID="{570876F8-A671-47C7-895C-7FA0AE403B8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8FDAAFF-6AC6-42BD-8690-2A67F36BD481}" type="pres">
      <dgm:prSet presAssocID="{570876F8-A671-47C7-895C-7FA0AE403B86}" presName="spaceRect" presStyleCnt="0"/>
      <dgm:spPr/>
    </dgm:pt>
    <dgm:pt modelId="{E1407C34-39E3-4139-BF31-C87393A29A96}" type="pres">
      <dgm:prSet presAssocID="{570876F8-A671-47C7-895C-7FA0AE403B86}" presName="textRect" presStyleLbl="revTx" presStyleIdx="1" presStyleCnt="6">
        <dgm:presLayoutVars>
          <dgm:chMax val="1"/>
          <dgm:chPref val="1"/>
        </dgm:presLayoutVars>
      </dgm:prSet>
      <dgm:spPr/>
    </dgm:pt>
    <dgm:pt modelId="{ED93EDF1-A4A5-448C-B983-11E2B01058A3}" type="pres">
      <dgm:prSet presAssocID="{B91793DD-B524-4905-92D7-CC3D8C81428F}" presName="sibTrans" presStyleCnt="0"/>
      <dgm:spPr/>
    </dgm:pt>
    <dgm:pt modelId="{740F9800-154C-4CC3-ABBF-B9FFFE8EDFF1}" type="pres">
      <dgm:prSet presAssocID="{57AAEF96-000D-4936-AA57-000FF5C1D135}" presName="compNode" presStyleCnt="0"/>
      <dgm:spPr/>
    </dgm:pt>
    <dgm:pt modelId="{AA002E7C-A883-44E8-86CB-FDEEF484B5EA}" type="pres">
      <dgm:prSet presAssocID="{57AAEF96-000D-4936-AA57-000FF5C1D135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7FD0C03-C174-48B7-9606-BC3A7FE52AE7}" type="pres">
      <dgm:prSet presAssocID="{57AAEF96-000D-4936-AA57-000FF5C1D13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661904A-D35E-4EB3-B1FD-D6B4D374F788}" type="pres">
      <dgm:prSet presAssocID="{57AAEF96-000D-4936-AA57-000FF5C1D135}" presName="spaceRect" presStyleCnt="0"/>
      <dgm:spPr/>
    </dgm:pt>
    <dgm:pt modelId="{30325924-CC3E-48C2-86BA-0AF028460FBC}" type="pres">
      <dgm:prSet presAssocID="{57AAEF96-000D-4936-AA57-000FF5C1D135}" presName="textRect" presStyleLbl="revTx" presStyleIdx="2" presStyleCnt="6">
        <dgm:presLayoutVars>
          <dgm:chMax val="1"/>
          <dgm:chPref val="1"/>
        </dgm:presLayoutVars>
      </dgm:prSet>
      <dgm:spPr/>
    </dgm:pt>
    <dgm:pt modelId="{9A10130D-E462-4A2B-99E2-09ABED3A6014}" type="pres">
      <dgm:prSet presAssocID="{B04EF2C2-E4F6-4914-B197-9822D1754517}" presName="sibTrans" presStyleCnt="0"/>
      <dgm:spPr/>
    </dgm:pt>
    <dgm:pt modelId="{F7A72DF5-38B0-404C-91D1-23E5886C8942}" type="pres">
      <dgm:prSet presAssocID="{F7C31200-1459-45F2-B47B-F6F1653E8A25}" presName="compNode" presStyleCnt="0"/>
      <dgm:spPr/>
    </dgm:pt>
    <dgm:pt modelId="{59DEA67B-D775-4820-9FB9-146A13A8BF00}" type="pres">
      <dgm:prSet presAssocID="{F7C31200-1459-45F2-B47B-F6F1653E8A25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4B821D0-0797-429E-9335-317B2865A3AB}" type="pres">
      <dgm:prSet presAssocID="{F7C31200-1459-45F2-B47B-F6F1653E8A2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58B328-3432-435B-9F88-69EFB123350C}" type="pres">
      <dgm:prSet presAssocID="{F7C31200-1459-45F2-B47B-F6F1653E8A25}" presName="spaceRect" presStyleCnt="0"/>
      <dgm:spPr/>
    </dgm:pt>
    <dgm:pt modelId="{0D329520-0453-4C9E-B49D-33C312E2D39A}" type="pres">
      <dgm:prSet presAssocID="{F7C31200-1459-45F2-B47B-F6F1653E8A25}" presName="textRect" presStyleLbl="revTx" presStyleIdx="3" presStyleCnt="6">
        <dgm:presLayoutVars>
          <dgm:chMax val="1"/>
          <dgm:chPref val="1"/>
        </dgm:presLayoutVars>
      </dgm:prSet>
      <dgm:spPr/>
    </dgm:pt>
    <dgm:pt modelId="{D537C411-0AB0-49FF-9A86-04F11FD7E0EA}" type="pres">
      <dgm:prSet presAssocID="{BB5446E2-9708-4651-94D8-B272FBDAD844}" presName="sibTrans" presStyleCnt="0"/>
      <dgm:spPr/>
    </dgm:pt>
    <dgm:pt modelId="{9A07D844-A826-47EE-BE58-65777C6CD317}" type="pres">
      <dgm:prSet presAssocID="{E448D8A1-DE9C-4A8B-A5F4-BFC218D833E4}" presName="compNode" presStyleCnt="0"/>
      <dgm:spPr/>
    </dgm:pt>
    <dgm:pt modelId="{2E44D9FC-FF1F-4880-8BA9-CF49C055C83E}" type="pres">
      <dgm:prSet presAssocID="{E448D8A1-DE9C-4A8B-A5F4-BFC218D833E4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7B1C632-D94D-401D-9B7E-FAB4F45927E8}" type="pres">
      <dgm:prSet presAssocID="{E448D8A1-DE9C-4A8B-A5F4-BFC218D833E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590AB4A-DED2-4D9A-BCE2-DDB132151F77}" type="pres">
      <dgm:prSet presAssocID="{E448D8A1-DE9C-4A8B-A5F4-BFC218D833E4}" presName="spaceRect" presStyleCnt="0"/>
      <dgm:spPr/>
    </dgm:pt>
    <dgm:pt modelId="{14BEDD15-0BA9-48FC-B804-E8CDA3B17D24}" type="pres">
      <dgm:prSet presAssocID="{E448D8A1-DE9C-4A8B-A5F4-BFC218D833E4}" presName="textRect" presStyleLbl="revTx" presStyleIdx="4" presStyleCnt="6">
        <dgm:presLayoutVars>
          <dgm:chMax val="1"/>
          <dgm:chPref val="1"/>
        </dgm:presLayoutVars>
      </dgm:prSet>
      <dgm:spPr/>
    </dgm:pt>
    <dgm:pt modelId="{896BC03D-875B-4C94-BDF9-AD0BEDC8EF54}" type="pres">
      <dgm:prSet presAssocID="{4595968C-E013-42D3-8166-E5D7571637C9}" presName="sibTrans" presStyleCnt="0"/>
      <dgm:spPr/>
    </dgm:pt>
    <dgm:pt modelId="{A2CB4652-DECE-4B94-B584-4F63A6150222}" type="pres">
      <dgm:prSet presAssocID="{02480015-0E43-4550-A73B-1F580A433B41}" presName="compNode" presStyleCnt="0"/>
      <dgm:spPr/>
    </dgm:pt>
    <dgm:pt modelId="{EB430425-4543-4F1C-A379-00412BC4B5AE}" type="pres">
      <dgm:prSet presAssocID="{02480015-0E43-4550-A73B-1F580A433B41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76A24BD-AA1E-4A99-8A07-E97CF3C4F0ED}" type="pres">
      <dgm:prSet presAssocID="{02480015-0E43-4550-A73B-1F580A433B4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713E63F-2997-4DAA-B8C6-F5F9F213A597}" type="pres">
      <dgm:prSet presAssocID="{02480015-0E43-4550-A73B-1F580A433B41}" presName="spaceRect" presStyleCnt="0"/>
      <dgm:spPr/>
    </dgm:pt>
    <dgm:pt modelId="{AC224220-D079-4112-A44F-6BB281BAC5EF}" type="pres">
      <dgm:prSet presAssocID="{02480015-0E43-4550-A73B-1F580A433B4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A0D5C23-A186-4836-8B3E-830E693597BC}" type="presOf" srcId="{B286A014-21E4-40F5-8A3E-0A7791ABFBFF}" destId="{A3274396-7008-46DE-AAC7-D7F6620E7E11}" srcOrd="0" destOrd="0" presId="urn:microsoft.com/office/officeart/2018/5/layout/IconLeafLabelList"/>
    <dgm:cxn modelId="{0C90A323-2A45-4F24-B58E-147D30FD9230}" srcId="{B286A014-21E4-40F5-8A3E-0A7791ABFBFF}" destId="{570876F8-A671-47C7-895C-7FA0AE403B86}" srcOrd="1" destOrd="0" parTransId="{B83F238E-B983-4D27-9022-38735B95BC8B}" sibTransId="{B91793DD-B524-4905-92D7-CC3D8C81428F}"/>
    <dgm:cxn modelId="{40036024-717F-46B4-BCB2-00EB5C217044}" srcId="{B286A014-21E4-40F5-8A3E-0A7791ABFBFF}" destId="{57AAEF96-000D-4936-AA57-000FF5C1D135}" srcOrd="2" destOrd="0" parTransId="{D79AB228-E59B-4199-BDEE-F2C88ABEE6DA}" sibTransId="{B04EF2C2-E4F6-4914-B197-9822D1754517}"/>
    <dgm:cxn modelId="{FB83C62F-6E63-438B-9760-0793306508A0}" srcId="{B286A014-21E4-40F5-8A3E-0A7791ABFBFF}" destId="{E448D8A1-DE9C-4A8B-A5F4-BFC218D833E4}" srcOrd="4" destOrd="0" parTransId="{09E44B9A-BF51-4EB1-85F5-F37704E6B11D}" sibTransId="{4595968C-E013-42D3-8166-E5D7571637C9}"/>
    <dgm:cxn modelId="{4AC2A23E-EDBC-491C-A76B-9195CC0A8ADF}" srcId="{B286A014-21E4-40F5-8A3E-0A7791ABFBFF}" destId="{02480015-0E43-4550-A73B-1F580A433B41}" srcOrd="5" destOrd="0" parTransId="{7A1D21DC-FED8-4F32-9E42-7F31A6EDD493}" sibTransId="{A3F0AA13-A230-4A0C-9AC0-C054A0B9E24E}"/>
    <dgm:cxn modelId="{AD6E8246-A38B-4786-9000-8225B6BBB11A}" type="presOf" srcId="{E448D8A1-DE9C-4A8B-A5F4-BFC218D833E4}" destId="{14BEDD15-0BA9-48FC-B804-E8CDA3B17D24}" srcOrd="0" destOrd="0" presId="urn:microsoft.com/office/officeart/2018/5/layout/IconLeafLabelList"/>
    <dgm:cxn modelId="{8F4A8252-5FF7-420B-9302-96FB50952B4C}" srcId="{B286A014-21E4-40F5-8A3E-0A7791ABFBFF}" destId="{B388D9C3-71E4-436F-B027-5114C5B41066}" srcOrd="0" destOrd="0" parTransId="{8CDF51D7-917C-4461-AF1E-457DE9E2A55E}" sibTransId="{5320B57C-447F-4F0E-BD19-F3CC7CBDF431}"/>
    <dgm:cxn modelId="{4DA0C084-CC07-4089-91BF-84E045423D70}" type="presOf" srcId="{02480015-0E43-4550-A73B-1F580A433B41}" destId="{AC224220-D079-4112-A44F-6BB281BAC5EF}" srcOrd="0" destOrd="0" presId="urn:microsoft.com/office/officeart/2018/5/layout/IconLeafLabelList"/>
    <dgm:cxn modelId="{8C6B0590-F414-4BCF-9A1D-5792E15FD745}" type="presOf" srcId="{F7C31200-1459-45F2-B47B-F6F1653E8A25}" destId="{0D329520-0453-4C9E-B49D-33C312E2D39A}" srcOrd="0" destOrd="0" presId="urn:microsoft.com/office/officeart/2018/5/layout/IconLeafLabelList"/>
    <dgm:cxn modelId="{817CB2D3-33A9-46D4-B91F-DB2C5621D40D}" type="presOf" srcId="{B388D9C3-71E4-436F-B027-5114C5B41066}" destId="{01ECF906-BEB7-43DB-B1B9-0307673FC29D}" srcOrd="0" destOrd="0" presId="urn:microsoft.com/office/officeart/2018/5/layout/IconLeafLabelList"/>
    <dgm:cxn modelId="{B14AE4D3-221F-4127-8437-13741DE92560}" type="presOf" srcId="{57AAEF96-000D-4936-AA57-000FF5C1D135}" destId="{30325924-CC3E-48C2-86BA-0AF028460FBC}" srcOrd="0" destOrd="0" presId="urn:microsoft.com/office/officeart/2018/5/layout/IconLeafLabelList"/>
    <dgm:cxn modelId="{9CC288D8-FC34-4B9D-84E4-D9B7F2573277}" type="presOf" srcId="{570876F8-A671-47C7-895C-7FA0AE403B86}" destId="{E1407C34-39E3-4139-BF31-C87393A29A96}" srcOrd="0" destOrd="0" presId="urn:microsoft.com/office/officeart/2018/5/layout/IconLeafLabelList"/>
    <dgm:cxn modelId="{A14F0CF2-6D08-466D-8BD7-EDB17FE7D22D}" srcId="{B286A014-21E4-40F5-8A3E-0A7791ABFBFF}" destId="{F7C31200-1459-45F2-B47B-F6F1653E8A25}" srcOrd="3" destOrd="0" parTransId="{3CE7AF41-CD2A-4EB3-A24A-2229C20A90DF}" sibTransId="{BB5446E2-9708-4651-94D8-B272FBDAD844}"/>
    <dgm:cxn modelId="{4A2709EF-C893-410B-948A-1DA56BD82A94}" type="presParOf" srcId="{A3274396-7008-46DE-AAC7-D7F6620E7E11}" destId="{14F87E63-253C-4E54-B0E0-D69BE5E714B1}" srcOrd="0" destOrd="0" presId="urn:microsoft.com/office/officeart/2018/5/layout/IconLeafLabelList"/>
    <dgm:cxn modelId="{3D126A61-4CF8-47AB-9926-02C44F359618}" type="presParOf" srcId="{14F87E63-253C-4E54-B0E0-D69BE5E714B1}" destId="{B869100C-DD5C-43D5-9F00-F20D99B3FA75}" srcOrd="0" destOrd="0" presId="urn:microsoft.com/office/officeart/2018/5/layout/IconLeafLabelList"/>
    <dgm:cxn modelId="{91DA11D4-77EA-4E08-BF9A-BDE48A96C308}" type="presParOf" srcId="{14F87E63-253C-4E54-B0E0-D69BE5E714B1}" destId="{26EB217A-E315-4A63-92A7-A98738EA2CF8}" srcOrd="1" destOrd="0" presId="urn:microsoft.com/office/officeart/2018/5/layout/IconLeafLabelList"/>
    <dgm:cxn modelId="{FE5A772A-8E64-407B-9EDA-7AE2636ADAC3}" type="presParOf" srcId="{14F87E63-253C-4E54-B0E0-D69BE5E714B1}" destId="{B83628B5-783C-4197-BB33-FCD4D82C061A}" srcOrd="2" destOrd="0" presId="urn:microsoft.com/office/officeart/2018/5/layout/IconLeafLabelList"/>
    <dgm:cxn modelId="{5B4180E7-79F0-4532-A109-506328DD99B1}" type="presParOf" srcId="{14F87E63-253C-4E54-B0E0-D69BE5E714B1}" destId="{01ECF906-BEB7-43DB-B1B9-0307673FC29D}" srcOrd="3" destOrd="0" presId="urn:microsoft.com/office/officeart/2018/5/layout/IconLeafLabelList"/>
    <dgm:cxn modelId="{9EABF659-BC57-4FE5-987B-32220FB49B6B}" type="presParOf" srcId="{A3274396-7008-46DE-AAC7-D7F6620E7E11}" destId="{EE35AFF1-5DB3-423C-BFC3-38E50189A074}" srcOrd="1" destOrd="0" presId="urn:microsoft.com/office/officeart/2018/5/layout/IconLeafLabelList"/>
    <dgm:cxn modelId="{313B3019-954F-434B-9137-41CFF0839034}" type="presParOf" srcId="{A3274396-7008-46DE-AAC7-D7F6620E7E11}" destId="{39C5E259-5A36-4942-B9F2-B5FE0CB0E11F}" srcOrd="2" destOrd="0" presId="urn:microsoft.com/office/officeart/2018/5/layout/IconLeafLabelList"/>
    <dgm:cxn modelId="{F624F040-94EC-4C22-9C90-F81B4C5E7876}" type="presParOf" srcId="{39C5E259-5A36-4942-B9F2-B5FE0CB0E11F}" destId="{F4AA718A-7107-4D3F-8E0F-933A24FD08B0}" srcOrd="0" destOrd="0" presId="urn:microsoft.com/office/officeart/2018/5/layout/IconLeafLabelList"/>
    <dgm:cxn modelId="{42E2142C-AA32-48E4-B66E-FB8F750D9CE9}" type="presParOf" srcId="{39C5E259-5A36-4942-B9F2-B5FE0CB0E11F}" destId="{AEA117D0-2A4B-4958-8A7C-3BFE3168ABEB}" srcOrd="1" destOrd="0" presId="urn:microsoft.com/office/officeart/2018/5/layout/IconLeafLabelList"/>
    <dgm:cxn modelId="{CCED77B3-8805-450E-AA19-D8F0DDACC1F0}" type="presParOf" srcId="{39C5E259-5A36-4942-B9F2-B5FE0CB0E11F}" destId="{38FDAAFF-6AC6-42BD-8690-2A67F36BD481}" srcOrd="2" destOrd="0" presId="urn:microsoft.com/office/officeart/2018/5/layout/IconLeafLabelList"/>
    <dgm:cxn modelId="{733057D7-6E92-49B4-85AE-FE595BB23822}" type="presParOf" srcId="{39C5E259-5A36-4942-B9F2-B5FE0CB0E11F}" destId="{E1407C34-39E3-4139-BF31-C87393A29A96}" srcOrd="3" destOrd="0" presId="urn:microsoft.com/office/officeart/2018/5/layout/IconLeafLabelList"/>
    <dgm:cxn modelId="{78F0E159-C99E-4930-BC5A-C0846BBBDA9C}" type="presParOf" srcId="{A3274396-7008-46DE-AAC7-D7F6620E7E11}" destId="{ED93EDF1-A4A5-448C-B983-11E2B01058A3}" srcOrd="3" destOrd="0" presId="urn:microsoft.com/office/officeart/2018/5/layout/IconLeafLabelList"/>
    <dgm:cxn modelId="{AA46EA33-9F36-4139-B047-A23357994C6A}" type="presParOf" srcId="{A3274396-7008-46DE-AAC7-D7F6620E7E11}" destId="{740F9800-154C-4CC3-ABBF-B9FFFE8EDFF1}" srcOrd="4" destOrd="0" presId="urn:microsoft.com/office/officeart/2018/5/layout/IconLeafLabelList"/>
    <dgm:cxn modelId="{C9124CFE-E2EF-45A7-9865-1007D87DCB07}" type="presParOf" srcId="{740F9800-154C-4CC3-ABBF-B9FFFE8EDFF1}" destId="{AA002E7C-A883-44E8-86CB-FDEEF484B5EA}" srcOrd="0" destOrd="0" presId="urn:microsoft.com/office/officeart/2018/5/layout/IconLeafLabelList"/>
    <dgm:cxn modelId="{2616695D-A3AA-46FF-A27C-3DABB9449104}" type="presParOf" srcId="{740F9800-154C-4CC3-ABBF-B9FFFE8EDFF1}" destId="{97FD0C03-C174-48B7-9606-BC3A7FE52AE7}" srcOrd="1" destOrd="0" presId="urn:microsoft.com/office/officeart/2018/5/layout/IconLeafLabelList"/>
    <dgm:cxn modelId="{2C249C1A-E25A-420E-B2C9-3C9F4058B61C}" type="presParOf" srcId="{740F9800-154C-4CC3-ABBF-B9FFFE8EDFF1}" destId="{6661904A-D35E-4EB3-B1FD-D6B4D374F788}" srcOrd="2" destOrd="0" presId="urn:microsoft.com/office/officeart/2018/5/layout/IconLeafLabelList"/>
    <dgm:cxn modelId="{6DD0FD7A-E24F-4617-8FCD-C9E2A60DDBB7}" type="presParOf" srcId="{740F9800-154C-4CC3-ABBF-B9FFFE8EDFF1}" destId="{30325924-CC3E-48C2-86BA-0AF028460FBC}" srcOrd="3" destOrd="0" presId="urn:microsoft.com/office/officeart/2018/5/layout/IconLeafLabelList"/>
    <dgm:cxn modelId="{63EECB3D-624D-4A8A-B825-81164C41C147}" type="presParOf" srcId="{A3274396-7008-46DE-AAC7-D7F6620E7E11}" destId="{9A10130D-E462-4A2B-99E2-09ABED3A6014}" srcOrd="5" destOrd="0" presId="urn:microsoft.com/office/officeart/2018/5/layout/IconLeafLabelList"/>
    <dgm:cxn modelId="{2F446F99-DE39-4176-B28B-BD6F93B69A60}" type="presParOf" srcId="{A3274396-7008-46DE-AAC7-D7F6620E7E11}" destId="{F7A72DF5-38B0-404C-91D1-23E5886C8942}" srcOrd="6" destOrd="0" presId="urn:microsoft.com/office/officeart/2018/5/layout/IconLeafLabelList"/>
    <dgm:cxn modelId="{78BB9A45-678C-447C-ACBB-F739DD895A6C}" type="presParOf" srcId="{F7A72DF5-38B0-404C-91D1-23E5886C8942}" destId="{59DEA67B-D775-4820-9FB9-146A13A8BF00}" srcOrd="0" destOrd="0" presId="urn:microsoft.com/office/officeart/2018/5/layout/IconLeafLabelList"/>
    <dgm:cxn modelId="{E0758174-D750-49E1-8B06-9704718938DD}" type="presParOf" srcId="{F7A72DF5-38B0-404C-91D1-23E5886C8942}" destId="{84B821D0-0797-429E-9335-317B2865A3AB}" srcOrd="1" destOrd="0" presId="urn:microsoft.com/office/officeart/2018/5/layout/IconLeafLabelList"/>
    <dgm:cxn modelId="{2BAABF1C-9EE9-4223-B761-72D577CE3D6B}" type="presParOf" srcId="{F7A72DF5-38B0-404C-91D1-23E5886C8942}" destId="{2C58B328-3432-435B-9F88-69EFB123350C}" srcOrd="2" destOrd="0" presId="urn:microsoft.com/office/officeart/2018/5/layout/IconLeafLabelList"/>
    <dgm:cxn modelId="{0415E663-109B-41D8-B46F-1361A379CC34}" type="presParOf" srcId="{F7A72DF5-38B0-404C-91D1-23E5886C8942}" destId="{0D329520-0453-4C9E-B49D-33C312E2D39A}" srcOrd="3" destOrd="0" presId="urn:microsoft.com/office/officeart/2018/5/layout/IconLeafLabelList"/>
    <dgm:cxn modelId="{778E0BB9-89D9-4DA0-9174-AF812B855BE6}" type="presParOf" srcId="{A3274396-7008-46DE-AAC7-D7F6620E7E11}" destId="{D537C411-0AB0-49FF-9A86-04F11FD7E0EA}" srcOrd="7" destOrd="0" presId="urn:microsoft.com/office/officeart/2018/5/layout/IconLeafLabelList"/>
    <dgm:cxn modelId="{848E5E93-5203-4F32-B6B3-F9F38782E7E9}" type="presParOf" srcId="{A3274396-7008-46DE-AAC7-D7F6620E7E11}" destId="{9A07D844-A826-47EE-BE58-65777C6CD317}" srcOrd="8" destOrd="0" presId="urn:microsoft.com/office/officeart/2018/5/layout/IconLeafLabelList"/>
    <dgm:cxn modelId="{F11EAE2B-3E84-4C1F-ADC2-A0795BA9A2B1}" type="presParOf" srcId="{9A07D844-A826-47EE-BE58-65777C6CD317}" destId="{2E44D9FC-FF1F-4880-8BA9-CF49C055C83E}" srcOrd="0" destOrd="0" presId="urn:microsoft.com/office/officeart/2018/5/layout/IconLeafLabelList"/>
    <dgm:cxn modelId="{79A5058B-E2AA-4B68-BBF0-F8CF1BD84600}" type="presParOf" srcId="{9A07D844-A826-47EE-BE58-65777C6CD317}" destId="{17B1C632-D94D-401D-9B7E-FAB4F45927E8}" srcOrd="1" destOrd="0" presId="urn:microsoft.com/office/officeart/2018/5/layout/IconLeafLabelList"/>
    <dgm:cxn modelId="{C0933EB1-6B00-4F6C-A7F9-30CEABD36DE8}" type="presParOf" srcId="{9A07D844-A826-47EE-BE58-65777C6CD317}" destId="{7590AB4A-DED2-4D9A-BCE2-DDB132151F77}" srcOrd="2" destOrd="0" presId="urn:microsoft.com/office/officeart/2018/5/layout/IconLeafLabelList"/>
    <dgm:cxn modelId="{830D11D5-B2E1-4D6C-B60F-948F565BCF1F}" type="presParOf" srcId="{9A07D844-A826-47EE-BE58-65777C6CD317}" destId="{14BEDD15-0BA9-48FC-B804-E8CDA3B17D24}" srcOrd="3" destOrd="0" presId="urn:microsoft.com/office/officeart/2018/5/layout/IconLeafLabelList"/>
    <dgm:cxn modelId="{75D09F49-5597-4AFC-A059-0B93170AB6E5}" type="presParOf" srcId="{A3274396-7008-46DE-AAC7-D7F6620E7E11}" destId="{896BC03D-875B-4C94-BDF9-AD0BEDC8EF54}" srcOrd="9" destOrd="0" presId="urn:microsoft.com/office/officeart/2018/5/layout/IconLeafLabelList"/>
    <dgm:cxn modelId="{9CF1C68D-45B2-4724-92E8-B4481D33E11D}" type="presParOf" srcId="{A3274396-7008-46DE-AAC7-D7F6620E7E11}" destId="{A2CB4652-DECE-4B94-B584-4F63A6150222}" srcOrd="10" destOrd="0" presId="urn:microsoft.com/office/officeart/2018/5/layout/IconLeafLabelList"/>
    <dgm:cxn modelId="{32ABABE7-EE39-447E-BB86-BE8D0ABE4E4E}" type="presParOf" srcId="{A2CB4652-DECE-4B94-B584-4F63A6150222}" destId="{EB430425-4543-4F1C-A379-00412BC4B5AE}" srcOrd="0" destOrd="0" presId="urn:microsoft.com/office/officeart/2018/5/layout/IconLeafLabelList"/>
    <dgm:cxn modelId="{038DE85B-881C-4CBB-BDA6-C51C00F67C2B}" type="presParOf" srcId="{A2CB4652-DECE-4B94-B584-4F63A6150222}" destId="{876A24BD-AA1E-4A99-8A07-E97CF3C4F0ED}" srcOrd="1" destOrd="0" presId="urn:microsoft.com/office/officeart/2018/5/layout/IconLeafLabelList"/>
    <dgm:cxn modelId="{EF217765-9F2C-49CA-AA84-CD0A41298857}" type="presParOf" srcId="{A2CB4652-DECE-4B94-B584-4F63A6150222}" destId="{F713E63F-2997-4DAA-B8C6-F5F9F213A597}" srcOrd="2" destOrd="0" presId="urn:microsoft.com/office/officeart/2018/5/layout/IconLeafLabelList"/>
    <dgm:cxn modelId="{FD402E8E-3D0A-4DC6-8A72-244BA563D5A3}" type="presParOf" srcId="{A2CB4652-DECE-4B94-B584-4F63A6150222}" destId="{AC224220-D079-4112-A44F-6BB281BAC5E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7034FF-1783-46FA-ADD8-D37AC3EF39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402A3B-8B9B-421A-9238-C6E7C09C9F6B}">
      <dgm:prSet/>
      <dgm:spPr/>
      <dgm:t>
        <a:bodyPr/>
        <a:lstStyle/>
        <a:p>
          <a:r>
            <a:rPr lang="en-US"/>
            <a:t>Salary insights from the analysis:</a:t>
          </a:r>
        </a:p>
      </dgm:t>
    </dgm:pt>
    <dgm:pt modelId="{E1FDD254-F54B-436D-A43A-A0C2B1A194C5}" type="parTrans" cxnId="{6B8AAE94-E371-41D3-8757-40BF1D3785C1}">
      <dgm:prSet/>
      <dgm:spPr/>
      <dgm:t>
        <a:bodyPr/>
        <a:lstStyle/>
        <a:p>
          <a:endParaRPr lang="en-US"/>
        </a:p>
      </dgm:t>
    </dgm:pt>
    <dgm:pt modelId="{733ECD18-1DDC-42FE-9E39-04798BBED29F}" type="sibTrans" cxnId="{6B8AAE94-E371-41D3-8757-40BF1D3785C1}">
      <dgm:prSet/>
      <dgm:spPr/>
      <dgm:t>
        <a:bodyPr/>
        <a:lstStyle/>
        <a:p>
          <a:endParaRPr lang="en-US"/>
        </a:p>
      </dgm:t>
    </dgm:pt>
    <dgm:pt modelId="{42D9F08F-FCAE-485D-A89A-93D782BC97A5}">
      <dgm:prSet/>
      <dgm:spPr/>
      <dgm:t>
        <a:bodyPr/>
        <a:lstStyle/>
        <a:p>
          <a:r>
            <a:rPr lang="en-US"/>
            <a:t>- Top-paying roles include senior positions in AI and data science</a:t>
          </a:r>
        </a:p>
      </dgm:t>
    </dgm:pt>
    <dgm:pt modelId="{2E5337CC-BF3E-43BE-A234-512C7A71BD7E}" type="parTrans" cxnId="{B1027835-7349-41C8-B8E4-8426CB4892CB}">
      <dgm:prSet/>
      <dgm:spPr/>
      <dgm:t>
        <a:bodyPr/>
        <a:lstStyle/>
        <a:p>
          <a:endParaRPr lang="en-US"/>
        </a:p>
      </dgm:t>
    </dgm:pt>
    <dgm:pt modelId="{B9D28E54-D9D9-4629-BBE6-DB45A28C4994}" type="sibTrans" cxnId="{B1027835-7349-41C8-B8E4-8426CB4892CB}">
      <dgm:prSet/>
      <dgm:spPr/>
      <dgm:t>
        <a:bodyPr/>
        <a:lstStyle/>
        <a:p>
          <a:endParaRPr lang="en-US"/>
        </a:p>
      </dgm:t>
    </dgm:pt>
    <dgm:pt modelId="{3FA5B8DE-3002-4FA3-9C13-75648FECE724}">
      <dgm:prSet/>
      <dgm:spPr/>
      <dgm:t>
        <a:bodyPr/>
        <a:lstStyle/>
        <a:p>
          <a:r>
            <a:rPr lang="en-US"/>
            <a:t>- Highest paying locations are MO, AZ, PA, reflecting niche opportunities</a:t>
          </a:r>
        </a:p>
      </dgm:t>
    </dgm:pt>
    <dgm:pt modelId="{028F265F-2739-4578-A60F-2F69AAEA7FE6}" type="parTrans" cxnId="{92982F50-5560-4E58-9B11-C83D947307A4}">
      <dgm:prSet/>
      <dgm:spPr/>
      <dgm:t>
        <a:bodyPr/>
        <a:lstStyle/>
        <a:p>
          <a:endParaRPr lang="en-US"/>
        </a:p>
      </dgm:t>
    </dgm:pt>
    <dgm:pt modelId="{670818AD-80B9-41BF-8BD9-341CD25539FD}" type="sibTrans" cxnId="{92982F50-5560-4E58-9B11-C83D947307A4}">
      <dgm:prSet/>
      <dgm:spPr/>
      <dgm:t>
        <a:bodyPr/>
        <a:lstStyle/>
        <a:p>
          <a:endParaRPr lang="en-US"/>
        </a:p>
      </dgm:t>
    </dgm:pt>
    <dgm:pt modelId="{B233B3DE-018A-46EF-8DBD-B42369F6A4BA}">
      <dgm:prSet/>
      <dgm:spPr/>
      <dgm:t>
        <a:bodyPr/>
        <a:lstStyle/>
        <a:p>
          <a:r>
            <a:rPr lang="en-US"/>
            <a:t>- Companies like Confluent, Booz Allen Hamilton, and CVS Health offer competitive salaries</a:t>
          </a:r>
        </a:p>
      </dgm:t>
    </dgm:pt>
    <dgm:pt modelId="{D2FB0191-115A-473B-9E4B-DA036D816A22}" type="parTrans" cxnId="{B064C2F2-32EB-4020-BFDC-6DE78D184930}">
      <dgm:prSet/>
      <dgm:spPr/>
      <dgm:t>
        <a:bodyPr/>
        <a:lstStyle/>
        <a:p>
          <a:endParaRPr lang="en-US"/>
        </a:p>
      </dgm:t>
    </dgm:pt>
    <dgm:pt modelId="{059A781F-9122-448E-9155-C79E76D8C88B}" type="sibTrans" cxnId="{B064C2F2-32EB-4020-BFDC-6DE78D184930}">
      <dgm:prSet/>
      <dgm:spPr/>
      <dgm:t>
        <a:bodyPr/>
        <a:lstStyle/>
        <a:p>
          <a:endParaRPr lang="en-US"/>
        </a:p>
      </dgm:t>
    </dgm:pt>
    <dgm:pt modelId="{70F1AAB3-B410-4E0D-8712-03DF1A3593C9}" type="pres">
      <dgm:prSet presAssocID="{077034FF-1783-46FA-ADD8-D37AC3EF3963}" presName="root" presStyleCnt="0">
        <dgm:presLayoutVars>
          <dgm:dir/>
          <dgm:resizeHandles val="exact"/>
        </dgm:presLayoutVars>
      </dgm:prSet>
      <dgm:spPr/>
    </dgm:pt>
    <dgm:pt modelId="{2010C4C3-A5E2-4899-A6CB-5294E1B4478B}" type="pres">
      <dgm:prSet presAssocID="{D3402A3B-8B9B-421A-9238-C6E7C09C9F6B}" presName="compNode" presStyleCnt="0"/>
      <dgm:spPr/>
    </dgm:pt>
    <dgm:pt modelId="{35A8A6A3-8707-4FC0-AD6B-2EE5F4172D1B}" type="pres">
      <dgm:prSet presAssocID="{D3402A3B-8B9B-421A-9238-C6E7C09C9F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81FB935-355F-4240-931A-2809BFACECDF}" type="pres">
      <dgm:prSet presAssocID="{D3402A3B-8B9B-421A-9238-C6E7C09C9F6B}" presName="spaceRect" presStyleCnt="0"/>
      <dgm:spPr/>
    </dgm:pt>
    <dgm:pt modelId="{4C627F00-AB34-4B9A-B772-3509D8D715DE}" type="pres">
      <dgm:prSet presAssocID="{D3402A3B-8B9B-421A-9238-C6E7C09C9F6B}" presName="textRect" presStyleLbl="revTx" presStyleIdx="0" presStyleCnt="4">
        <dgm:presLayoutVars>
          <dgm:chMax val="1"/>
          <dgm:chPref val="1"/>
        </dgm:presLayoutVars>
      </dgm:prSet>
      <dgm:spPr/>
    </dgm:pt>
    <dgm:pt modelId="{4EF0A8FA-FFA7-4ED4-80CD-7C1F9932B7F8}" type="pres">
      <dgm:prSet presAssocID="{733ECD18-1DDC-42FE-9E39-04798BBED29F}" presName="sibTrans" presStyleCnt="0"/>
      <dgm:spPr/>
    </dgm:pt>
    <dgm:pt modelId="{31785F97-C58C-467F-83AA-5FE9A505ACA9}" type="pres">
      <dgm:prSet presAssocID="{42D9F08F-FCAE-485D-A89A-93D782BC97A5}" presName="compNode" presStyleCnt="0"/>
      <dgm:spPr/>
    </dgm:pt>
    <dgm:pt modelId="{362F6DBA-F67D-47AC-AB9D-0D8B42FC93C7}" type="pres">
      <dgm:prSet presAssocID="{42D9F08F-FCAE-485D-A89A-93D782BC97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EFAC289-EE46-4285-81D3-54BC9B2FC260}" type="pres">
      <dgm:prSet presAssocID="{42D9F08F-FCAE-485D-A89A-93D782BC97A5}" presName="spaceRect" presStyleCnt="0"/>
      <dgm:spPr/>
    </dgm:pt>
    <dgm:pt modelId="{196E81D2-D978-4224-9ABE-E17DE2332B4D}" type="pres">
      <dgm:prSet presAssocID="{42D9F08F-FCAE-485D-A89A-93D782BC97A5}" presName="textRect" presStyleLbl="revTx" presStyleIdx="1" presStyleCnt="4">
        <dgm:presLayoutVars>
          <dgm:chMax val="1"/>
          <dgm:chPref val="1"/>
        </dgm:presLayoutVars>
      </dgm:prSet>
      <dgm:spPr/>
    </dgm:pt>
    <dgm:pt modelId="{8E78EFAF-2406-413F-B56B-25AC3F965E22}" type="pres">
      <dgm:prSet presAssocID="{B9D28E54-D9D9-4629-BBE6-DB45A28C4994}" presName="sibTrans" presStyleCnt="0"/>
      <dgm:spPr/>
    </dgm:pt>
    <dgm:pt modelId="{9CA68276-BAB4-4607-8CD3-5542EFFEE4DF}" type="pres">
      <dgm:prSet presAssocID="{3FA5B8DE-3002-4FA3-9C13-75648FECE724}" presName="compNode" presStyleCnt="0"/>
      <dgm:spPr/>
    </dgm:pt>
    <dgm:pt modelId="{83F90ECE-9A03-4075-8610-E96416BA12CB}" type="pres">
      <dgm:prSet presAssocID="{3FA5B8DE-3002-4FA3-9C13-75648FECE7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2A1B70B9-5117-4567-AC97-2FBB133F39FE}" type="pres">
      <dgm:prSet presAssocID="{3FA5B8DE-3002-4FA3-9C13-75648FECE724}" presName="spaceRect" presStyleCnt="0"/>
      <dgm:spPr/>
    </dgm:pt>
    <dgm:pt modelId="{C1871F05-21F1-46C4-A71B-7CE2E8F2C9C4}" type="pres">
      <dgm:prSet presAssocID="{3FA5B8DE-3002-4FA3-9C13-75648FECE724}" presName="textRect" presStyleLbl="revTx" presStyleIdx="2" presStyleCnt="4">
        <dgm:presLayoutVars>
          <dgm:chMax val="1"/>
          <dgm:chPref val="1"/>
        </dgm:presLayoutVars>
      </dgm:prSet>
      <dgm:spPr/>
    </dgm:pt>
    <dgm:pt modelId="{705D299C-21C8-4698-BAA2-71C126B1FC87}" type="pres">
      <dgm:prSet presAssocID="{670818AD-80B9-41BF-8BD9-341CD25539FD}" presName="sibTrans" presStyleCnt="0"/>
      <dgm:spPr/>
    </dgm:pt>
    <dgm:pt modelId="{49109945-9EEB-4FC7-A02E-6E9BC3E47B14}" type="pres">
      <dgm:prSet presAssocID="{B233B3DE-018A-46EF-8DBD-B42369F6A4BA}" presName="compNode" presStyleCnt="0"/>
      <dgm:spPr/>
    </dgm:pt>
    <dgm:pt modelId="{674CBA16-F03B-4420-A0DE-E692E6C15064}" type="pres">
      <dgm:prSet presAssocID="{B233B3DE-018A-46EF-8DBD-B42369F6A4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19683DD-EDE4-45F0-9F56-C9536EFB873E}" type="pres">
      <dgm:prSet presAssocID="{B233B3DE-018A-46EF-8DBD-B42369F6A4BA}" presName="spaceRect" presStyleCnt="0"/>
      <dgm:spPr/>
    </dgm:pt>
    <dgm:pt modelId="{CFA47D47-D620-457C-956C-63727BD69DC4}" type="pres">
      <dgm:prSet presAssocID="{B233B3DE-018A-46EF-8DBD-B42369F6A4B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B664526-E424-48C9-B178-9CC357B09022}" type="presOf" srcId="{42D9F08F-FCAE-485D-A89A-93D782BC97A5}" destId="{196E81D2-D978-4224-9ABE-E17DE2332B4D}" srcOrd="0" destOrd="0" presId="urn:microsoft.com/office/officeart/2018/2/layout/IconLabelList"/>
    <dgm:cxn modelId="{B1027835-7349-41C8-B8E4-8426CB4892CB}" srcId="{077034FF-1783-46FA-ADD8-D37AC3EF3963}" destId="{42D9F08F-FCAE-485D-A89A-93D782BC97A5}" srcOrd="1" destOrd="0" parTransId="{2E5337CC-BF3E-43BE-A234-512C7A71BD7E}" sibTransId="{B9D28E54-D9D9-4629-BBE6-DB45A28C4994}"/>
    <dgm:cxn modelId="{92982F50-5560-4E58-9B11-C83D947307A4}" srcId="{077034FF-1783-46FA-ADD8-D37AC3EF3963}" destId="{3FA5B8DE-3002-4FA3-9C13-75648FECE724}" srcOrd="2" destOrd="0" parTransId="{028F265F-2739-4578-A60F-2F69AAEA7FE6}" sibTransId="{670818AD-80B9-41BF-8BD9-341CD25539FD}"/>
    <dgm:cxn modelId="{F970517F-375F-4ADC-94E4-3672B4C4EF30}" type="presOf" srcId="{B233B3DE-018A-46EF-8DBD-B42369F6A4BA}" destId="{CFA47D47-D620-457C-956C-63727BD69DC4}" srcOrd="0" destOrd="0" presId="urn:microsoft.com/office/officeart/2018/2/layout/IconLabelList"/>
    <dgm:cxn modelId="{33CB8892-8DA5-41D2-9783-E4039CB37673}" type="presOf" srcId="{D3402A3B-8B9B-421A-9238-C6E7C09C9F6B}" destId="{4C627F00-AB34-4B9A-B772-3509D8D715DE}" srcOrd="0" destOrd="0" presId="urn:microsoft.com/office/officeart/2018/2/layout/IconLabelList"/>
    <dgm:cxn modelId="{6B8AAE94-E371-41D3-8757-40BF1D3785C1}" srcId="{077034FF-1783-46FA-ADD8-D37AC3EF3963}" destId="{D3402A3B-8B9B-421A-9238-C6E7C09C9F6B}" srcOrd="0" destOrd="0" parTransId="{E1FDD254-F54B-436D-A43A-A0C2B1A194C5}" sibTransId="{733ECD18-1DDC-42FE-9E39-04798BBED29F}"/>
    <dgm:cxn modelId="{F0399DBB-D86B-4410-9CC6-3A28418CC18C}" type="presOf" srcId="{3FA5B8DE-3002-4FA3-9C13-75648FECE724}" destId="{C1871F05-21F1-46C4-A71B-7CE2E8F2C9C4}" srcOrd="0" destOrd="0" presId="urn:microsoft.com/office/officeart/2018/2/layout/IconLabelList"/>
    <dgm:cxn modelId="{CFEC4BC6-E25A-4DEB-9C0E-ADAF497AB479}" type="presOf" srcId="{077034FF-1783-46FA-ADD8-D37AC3EF3963}" destId="{70F1AAB3-B410-4E0D-8712-03DF1A3593C9}" srcOrd="0" destOrd="0" presId="urn:microsoft.com/office/officeart/2018/2/layout/IconLabelList"/>
    <dgm:cxn modelId="{B064C2F2-32EB-4020-BFDC-6DE78D184930}" srcId="{077034FF-1783-46FA-ADD8-D37AC3EF3963}" destId="{B233B3DE-018A-46EF-8DBD-B42369F6A4BA}" srcOrd="3" destOrd="0" parTransId="{D2FB0191-115A-473B-9E4B-DA036D816A22}" sibTransId="{059A781F-9122-448E-9155-C79E76D8C88B}"/>
    <dgm:cxn modelId="{B83D4B7B-21EA-44DE-86CB-D795E878142F}" type="presParOf" srcId="{70F1AAB3-B410-4E0D-8712-03DF1A3593C9}" destId="{2010C4C3-A5E2-4899-A6CB-5294E1B4478B}" srcOrd="0" destOrd="0" presId="urn:microsoft.com/office/officeart/2018/2/layout/IconLabelList"/>
    <dgm:cxn modelId="{84FD74ED-A6F4-4805-A603-0E126AE74773}" type="presParOf" srcId="{2010C4C3-A5E2-4899-A6CB-5294E1B4478B}" destId="{35A8A6A3-8707-4FC0-AD6B-2EE5F4172D1B}" srcOrd="0" destOrd="0" presId="urn:microsoft.com/office/officeart/2018/2/layout/IconLabelList"/>
    <dgm:cxn modelId="{24EB3788-CDBB-4A48-862D-30719D2F166B}" type="presParOf" srcId="{2010C4C3-A5E2-4899-A6CB-5294E1B4478B}" destId="{881FB935-355F-4240-931A-2809BFACECDF}" srcOrd="1" destOrd="0" presId="urn:microsoft.com/office/officeart/2018/2/layout/IconLabelList"/>
    <dgm:cxn modelId="{EF185CDF-8D40-4B84-BF76-2FFD0B7D3BFF}" type="presParOf" srcId="{2010C4C3-A5E2-4899-A6CB-5294E1B4478B}" destId="{4C627F00-AB34-4B9A-B772-3509D8D715DE}" srcOrd="2" destOrd="0" presId="urn:microsoft.com/office/officeart/2018/2/layout/IconLabelList"/>
    <dgm:cxn modelId="{162B7179-3F2F-4E92-B9E3-23E4767C9F28}" type="presParOf" srcId="{70F1AAB3-B410-4E0D-8712-03DF1A3593C9}" destId="{4EF0A8FA-FFA7-4ED4-80CD-7C1F9932B7F8}" srcOrd="1" destOrd="0" presId="urn:microsoft.com/office/officeart/2018/2/layout/IconLabelList"/>
    <dgm:cxn modelId="{4B02C620-9AFA-4DFD-B5C6-FB091BB2742B}" type="presParOf" srcId="{70F1AAB3-B410-4E0D-8712-03DF1A3593C9}" destId="{31785F97-C58C-467F-83AA-5FE9A505ACA9}" srcOrd="2" destOrd="0" presId="urn:microsoft.com/office/officeart/2018/2/layout/IconLabelList"/>
    <dgm:cxn modelId="{CE4CD18C-BC31-464C-A228-D11B411B38F2}" type="presParOf" srcId="{31785F97-C58C-467F-83AA-5FE9A505ACA9}" destId="{362F6DBA-F67D-47AC-AB9D-0D8B42FC93C7}" srcOrd="0" destOrd="0" presId="urn:microsoft.com/office/officeart/2018/2/layout/IconLabelList"/>
    <dgm:cxn modelId="{C8342060-3D66-4A30-BBF9-18EA2BD79B87}" type="presParOf" srcId="{31785F97-C58C-467F-83AA-5FE9A505ACA9}" destId="{BEFAC289-EE46-4285-81D3-54BC9B2FC260}" srcOrd="1" destOrd="0" presId="urn:microsoft.com/office/officeart/2018/2/layout/IconLabelList"/>
    <dgm:cxn modelId="{C742ED33-3577-4F99-A67A-B367EDCE2B0D}" type="presParOf" srcId="{31785F97-C58C-467F-83AA-5FE9A505ACA9}" destId="{196E81D2-D978-4224-9ABE-E17DE2332B4D}" srcOrd="2" destOrd="0" presId="urn:microsoft.com/office/officeart/2018/2/layout/IconLabelList"/>
    <dgm:cxn modelId="{3B6B559A-8FA5-4088-B4C7-E07DE7135F6F}" type="presParOf" srcId="{70F1AAB3-B410-4E0D-8712-03DF1A3593C9}" destId="{8E78EFAF-2406-413F-B56B-25AC3F965E22}" srcOrd="3" destOrd="0" presId="urn:microsoft.com/office/officeart/2018/2/layout/IconLabelList"/>
    <dgm:cxn modelId="{DF257BCE-E4B6-42D7-AA95-C6FACCC6F123}" type="presParOf" srcId="{70F1AAB3-B410-4E0D-8712-03DF1A3593C9}" destId="{9CA68276-BAB4-4607-8CD3-5542EFFEE4DF}" srcOrd="4" destOrd="0" presId="urn:microsoft.com/office/officeart/2018/2/layout/IconLabelList"/>
    <dgm:cxn modelId="{2CAA2666-704C-41A3-A440-951983D54CF7}" type="presParOf" srcId="{9CA68276-BAB4-4607-8CD3-5542EFFEE4DF}" destId="{83F90ECE-9A03-4075-8610-E96416BA12CB}" srcOrd="0" destOrd="0" presId="urn:microsoft.com/office/officeart/2018/2/layout/IconLabelList"/>
    <dgm:cxn modelId="{D7DE9A7B-6DD0-48F8-AE7A-56E6471776BF}" type="presParOf" srcId="{9CA68276-BAB4-4607-8CD3-5542EFFEE4DF}" destId="{2A1B70B9-5117-4567-AC97-2FBB133F39FE}" srcOrd="1" destOrd="0" presId="urn:microsoft.com/office/officeart/2018/2/layout/IconLabelList"/>
    <dgm:cxn modelId="{6186448F-7D37-4352-A3A4-2F16A5147B20}" type="presParOf" srcId="{9CA68276-BAB4-4607-8CD3-5542EFFEE4DF}" destId="{C1871F05-21F1-46C4-A71B-7CE2E8F2C9C4}" srcOrd="2" destOrd="0" presId="urn:microsoft.com/office/officeart/2018/2/layout/IconLabelList"/>
    <dgm:cxn modelId="{E82F8AC0-428B-4BBF-B334-83E119991CB5}" type="presParOf" srcId="{70F1AAB3-B410-4E0D-8712-03DF1A3593C9}" destId="{705D299C-21C8-4698-BAA2-71C126B1FC87}" srcOrd="5" destOrd="0" presId="urn:microsoft.com/office/officeart/2018/2/layout/IconLabelList"/>
    <dgm:cxn modelId="{2846BF2B-DB6D-4AA1-928B-A8C3A2AB0914}" type="presParOf" srcId="{70F1AAB3-B410-4E0D-8712-03DF1A3593C9}" destId="{49109945-9EEB-4FC7-A02E-6E9BC3E47B14}" srcOrd="6" destOrd="0" presId="urn:microsoft.com/office/officeart/2018/2/layout/IconLabelList"/>
    <dgm:cxn modelId="{C31B7EE7-EF0A-404C-BCC0-D1F0DC484D3A}" type="presParOf" srcId="{49109945-9EEB-4FC7-A02E-6E9BC3E47B14}" destId="{674CBA16-F03B-4420-A0DE-E692E6C15064}" srcOrd="0" destOrd="0" presId="urn:microsoft.com/office/officeart/2018/2/layout/IconLabelList"/>
    <dgm:cxn modelId="{226ACA2F-55F8-4AF1-8E6F-7CC8FA28AFFE}" type="presParOf" srcId="{49109945-9EEB-4FC7-A02E-6E9BC3E47B14}" destId="{719683DD-EDE4-45F0-9F56-C9536EFB873E}" srcOrd="1" destOrd="0" presId="urn:microsoft.com/office/officeart/2018/2/layout/IconLabelList"/>
    <dgm:cxn modelId="{8B663A3C-33A3-4300-9524-3D63987D33AC}" type="presParOf" srcId="{49109945-9EEB-4FC7-A02E-6E9BC3E47B14}" destId="{CFA47D47-D620-457C-956C-63727BD69D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030F6C-F33E-48D5-BD05-1ECE00F18FB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59FA610-E035-4617-94B1-AD09CC7F8A1B}">
      <dgm:prSet/>
      <dgm:spPr/>
      <dgm:t>
        <a:bodyPr/>
        <a:lstStyle/>
        <a:p>
          <a:r>
            <a:rPr lang="en-US"/>
            <a:t>Companies leading in demand for high-value skills:</a:t>
          </a:r>
        </a:p>
      </dgm:t>
    </dgm:pt>
    <dgm:pt modelId="{C2FD6E55-94B1-46FC-BF3B-ADAA49C0ED1A}" type="parTrans" cxnId="{CE1B782D-4A82-4272-AA4C-D1153BF2CA30}">
      <dgm:prSet/>
      <dgm:spPr/>
      <dgm:t>
        <a:bodyPr/>
        <a:lstStyle/>
        <a:p>
          <a:endParaRPr lang="en-US"/>
        </a:p>
      </dgm:t>
    </dgm:pt>
    <dgm:pt modelId="{3A562137-1CCD-4DC9-814F-FF2A67287888}" type="sibTrans" cxnId="{CE1B782D-4A82-4272-AA4C-D1153BF2CA30}">
      <dgm:prSet/>
      <dgm:spPr/>
      <dgm:t>
        <a:bodyPr/>
        <a:lstStyle/>
        <a:p>
          <a:endParaRPr lang="en-US"/>
        </a:p>
      </dgm:t>
    </dgm:pt>
    <dgm:pt modelId="{B5A880B6-1F80-4C6C-932F-7071C54788FC}">
      <dgm:prSet/>
      <dgm:spPr/>
      <dgm:t>
        <a:bodyPr/>
        <a:lstStyle/>
        <a:p>
          <a:r>
            <a:rPr lang="en-US"/>
            <a:t>- Recruiting From Scratch</a:t>
          </a:r>
        </a:p>
      </dgm:t>
    </dgm:pt>
    <dgm:pt modelId="{58CE6AE6-288E-48F4-AA8C-B34A335C10A6}" type="parTrans" cxnId="{4DDFEFF3-B47B-4101-8519-A816E949A9D3}">
      <dgm:prSet/>
      <dgm:spPr/>
      <dgm:t>
        <a:bodyPr/>
        <a:lstStyle/>
        <a:p>
          <a:endParaRPr lang="en-US"/>
        </a:p>
      </dgm:t>
    </dgm:pt>
    <dgm:pt modelId="{F8803D0E-4A2E-4D3F-82F4-A1E342829EDC}" type="sibTrans" cxnId="{4DDFEFF3-B47B-4101-8519-A816E949A9D3}">
      <dgm:prSet/>
      <dgm:spPr/>
      <dgm:t>
        <a:bodyPr/>
        <a:lstStyle/>
        <a:p>
          <a:endParaRPr lang="en-US"/>
        </a:p>
      </dgm:t>
    </dgm:pt>
    <dgm:pt modelId="{B2926611-0589-4144-9A38-0D40F2165B5C}">
      <dgm:prSet/>
      <dgm:spPr/>
      <dgm:t>
        <a:bodyPr/>
        <a:lstStyle/>
        <a:p>
          <a:r>
            <a:rPr lang="en-US"/>
            <a:t>- Booz Allen Hamilton</a:t>
          </a:r>
        </a:p>
      </dgm:t>
    </dgm:pt>
    <dgm:pt modelId="{9F1FC3BB-3D9E-43B6-87E3-408844F1AB1A}" type="parTrans" cxnId="{46018EA4-A5A9-4CDE-BB29-C6175613908A}">
      <dgm:prSet/>
      <dgm:spPr/>
      <dgm:t>
        <a:bodyPr/>
        <a:lstStyle/>
        <a:p>
          <a:endParaRPr lang="en-US"/>
        </a:p>
      </dgm:t>
    </dgm:pt>
    <dgm:pt modelId="{6AFC99F4-462F-44EF-820C-E53F1672E941}" type="sibTrans" cxnId="{46018EA4-A5A9-4CDE-BB29-C6175613908A}">
      <dgm:prSet/>
      <dgm:spPr/>
      <dgm:t>
        <a:bodyPr/>
        <a:lstStyle/>
        <a:p>
          <a:endParaRPr lang="en-US"/>
        </a:p>
      </dgm:t>
    </dgm:pt>
    <dgm:pt modelId="{BA33C3DD-5B7E-4A26-9587-8E8A519B0EE5}">
      <dgm:prSet/>
      <dgm:spPr/>
      <dgm:t>
        <a:bodyPr/>
        <a:lstStyle/>
        <a:p>
          <a:r>
            <a:rPr lang="en-US"/>
            <a:t>- CVS Health</a:t>
          </a:r>
        </a:p>
      </dgm:t>
    </dgm:pt>
    <dgm:pt modelId="{21B57521-4FDC-4AF4-97F4-022F48F0DD3A}" type="parTrans" cxnId="{4B42EC1A-D14E-41BD-AC49-F405F4D1E6F5}">
      <dgm:prSet/>
      <dgm:spPr/>
      <dgm:t>
        <a:bodyPr/>
        <a:lstStyle/>
        <a:p>
          <a:endParaRPr lang="en-US"/>
        </a:p>
      </dgm:t>
    </dgm:pt>
    <dgm:pt modelId="{E2142DB7-1E5A-47B3-84CF-C31D83F90463}" type="sibTrans" cxnId="{4B42EC1A-D14E-41BD-AC49-F405F4D1E6F5}">
      <dgm:prSet/>
      <dgm:spPr/>
      <dgm:t>
        <a:bodyPr/>
        <a:lstStyle/>
        <a:p>
          <a:endParaRPr lang="en-US"/>
        </a:p>
      </dgm:t>
    </dgm:pt>
    <dgm:pt modelId="{C3492129-E8A5-41E8-96C8-CBA662C0A95E}">
      <dgm:prSet/>
      <dgm:spPr/>
      <dgm:t>
        <a:bodyPr/>
        <a:lstStyle/>
        <a:p>
          <a:r>
            <a:rPr lang="en-US"/>
            <a:t>- Microsoft and Northrop Grumman are also significant players</a:t>
          </a:r>
        </a:p>
      </dgm:t>
    </dgm:pt>
    <dgm:pt modelId="{820F84E1-ACBF-49F6-9762-61F391A8BC43}" type="parTrans" cxnId="{6A844FA9-FBDE-4D4F-A472-3BDF707F8595}">
      <dgm:prSet/>
      <dgm:spPr/>
      <dgm:t>
        <a:bodyPr/>
        <a:lstStyle/>
        <a:p>
          <a:endParaRPr lang="en-US"/>
        </a:p>
      </dgm:t>
    </dgm:pt>
    <dgm:pt modelId="{B5D27836-0AF5-4BC5-BF6D-C8BB3D5217C5}" type="sibTrans" cxnId="{6A844FA9-FBDE-4D4F-A472-3BDF707F8595}">
      <dgm:prSet/>
      <dgm:spPr/>
      <dgm:t>
        <a:bodyPr/>
        <a:lstStyle/>
        <a:p>
          <a:endParaRPr lang="en-US"/>
        </a:p>
      </dgm:t>
    </dgm:pt>
    <dgm:pt modelId="{4B96D480-3C08-4A8A-B7AC-40CB418345A2}" type="pres">
      <dgm:prSet presAssocID="{93030F6C-F33E-48D5-BD05-1ECE00F18FBB}" presName="root" presStyleCnt="0">
        <dgm:presLayoutVars>
          <dgm:dir/>
          <dgm:resizeHandles val="exact"/>
        </dgm:presLayoutVars>
      </dgm:prSet>
      <dgm:spPr/>
    </dgm:pt>
    <dgm:pt modelId="{01819956-DA55-47CE-8900-267F57108F78}" type="pres">
      <dgm:prSet presAssocID="{659FA610-E035-4617-94B1-AD09CC7F8A1B}" presName="compNode" presStyleCnt="0"/>
      <dgm:spPr/>
    </dgm:pt>
    <dgm:pt modelId="{F738F6BD-3135-4E52-B802-FD33EFFAAF22}" type="pres">
      <dgm:prSet presAssocID="{659FA610-E035-4617-94B1-AD09CC7F8A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3005AC0-558E-44F6-9B91-33DDAE683B44}" type="pres">
      <dgm:prSet presAssocID="{659FA610-E035-4617-94B1-AD09CC7F8A1B}" presName="spaceRect" presStyleCnt="0"/>
      <dgm:spPr/>
    </dgm:pt>
    <dgm:pt modelId="{8AEB8B08-628F-46BB-B8E1-92C4A14BB937}" type="pres">
      <dgm:prSet presAssocID="{659FA610-E035-4617-94B1-AD09CC7F8A1B}" presName="textRect" presStyleLbl="revTx" presStyleIdx="0" presStyleCnt="5">
        <dgm:presLayoutVars>
          <dgm:chMax val="1"/>
          <dgm:chPref val="1"/>
        </dgm:presLayoutVars>
      </dgm:prSet>
      <dgm:spPr/>
    </dgm:pt>
    <dgm:pt modelId="{1F17C69B-CB98-4F42-B6E5-386BB3EE0806}" type="pres">
      <dgm:prSet presAssocID="{3A562137-1CCD-4DC9-814F-FF2A67287888}" presName="sibTrans" presStyleCnt="0"/>
      <dgm:spPr/>
    </dgm:pt>
    <dgm:pt modelId="{D781773C-A24F-405D-87D3-E8BFB8538663}" type="pres">
      <dgm:prSet presAssocID="{B5A880B6-1F80-4C6C-932F-7071C54788FC}" presName="compNode" presStyleCnt="0"/>
      <dgm:spPr/>
    </dgm:pt>
    <dgm:pt modelId="{42A7D443-DCD6-4E89-8D03-D963F408F0CB}" type="pres">
      <dgm:prSet presAssocID="{B5A880B6-1F80-4C6C-932F-7071C54788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9384EE0-75B9-4425-A800-98D1F14F3ECF}" type="pres">
      <dgm:prSet presAssocID="{B5A880B6-1F80-4C6C-932F-7071C54788FC}" presName="spaceRect" presStyleCnt="0"/>
      <dgm:spPr/>
    </dgm:pt>
    <dgm:pt modelId="{414F8D56-D8B3-4329-8873-B2C8C606591C}" type="pres">
      <dgm:prSet presAssocID="{B5A880B6-1F80-4C6C-932F-7071C54788FC}" presName="textRect" presStyleLbl="revTx" presStyleIdx="1" presStyleCnt="5">
        <dgm:presLayoutVars>
          <dgm:chMax val="1"/>
          <dgm:chPref val="1"/>
        </dgm:presLayoutVars>
      </dgm:prSet>
      <dgm:spPr/>
    </dgm:pt>
    <dgm:pt modelId="{CBFB07E6-9536-4A38-9147-36FE595BB22F}" type="pres">
      <dgm:prSet presAssocID="{F8803D0E-4A2E-4D3F-82F4-A1E342829EDC}" presName="sibTrans" presStyleCnt="0"/>
      <dgm:spPr/>
    </dgm:pt>
    <dgm:pt modelId="{D58D40CA-E4D4-4D3E-8DA9-AEDB0003857B}" type="pres">
      <dgm:prSet presAssocID="{B2926611-0589-4144-9A38-0D40F2165B5C}" presName="compNode" presStyleCnt="0"/>
      <dgm:spPr/>
    </dgm:pt>
    <dgm:pt modelId="{5A64D354-7AA6-4ABC-8AF2-D4DCBE38E1E4}" type="pres">
      <dgm:prSet presAssocID="{B2926611-0589-4144-9A38-0D40F2165B5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A590056-9D4A-42EA-99CA-585EDB067F51}" type="pres">
      <dgm:prSet presAssocID="{B2926611-0589-4144-9A38-0D40F2165B5C}" presName="spaceRect" presStyleCnt="0"/>
      <dgm:spPr/>
    </dgm:pt>
    <dgm:pt modelId="{AED95096-7AB9-4F3C-BABA-19794BC600C9}" type="pres">
      <dgm:prSet presAssocID="{B2926611-0589-4144-9A38-0D40F2165B5C}" presName="textRect" presStyleLbl="revTx" presStyleIdx="2" presStyleCnt="5">
        <dgm:presLayoutVars>
          <dgm:chMax val="1"/>
          <dgm:chPref val="1"/>
        </dgm:presLayoutVars>
      </dgm:prSet>
      <dgm:spPr/>
    </dgm:pt>
    <dgm:pt modelId="{346E2A6E-8859-4060-9333-9F64EDB650EC}" type="pres">
      <dgm:prSet presAssocID="{6AFC99F4-462F-44EF-820C-E53F1672E941}" presName="sibTrans" presStyleCnt="0"/>
      <dgm:spPr/>
    </dgm:pt>
    <dgm:pt modelId="{21B67CD0-4D5E-42E3-9A1E-B24AE8435596}" type="pres">
      <dgm:prSet presAssocID="{BA33C3DD-5B7E-4A26-9587-8E8A519B0EE5}" presName="compNode" presStyleCnt="0"/>
      <dgm:spPr/>
    </dgm:pt>
    <dgm:pt modelId="{A2DAE080-FC19-42C0-A022-B330021DBB20}" type="pres">
      <dgm:prSet presAssocID="{BA33C3DD-5B7E-4A26-9587-8E8A519B0E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626C36A-B80D-49FB-882F-F1BDB8F84B44}" type="pres">
      <dgm:prSet presAssocID="{BA33C3DD-5B7E-4A26-9587-8E8A519B0EE5}" presName="spaceRect" presStyleCnt="0"/>
      <dgm:spPr/>
    </dgm:pt>
    <dgm:pt modelId="{88EA406C-A854-4DC7-8160-C4A804DBCD6B}" type="pres">
      <dgm:prSet presAssocID="{BA33C3DD-5B7E-4A26-9587-8E8A519B0EE5}" presName="textRect" presStyleLbl="revTx" presStyleIdx="3" presStyleCnt="5">
        <dgm:presLayoutVars>
          <dgm:chMax val="1"/>
          <dgm:chPref val="1"/>
        </dgm:presLayoutVars>
      </dgm:prSet>
      <dgm:spPr/>
    </dgm:pt>
    <dgm:pt modelId="{DF17F5AC-0867-440D-AF88-4354A3D74BF6}" type="pres">
      <dgm:prSet presAssocID="{E2142DB7-1E5A-47B3-84CF-C31D83F90463}" presName="sibTrans" presStyleCnt="0"/>
      <dgm:spPr/>
    </dgm:pt>
    <dgm:pt modelId="{C3E0E977-F030-4979-9D62-371FB45BB120}" type="pres">
      <dgm:prSet presAssocID="{C3492129-E8A5-41E8-96C8-CBA662C0A95E}" presName="compNode" presStyleCnt="0"/>
      <dgm:spPr/>
    </dgm:pt>
    <dgm:pt modelId="{0C93C3E4-10E7-4E51-A0AC-8663C6253D6B}" type="pres">
      <dgm:prSet presAssocID="{C3492129-E8A5-41E8-96C8-CBA662C0A9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B27776E6-D0D2-4920-9A3D-1C4EB4054D6A}" type="pres">
      <dgm:prSet presAssocID="{C3492129-E8A5-41E8-96C8-CBA662C0A95E}" presName="spaceRect" presStyleCnt="0"/>
      <dgm:spPr/>
    </dgm:pt>
    <dgm:pt modelId="{941751D5-5C2D-4572-9A2D-F108CA0EB8CD}" type="pres">
      <dgm:prSet presAssocID="{C3492129-E8A5-41E8-96C8-CBA662C0A95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3D7790C-B98E-4143-986E-DC50E2BFC91B}" type="presOf" srcId="{B5A880B6-1F80-4C6C-932F-7071C54788FC}" destId="{414F8D56-D8B3-4329-8873-B2C8C606591C}" srcOrd="0" destOrd="0" presId="urn:microsoft.com/office/officeart/2018/2/layout/IconLabelList"/>
    <dgm:cxn modelId="{4B42EC1A-D14E-41BD-AC49-F405F4D1E6F5}" srcId="{93030F6C-F33E-48D5-BD05-1ECE00F18FBB}" destId="{BA33C3DD-5B7E-4A26-9587-8E8A519B0EE5}" srcOrd="3" destOrd="0" parTransId="{21B57521-4FDC-4AF4-97F4-022F48F0DD3A}" sibTransId="{E2142DB7-1E5A-47B3-84CF-C31D83F90463}"/>
    <dgm:cxn modelId="{CEEB6C22-E212-44D6-92EA-93F70CF71731}" type="presOf" srcId="{B2926611-0589-4144-9A38-0D40F2165B5C}" destId="{AED95096-7AB9-4F3C-BABA-19794BC600C9}" srcOrd="0" destOrd="0" presId="urn:microsoft.com/office/officeart/2018/2/layout/IconLabelList"/>
    <dgm:cxn modelId="{CE1B782D-4A82-4272-AA4C-D1153BF2CA30}" srcId="{93030F6C-F33E-48D5-BD05-1ECE00F18FBB}" destId="{659FA610-E035-4617-94B1-AD09CC7F8A1B}" srcOrd="0" destOrd="0" parTransId="{C2FD6E55-94B1-46FC-BF3B-ADAA49C0ED1A}" sibTransId="{3A562137-1CCD-4DC9-814F-FF2A67287888}"/>
    <dgm:cxn modelId="{789C952D-DBDA-441E-A59C-6EEC23A1684D}" type="presOf" srcId="{93030F6C-F33E-48D5-BD05-1ECE00F18FBB}" destId="{4B96D480-3C08-4A8A-B7AC-40CB418345A2}" srcOrd="0" destOrd="0" presId="urn:microsoft.com/office/officeart/2018/2/layout/IconLabelList"/>
    <dgm:cxn modelId="{526C7479-0F07-4AFB-A0FA-AA016F29EB92}" type="presOf" srcId="{C3492129-E8A5-41E8-96C8-CBA662C0A95E}" destId="{941751D5-5C2D-4572-9A2D-F108CA0EB8CD}" srcOrd="0" destOrd="0" presId="urn:microsoft.com/office/officeart/2018/2/layout/IconLabelList"/>
    <dgm:cxn modelId="{46018EA4-A5A9-4CDE-BB29-C6175613908A}" srcId="{93030F6C-F33E-48D5-BD05-1ECE00F18FBB}" destId="{B2926611-0589-4144-9A38-0D40F2165B5C}" srcOrd="2" destOrd="0" parTransId="{9F1FC3BB-3D9E-43B6-87E3-408844F1AB1A}" sibTransId="{6AFC99F4-462F-44EF-820C-E53F1672E941}"/>
    <dgm:cxn modelId="{6A844FA9-FBDE-4D4F-A472-3BDF707F8595}" srcId="{93030F6C-F33E-48D5-BD05-1ECE00F18FBB}" destId="{C3492129-E8A5-41E8-96C8-CBA662C0A95E}" srcOrd="4" destOrd="0" parTransId="{820F84E1-ACBF-49F6-9762-61F391A8BC43}" sibTransId="{B5D27836-0AF5-4BC5-BF6D-C8BB3D5217C5}"/>
    <dgm:cxn modelId="{E8DFC0B6-7971-47CD-9CD8-7F5D11C631E9}" type="presOf" srcId="{BA33C3DD-5B7E-4A26-9587-8E8A519B0EE5}" destId="{88EA406C-A854-4DC7-8160-C4A804DBCD6B}" srcOrd="0" destOrd="0" presId="urn:microsoft.com/office/officeart/2018/2/layout/IconLabelList"/>
    <dgm:cxn modelId="{CEDACDC8-EBBD-4CB0-922E-A3F299FFF54A}" type="presOf" srcId="{659FA610-E035-4617-94B1-AD09CC7F8A1B}" destId="{8AEB8B08-628F-46BB-B8E1-92C4A14BB937}" srcOrd="0" destOrd="0" presId="urn:microsoft.com/office/officeart/2018/2/layout/IconLabelList"/>
    <dgm:cxn modelId="{4DDFEFF3-B47B-4101-8519-A816E949A9D3}" srcId="{93030F6C-F33E-48D5-BD05-1ECE00F18FBB}" destId="{B5A880B6-1F80-4C6C-932F-7071C54788FC}" srcOrd="1" destOrd="0" parTransId="{58CE6AE6-288E-48F4-AA8C-B34A335C10A6}" sibTransId="{F8803D0E-4A2E-4D3F-82F4-A1E342829EDC}"/>
    <dgm:cxn modelId="{9DD7B5CD-3F46-4801-8C9B-EC7AD00747A4}" type="presParOf" srcId="{4B96D480-3C08-4A8A-B7AC-40CB418345A2}" destId="{01819956-DA55-47CE-8900-267F57108F78}" srcOrd="0" destOrd="0" presId="urn:microsoft.com/office/officeart/2018/2/layout/IconLabelList"/>
    <dgm:cxn modelId="{89584BD9-7AFF-493B-B7E1-6AEA7B160E48}" type="presParOf" srcId="{01819956-DA55-47CE-8900-267F57108F78}" destId="{F738F6BD-3135-4E52-B802-FD33EFFAAF22}" srcOrd="0" destOrd="0" presId="urn:microsoft.com/office/officeart/2018/2/layout/IconLabelList"/>
    <dgm:cxn modelId="{2F8BDB1B-8234-4656-9554-BFD25D67AB22}" type="presParOf" srcId="{01819956-DA55-47CE-8900-267F57108F78}" destId="{53005AC0-558E-44F6-9B91-33DDAE683B44}" srcOrd="1" destOrd="0" presId="urn:microsoft.com/office/officeart/2018/2/layout/IconLabelList"/>
    <dgm:cxn modelId="{34CEC7A1-EA5C-46EC-86F0-53AA488CA6C2}" type="presParOf" srcId="{01819956-DA55-47CE-8900-267F57108F78}" destId="{8AEB8B08-628F-46BB-B8E1-92C4A14BB937}" srcOrd="2" destOrd="0" presId="urn:microsoft.com/office/officeart/2018/2/layout/IconLabelList"/>
    <dgm:cxn modelId="{72729006-E096-448C-B671-5E28B1761721}" type="presParOf" srcId="{4B96D480-3C08-4A8A-B7AC-40CB418345A2}" destId="{1F17C69B-CB98-4F42-B6E5-386BB3EE0806}" srcOrd="1" destOrd="0" presId="urn:microsoft.com/office/officeart/2018/2/layout/IconLabelList"/>
    <dgm:cxn modelId="{1A5B4C29-51BD-4DF6-92C0-04AA2F6AB122}" type="presParOf" srcId="{4B96D480-3C08-4A8A-B7AC-40CB418345A2}" destId="{D781773C-A24F-405D-87D3-E8BFB8538663}" srcOrd="2" destOrd="0" presId="urn:microsoft.com/office/officeart/2018/2/layout/IconLabelList"/>
    <dgm:cxn modelId="{C1E1EA6E-7064-497E-AD7E-A650F1D018FA}" type="presParOf" srcId="{D781773C-A24F-405D-87D3-E8BFB8538663}" destId="{42A7D443-DCD6-4E89-8D03-D963F408F0CB}" srcOrd="0" destOrd="0" presId="urn:microsoft.com/office/officeart/2018/2/layout/IconLabelList"/>
    <dgm:cxn modelId="{C8632B7A-89D4-4C85-80C6-0525B164837E}" type="presParOf" srcId="{D781773C-A24F-405D-87D3-E8BFB8538663}" destId="{C9384EE0-75B9-4425-A800-98D1F14F3ECF}" srcOrd="1" destOrd="0" presId="urn:microsoft.com/office/officeart/2018/2/layout/IconLabelList"/>
    <dgm:cxn modelId="{684BB05C-908E-4AEE-A5BF-13F5A2D2CAEA}" type="presParOf" srcId="{D781773C-A24F-405D-87D3-E8BFB8538663}" destId="{414F8D56-D8B3-4329-8873-B2C8C606591C}" srcOrd="2" destOrd="0" presId="urn:microsoft.com/office/officeart/2018/2/layout/IconLabelList"/>
    <dgm:cxn modelId="{67723038-987F-4069-80FF-6EBEF1907E45}" type="presParOf" srcId="{4B96D480-3C08-4A8A-B7AC-40CB418345A2}" destId="{CBFB07E6-9536-4A38-9147-36FE595BB22F}" srcOrd="3" destOrd="0" presId="urn:microsoft.com/office/officeart/2018/2/layout/IconLabelList"/>
    <dgm:cxn modelId="{2CCB594F-23F8-4058-A602-33DF77FF2098}" type="presParOf" srcId="{4B96D480-3C08-4A8A-B7AC-40CB418345A2}" destId="{D58D40CA-E4D4-4D3E-8DA9-AEDB0003857B}" srcOrd="4" destOrd="0" presId="urn:microsoft.com/office/officeart/2018/2/layout/IconLabelList"/>
    <dgm:cxn modelId="{8C8E96DB-E92B-40CB-A991-331467BEA3D7}" type="presParOf" srcId="{D58D40CA-E4D4-4D3E-8DA9-AEDB0003857B}" destId="{5A64D354-7AA6-4ABC-8AF2-D4DCBE38E1E4}" srcOrd="0" destOrd="0" presId="urn:microsoft.com/office/officeart/2018/2/layout/IconLabelList"/>
    <dgm:cxn modelId="{2D439FDC-DC39-4FB2-95AA-6EDA4E422B30}" type="presParOf" srcId="{D58D40CA-E4D4-4D3E-8DA9-AEDB0003857B}" destId="{AA590056-9D4A-42EA-99CA-585EDB067F51}" srcOrd="1" destOrd="0" presId="urn:microsoft.com/office/officeart/2018/2/layout/IconLabelList"/>
    <dgm:cxn modelId="{BB443AF5-A654-4DA7-9C1E-7D9826C8EBD8}" type="presParOf" srcId="{D58D40CA-E4D4-4D3E-8DA9-AEDB0003857B}" destId="{AED95096-7AB9-4F3C-BABA-19794BC600C9}" srcOrd="2" destOrd="0" presId="urn:microsoft.com/office/officeart/2018/2/layout/IconLabelList"/>
    <dgm:cxn modelId="{C339DC3E-160F-406B-96EE-EEE10906FB6D}" type="presParOf" srcId="{4B96D480-3C08-4A8A-B7AC-40CB418345A2}" destId="{346E2A6E-8859-4060-9333-9F64EDB650EC}" srcOrd="5" destOrd="0" presId="urn:microsoft.com/office/officeart/2018/2/layout/IconLabelList"/>
    <dgm:cxn modelId="{4847C80D-008C-4F25-A823-40D2897033B4}" type="presParOf" srcId="{4B96D480-3C08-4A8A-B7AC-40CB418345A2}" destId="{21B67CD0-4D5E-42E3-9A1E-B24AE8435596}" srcOrd="6" destOrd="0" presId="urn:microsoft.com/office/officeart/2018/2/layout/IconLabelList"/>
    <dgm:cxn modelId="{6DAC6660-B7DB-484A-A9A7-A21F62273873}" type="presParOf" srcId="{21B67CD0-4D5E-42E3-9A1E-B24AE8435596}" destId="{A2DAE080-FC19-42C0-A022-B330021DBB20}" srcOrd="0" destOrd="0" presId="urn:microsoft.com/office/officeart/2018/2/layout/IconLabelList"/>
    <dgm:cxn modelId="{2C4830D9-A2AB-4C1A-8A64-E981CEC2BA47}" type="presParOf" srcId="{21B67CD0-4D5E-42E3-9A1E-B24AE8435596}" destId="{7626C36A-B80D-49FB-882F-F1BDB8F84B44}" srcOrd="1" destOrd="0" presId="urn:microsoft.com/office/officeart/2018/2/layout/IconLabelList"/>
    <dgm:cxn modelId="{A22F4197-B8B0-46D9-9B4B-FCE126C45ED4}" type="presParOf" srcId="{21B67CD0-4D5E-42E3-9A1E-B24AE8435596}" destId="{88EA406C-A854-4DC7-8160-C4A804DBCD6B}" srcOrd="2" destOrd="0" presId="urn:microsoft.com/office/officeart/2018/2/layout/IconLabelList"/>
    <dgm:cxn modelId="{AF933C8A-BAC4-45E6-BDE4-3696C2F86A8B}" type="presParOf" srcId="{4B96D480-3C08-4A8A-B7AC-40CB418345A2}" destId="{DF17F5AC-0867-440D-AF88-4354A3D74BF6}" srcOrd="7" destOrd="0" presId="urn:microsoft.com/office/officeart/2018/2/layout/IconLabelList"/>
    <dgm:cxn modelId="{62604E25-6744-4BAC-BA8E-135CAE358098}" type="presParOf" srcId="{4B96D480-3C08-4A8A-B7AC-40CB418345A2}" destId="{C3E0E977-F030-4979-9D62-371FB45BB120}" srcOrd="8" destOrd="0" presId="urn:microsoft.com/office/officeart/2018/2/layout/IconLabelList"/>
    <dgm:cxn modelId="{D53C8F89-F8EA-4E11-992A-0811B7F2ED0D}" type="presParOf" srcId="{C3E0E977-F030-4979-9D62-371FB45BB120}" destId="{0C93C3E4-10E7-4E51-A0AC-8663C6253D6B}" srcOrd="0" destOrd="0" presId="urn:microsoft.com/office/officeart/2018/2/layout/IconLabelList"/>
    <dgm:cxn modelId="{966D7633-B815-4A1F-9838-432277C020FA}" type="presParOf" srcId="{C3E0E977-F030-4979-9D62-371FB45BB120}" destId="{B27776E6-D0D2-4920-9A3D-1C4EB4054D6A}" srcOrd="1" destOrd="0" presId="urn:microsoft.com/office/officeart/2018/2/layout/IconLabelList"/>
    <dgm:cxn modelId="{07973B49-9BBE-4721-9522-9D3A996F4472}" type="presParOf" srcId="{C3E0E977-F030-4979-9D62-371FB45BB120}" destId="{941751D5-5C2D-4572-9A2D-F108CA0EB8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430FBA-1F5D-4F21-A6EC-0C2303AD4C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74E2F1-6863-491F-9663-2E76ED747FE8}">
      <dgm:prSet/>
      <dgm:spPr/>
      <dgm:t>
        <a:bodyPr/>
        <a:lstStyle/>
        <a:p>
          <a:r>
            <a:rPr lang="en-US"/>
            <a:t>Skill trends show evolving demand:</a:t>
          </a:r>
        </a:p>
      </dgm:t>
    </dgm:pt>
    <dgm:pt modelId="{A056DE09-FBE4-4F44-A7F4-B0395553B37B}" type="parTrans" cxnId="{C40CA228-D779-46F1-AA84-7A6BF252D762}">
      <dgm:prSet/>
      <dgm:spPr/>
      <dgm:t>
        <a:bodyPr/>
        <a:lstStyle/>
        <a:p>
          <a:endParaRPr lang="en-US"/>
        </a:p>
      </dgm:t>
    </dgm:pt>
    <dgm:pt modelId="{5A95E6A4-3303-4BE3-BDE5-94B49A5655A1}" type="sibTrans" cxnId="{C40CA228-D779-46F1-AA84-7A6BF252D762}">
      <dgm:prSet/>
      <dgm:spPr/>
      <dgm:t>
        <a:bodyPr/>
        <a:lstStyle/>
        <a:p>
          <a:endParaRPr lang="en-US"/>
        </a:p>
      </dgm:t>
    </dgm:pt>
    <dgm:pt modelId="{4D51A77C-9158-4691-97C0-949DB25FD2ED}">
      <dgm:prSet/>
      <dgm:spPr/>
      <dgm:t>
        <a:bodyPr/>
        <a:lstStyle/>
        <a:p>
          <a:r>
            <a:rPr lang="en-US"/>
            <a:t>- Python and Machine Learning consistently high in demand</a:t>
          </a:r>
        </a:p>
      </dgm:t>
    </dgm:pt>
    <dgm:pt modelId="{C6B23133-34E0-4347-B66A-0D2A9BDB6777}" type="parTrans" cxnId="{39295C8E-86B3-460D-83C5-5924CA9DC768}">
      <dgm:prSet/>
      <dgm:spPr/>
      <dgm:t>
        <a:bodyPr/>
        <a:lstStyle/>
        <a:p>
          <a:endParaRPr lang="en-US"/>
        </a:p>
      </dgm:t>
    </dgm:pt>
    <dgm:pt modelId="{10D366EA-7EAA-450A-85B9-019BA8D2F242}" type="sibTrans" cxnId="{39295C8E-86B3-460D-83C5-5924CA9DC768}">
      <dgm:prSet/>
      <dgm:spPr/>
      <dgm:t>
        <a:bodyPr/>
        <a:lstStyle/>
        <a:p>
          <a:endParaRPr lang="en-US"/>
        </a:p>
      </dgm:t>
    </dgm:pt>
    <dgm:pt modelId="{F4FBD82D-9422-4D03-B9CD-8F5A35E50521}">
      <dgm:prSet/>
      <dgm:spPr/>
      <dgm:t>
        <a:bodyPr/>
        <a:lstStyle/>
        <a:p>
          <a:r>
            <a:rPr lang="en-US"/>
            <a:t>- Cloud skills maintain steady growth</a:t>
          </a:r>
        </a:p>
      </dgm:t>
    </dgm:pt>
    <dgm:pt modelId="{A3CF5598-441F-4A23-B45B-94D07CFA3A66}" type="parTrans" cxnId="{CEFB56FD-E79E-45D8-B06B-B100F76BACC2}">
      <dgm:prSet/>
      <dgm:spPr/>
      <dgm:t>
        <a:bodyPr/>
        <a:lstStyle/>
        <a:p>
          <a:endParaRPr lang="en-US"/>
        </a:p>
      </dgm:t>
    </dgm:pt>
    <dgm:pt modelId="{4E00C8A3-33D3-40AF-9BED-E496331A809A}" type="sibTrans" cxnId="{CEFB56FD-E79E-45D8-B06B-B100F76BACC2}">
      <dgm:prSet/>
      <dgm:spPr/>
      <dgm:t>
        <a:bodyPr/>
        <a:lstStyle/>
        <a:p>
          <a:endParaRPr lang="en-US"/>
        </a:p>
      </dgm:t>
    </dgm:pt>
    <dgm:pt modelId="{7AE873E7-B460-406F-9E8B-2537E0BB6D86}">
      <dgm:prSet/>
      <dgm:spPr/>
      <dgm:t>
        <a:bodyPr/>
        <a:lstStyle/>
        <a:p>
          <a:r>
            <a:rPr lang="en-US"/>
            <a:t>- Deep learning frameworks see periodic spikes indicating project-specific needs</a:t>
          </a:r>
        </a:p>
      </dgm:t>
    </dgm:pt>
    <dgm:pt modelId="{AD11CF29-BF96-4136-8DAC-D9C3EBA5A338}" type="parTrans" cxnId="{92A931A1-4A3D-4E8F-9E75-9751ACBFB7E7}">
      <dgm:prSet/>
      <dgm:spPr/>
      <dgm:t>
        <a:bodyPr/>
        <a:lstStyle/>
        <a:p>
          <a:endParaRPr lang="en-US"/>
        </a:p>
      </dgm:t>
    </dgm:pt>
    <dgm:pt modelId="{8E108CF1-F0BF-4E63-933A-E0EA3BEFD6D1}" type="sibTrans" cxnId="{92A931A1-4A3D-4E8F-9E75-9751ACBFB7E7}">
      <dgm:prSet/>
      <dgm:spPr/>
      <dgm:t>
        <a:bodyPr/>
        <a:lstStyle/>
        <a:p>
          <a:endParaRPr lang="en-US"/>
        </a:p>
      </dgm:t>
    </dgm:pt>
    <dgm:pt modelId="{EA18F6AC-3D04-4541-B273-4B23D13B6D87}" type="pres">
      <dgm:prSet presAssocID="{64430FBA-1F5D-4F21-A6EC-0C2303AD4CCD}" presName="root" presStyleCnt="0">
        <dgm:presLayoutVars>
          <dgm:dir/>
          <dgm:resizeHandles val="exact"/>
        </dgm:presLayoutVars>
      </dgm:prSet>
      <dgm:spPr/>
    </dgm:pt>
    <dgm:pt modelId="{995D31E4-2824-4EAE-AAF6-D757C37DCD02}" type="pres">
      <dgm:prSet presAssocID="{6D74E2F1-6863-491F-9663-2E76ED747FE8}" presName="compNode" presStyleCnt="0"/>
      <dgm:spPr/>
    </dgm:pt>
    <dgm:pt modelId="{19957187-5225-49CA-9C63-10B3808CE4EA}" type="pres">
      <dgm:prSet presAssocID="{6D74E2F1-6863-491F-9663-2E76ED747FE8}" presName="bgRect" presStyleLbl="bgShp" presStyleIdx="0" presStyleCnt="4"/>
      <dgm:spPr/>
    </dgm:pt>
    <dgm:pt modelId="{F6C8C157-7595-4DB3-9616-0C88B399751F}" type="pres">
      <dgm:prSet presAssocID="{6D74E2F1-6863-491F-9663-2E76ED747F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5D38AA62-6BEC-4C59-8B11-3175E3C9665A}" type="pres">
      <dgm:prSet presAssocID="{6D74E2F1-6863-491F-9663-2E76ED747FE8}" presName="spaceRect" presStyleCnt="0"/>
      <dgm:spPr/>
    </dgm:pt>
    <dgm:pt modelId="{AC040152-30C1-4FDC-8EAA-AE66DD76C722}" type="pres">
      <dgm:prSet presAssocID="{6D74E2F1-6863-491F-9663-2E76ED747FE8}" presName="parTx" presStyleLbl="revTx" presStyleIdx="0" presStyleCnt="4">
        <dgm:presLayoutVars>
          <dgm:chMax val="0"/>
          <dgm:chPref val="0"/>
        </dgm:presLayoutVars>
      </dgm:prSet>
      <dgm:spPr/>
    </dgm:pt>
    <dgm:pt modelId="{4C8EB1B9-8929-4544-B16F-EBA5851AE110}" type="pres">
      <dgm:prSet presAssocID="{5A95E6A4-3303-4BE3-BDE5-94B49A5655A1}" presName="sibTrans" presStyleCnt="0"/>
      <dgm:spPr/>
    </dgm:pt>
    <dgm:pt modelId="{44216ED8-5E9A-4B93-86AE-88D49568D31C}" type="pres">
      <dgm:prSet presAssocID="{4D51A77C-9158-4691-97C0-949DB25FD2ED}" presName="compNode" presStyleCnt="0"/>
      <dgm:spPr/>
    </dgm:pt>
    <dgm:pt modelId="{6ECF40C8-508F-4B40-9453-57E3E7281AB9}" type="pres">
      <dgm:prSet presAssocID="{4D51A77C-9158-4691-97C0-949DB25FD2ED}" presName="bgRect" presStyleLbl="bgShp" presStyleIdx="1" presStyleCnt="4"/>
      <dgm:spPr/>
    </dgm:pt>
    <dgm:pt modelId="{DCEBE3DD-8652-4AA7-9FAA-90453E7A9180}" type="pres">
      <dgm:prSet presAssocID="{4D51A77C-9158-4691-97C0-949DB25FD2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FCCDFF1-56A2-43AE-8F9F-67638A3A2FA3}" type="pres">
      <dgm:prSet presAssocID="{4D51A77C-9158-4691-97C0-949DB25FD2ED}" presName="spaceRect" presStyleCnt="0"/>
      <dgm:spPr/>
    </dgm:pt>
    <dgm:pt modelId="{DB8056E1-6A89-4044-A079-F585121EF9CD}" type="pres">
      <dgm:prSet presAssocID="{4D51A77C-9158-4691-97C0-949DB25FD2ED}" presName="parTx" presStyleLbl="revTx" presStyleIdx="1" presStyleCnt="4">
        <dgm:presLayoutVars>
          <dgm:chMax val="0"/>
          <dgm:chPref val="0"/>
        </dgm:presLayoutVars>
      </dgm:prSet>
      <dgm:spPr/>
    </dgm:pt>
    <dgm:pt modelId="{A2DE8600-10CA-42D9-B0F7-CD221248CE5A}" type="pres">
      <dgm:prSet presAssocID="{10D366EA-7EAA-450A-85B9-019BA8D2F242}" presName="sibTrans" presStyleCnt="0"/>
      <dgm:spPr/>
    </dgm:pt>
    <dgm:pt modelId="{C9BC2FE7-11B6-494A-A721-05684ACBABF1}" type="pres">
      <dgm:prSet presAssocID="{F4FBD82D-9422-4D03-B9CD-8F5A35E50521}" presName="compNode" presStyleCnt="0"/>
      <dgm:spPr/>
    </dgm:pt>
    <dgm:pt modelId="{07EAFE79-D571-4C7C-A42A-E43098D9015F}" type="pres">
      <dgm:prSet presAssocID="{F4FBD82D-9422-4D03-B9CD-8F5A35E50521}" presName="bgRect" presStyleLbl="bgShp" presStyleIdx="2" presStyleCnt="4"/>
      <dgm:spPr/>
    </dgm:pt>
    <dgm:pt modelId="{06E59AAD-B246-4EF9-8793-039744019397}" type="pres">
      <dgm:prSet presAssocID="{F4FBD82D-9422-4D03-B9CD-8F5A35E505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0E3E1F1-54DF-4ABD-AE01-3FD0B3E38A09}" type="pres">
      <dgm:prSet presAssocID="{F4FBD82D-9422-4D03-B9CD-8F5A35E50521}" presName="spaceRect" presStyleCnt="0"/>
      <dgm:spPr/>
    </dgm:pt>
    <dgm:pt modelId="{65CEAEC7-1D53-405F-BF9D-347EDF011A8F}" type="pres">
      <dgm:prSet presAssocID="{F4FBD82D-9422-4D03-B9CD-8F5A35E50521}" presName="parTx" presStyleLbl="revTx" presStyleIdx="2" presStyleCnt="4">
        <dgm:presLayoutVars>
          <dgm:chMax val="0"/>
          <dgm:chPref val="0"/>
        </dgm:presLayoutVars>
      </dgm:prSet>
      <dgm:spPr/>
    </dgm:pt>
    <dgm:pt modelId="{1272B118-3F50-4AA5-91FD-8EFC3F34B881}" type="pres">
      <dgm:prSet presAssocID="{4E00C8A3-33D3-40AF-9BED-E496331A809A}" presName="sibTrans" presStyleCnt="0"/>
      <dgm:spPr/>
    </dgm:pt>
    <dgm:pt modelId="{61BA9B41-AA1F-4AF1-9B1F-5BA2DA7FEB70}" type="pres">
      <dgm:prSet presAssocID="{7AE873E7-B460-406F-9E8B-2537E0BB6D86}" presName="compNode" presStyleCnt="0"/>
      <dgm:spPr/>
    </dgm:pt>
    <dgm:pt modelId="{FAD98649-C33F-4D0B-BFAD-7B710E2A63D9}" type="pres">
      <dgm:prSet presAssocID="{7AE873E7-B460-406F-9E8B-2537E0BB6D86}" presName="bgRect" presStyleLbl="bgShp" presStyleIdx="3" presStyleCnt="4"/>
      <dgm:spPr/>
    </dgm:pt>
    <dgm:pt modelId="{0B90A3D5-F47C-471B-A074-2592468B10A0}" type="pres">
      <dgm:prSet presAssocID="{7AE873E7-B460-406F-9E8B-2537E0BB6D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C2FFC14-A279-4CAA-8540-A739D99219EA}" type="pres">
      <dgm:prSet presAssocID="{7AE873E7-B460-406F-9E8B-2537E0BB6D86}" presName="spaceRect" presStyleCnt="0"/>
      <dgm:spPr/>
    </dgm:pt>
    <dgm:pt modelId="{43C3D0FE-CEF7-4193-99CC-C338C394992D}" type="pres">
      <dgm:prSet presAssocID="{7AE873E7-B460-406F-9E8B-2537E0BB6D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3102E04-AE9A-4755-ACEC-09E8DDFDB25C}" type="presOf" srcId="{4D51A77C-9158-4691-97C0-949DB25FD2ED}" destId="{DB8056E1-6A89-4044-A079-F585121EF9CD}" srcOrd="0" destOrd="0" presId="urn:microsoft.com/office/officeart/2018/2/layout/IconVerticalSolidList"/>
    <dgm:cxn modelId="{C40CA228-D779-46F1-AA84-7A6BF252D762}" srcId="{64430FBA-1F5D-4F21-A6EC-0C2303AD4CCD}" destId="{6D74E2F1-6863-491F-9663-2E76ED747FE8}" srcOrd="0" destOrd="0" parTransId="{A056DE09-FBE4-4F44-A7F4-B0395553B37B}" sibTransId="{5A95E6A4-3303-4BE3-BDE5-94B49A5655A1}"/>
    <dgm:cxn modelId="{9C59FE42-0C50-4460-9CCA-AED72E9CCF41}" type="presOf" srcId="{F4FBD82D-9422-4D03-B9CD-8F5A35E50521}" destId="{65CEAEC7-1D53-405F-BF9D-347EDF011A8F}" srcOrd="0" destOrd="0" presId="urn:microsoft.com/office/officeart/2018/2/layout/IconVerticalSolidList"/>
    <dgm:cxn modelId="{39295C8E-86B3-460D-83C5-5924CA9DC768}" srcId="{64430FBA-1F5D-4F21-A6EC-0C2303AD4CCD}" destId="{4D51A77C-9158-4691-97C0-949DB25FD2ED}" srcOrd="1" destOrd="0" parTransId="{C6B23133-34E0-4347-B66A-0D2A9BDB6777}" sibTransId="{10D366EA-7EAA-450A-85B9-019BA8D2F242}"/>
    <dgm:cxn modelId="{92A931A1-4A3D-4E8F-9E75-9751ACBFB7E7}" srcId="{64430FBA-1F5D-4F21-A6EC-0C2303AD4CCD}" destId="{7AE873E7-B460-406F-9E8B-2537E0BB6D86}" srcOrd="3" destOrd="0" parTransId="{AD11CF29-BF96-4136-8DAC-D9C3EBA5A338}" sibTransId="{8E108CF1-F0BF-4E63-933A-E0EA3BEFD6D1}"/>
    <dgm:cxn modelId="{0094ABB9-917C-437A-98E2-2F4E9E32532F}" type="presOf" srcId="{64430FBA-1F5D-4F21-A6EC-0C2303AD4CCD}" destId="{EA18F6AC-3D04-4541-B273-4B23D13B6D87}" srcOrd="0" destOrd="0" presId="urn:microsoft.com/office/officeart/2018/2/layout/IconVerticalSolidList"/>
    <dgm:cxn modelId="{C2A874C9-E6BC-4C25-9B0F-4DFB3FA49218}" type="presOf" srcId="{6D74E2F1-6863-491F-9663-2E76ED747FE8}" destId="{AC040152-30C1-4FDC-8EAA-AE66DD76C722}" srcOrd="0" destOrd="0" presId="urn:microsoft.com/office/officeart/2018/2/layout/IconVerticalSolidList"/>
    <dgm:cxn modelId="{51D1C7D3-8305-47F5-9F85-3FD16BCB2E96}" type="presOf" srcId="{7AE873E7-B460-406F-9E8B-2537E0BB6D86}" destId="{43C3D0FE-CEF7-4193-99CC-C338C394992D}" srcOrd="0" destOrd="0" presId="urn:microsoft.com/office/officeart/2018/2/layout/IconVerticalSolidList"/>
    <dgm:cxn modelId="{CEFB56FD-E79E-45D8-B06B-B100F76BACC2}" srcId="{64430FBA-1F5D-4F21-A6EC-0C2303AD4CCD}" destId="{F4FBD82D-9422-4D03-B9CD-8F5A35E50521}" srcOrd="2" destOrd="0" parTransId="{A3CF5598-441F-4A23-B45B-94D07CFA3A66}" sibTransId="{4E00C8A3-33D3-40AF-9BED-E496331A809A}"/>
    <dgm:cxn modelId="{E4C18C03-DD4C-45CB-BC5C-44B573CEEDC4}" type="presParOf" srcId="{EA18F6AC-3D04-4541-B273-4B23D13B6D87}" destId="{995D31E4-2824-4EAE-AAF6-D757C37DCD02}" srcOrd="0" destOrd="0" presId="urn:microsoft.com/office/officeart/2018/2/layout/IconVerticalSolidList"/>
    <dgm:cxn modelId="{C598C763-9F15-4F82-BC7A-5B3C691B244D}" type="presParOf" srcId="{995D31E4-2824-4EAE-AAF6-D757C37DCD02}" destId="{19957187-5225-49CA-9C63-10B3808CE4EA}" srcOrd="0" destOrd="0" presId="urn:microsoft.com/office/officeart/2018/2/layout/IconVerticalSolidList"/>
    <dgm:cxn modelId="{D499A279-5B66-4E82-BA5C-8B4B2CAE878D}" type="presParOf" srcId="{995D31E4-2824-4EAE-AAF6-D757C37DCD02}" destId="{F6C8C157-7595-4DB3-9616-0C88B399751F}" srcOrd="1" destOrd="0" presId="urn:microsoft.com/office/officeart/2018/2/layout/IconVerticalSolidList"/>
    <dgm:cxn modelId="{9A87F91F-41EC-4C30-809A-19F3BCFE6B7A}" type="presParOf" srcId="{995D31E4-2824-4EAE-AAF6-D757C37DCD02}" destId="{5D38AA62-6BEC-4C59-8B11-3175E3C9665A}" srcOrd="2" destOrd="0" presId="urn:microsoft.com/office/officeart/2018/2/layout/IconVerticalSolidList"/>
    <dgm:cxn modelId="{9E4E91FC-451A-42D0-927D-03DBE685F906}" type="presParOf" srcId="{995D31E4-2824-4EAE-AAF6-D757C37DCD02}" destId="{AC040152-30C1-4FDC-8EAA-AE66DD76C722}" srcOrd="3" destOrd="0" presId="urn:microsoft.com/office/officeart/2018/2/layout/IconVerticalSolidList"/>
    <dgm:cxn modelId="{758F01FC-7009-4B27-ADF9-322EC5A69EA7}" type="presParOf" srcId="{EA18F6AC-3D04-4541-B273-4B23D13B6D87}" destId="{4C8EB1B9-8929-4544-B16F-EBA5851AE110}" srcOrd="1" destOrd="0" presId="urn:microsoft.com/office/officeart/2018/2/layout/IconVerticalSolidList"/>
    <dgm:cxn modelId="{98E73EBA-184C-4742-AFCC-9C4F4F4B8DA6}" type="presParOf" srcId="{EA18F6AC-3D04-4541-B273-4B23D13B6D87}" destId="{44216ED8-5E9A-4B93-86AE-88D49568D31C}" srcOrd="2" destOrd="0" presId="urn:microsoft.com/office/officeart/2018/2/layout/IconVerticalSolidList"/>
    <dgm:cxn modelId="{982C609B-90A0-4ED5-A826-98B3F8A55648}" type="presParOf" srcId="{44216ED8-5E9A-4B93-86AE-88D49568D31C}" destId="{6ECF40C8-508F-4B40-9453-57E3E7281AB9}" srcOrd="0" destOrd="0" presId="urn:microsoft.com/office/officeart/2018/2/layout/IconVerticalSolidList"/>
    <dgm:cxn modelId="{BC1D72FB-223A-4A6B-96A2-35AB5F85C823}" type="presParOf" srcId="{44216ED8-5E9A-4B93-86AE-88D49568D31C}" destId="{DCEBE3DD-8652-4AA7-9FAA-90453E7A9180}" srcOrd="1" destOrd="0" presId="urn:microsoft.com/office/officeart/2018/2/layout/IconVerticalSolidList"/>
    <dgm:cxn modelId="{25C385E6-3270-4CF0-9243-D27DFDB0AEAA}" type="presParOf" srcId="{44216ED8-5E9A-4B93-86AE-88D49568D31C}" destId="{1FCCDFF1-56A2-43AE-8F9F-67638A3A2FA3}" srcOrd="2" destOrd="0" presId="urn:microsoft.com/office/officeart/2018/2/layout/IconVerticalSolidList"/>
    <dgm:cxn modelId="{6648414A-3F6B-47B3-ABD8-C63BA3E90020}" type="presParOf" srcId="{44216ED8-5E9A-4B93-86AE-88D49568D31C}" destId="{DB8056E1-6A89-4044-A079-F585121EF9CD}" srcOrd="3" destOrd="0" presId="urn:microsoft.com/office/officeart/2018/2/layout/IconVerticalSolidList"/>
    <dgm:cxn modelId="{E282E6FE-A45F-4E73-A09E-AA1493B225EE}" type="presParOf" srcId="{EA18F6AC-3D04-4541-B273-4B23D13B6D87}" destId="{A2DE8600-10CA-42D9-B0F7-CD221248CE5A}" srcOrd="3" destOrd="0" presId="urn:microsoft.com/office/officeart/2018/2/layout/IconVerticalSolidList"/>
    <dgm:cxn modelId="{86203CAE-054D-4889-A400-BDA34EC869E4}" type="presParOf" srcId="{EA18F6AC-3D04-4541-B273-4B23D13B6D87}" destId="{C9BC2FE7-11B6-494A-A721-05684ACBABF1}" srcOrd="4" destOrd="0" presId="urn:microsoft.com/office/officeart/2018/2/layout/IconVerticalSolidList"/>
    <dgm:cxn modelId="{8517CBBC-BE5E-488B-8B9F-0ADE26D80440}" type="presParOf" srcId="{C9BC2FE7-11B6-494A-A721-05684ACBABF1}" destId="{07EAFE79-D571-4C7C-A42A-E43098D9015F}" srcOrd="0" destOrd="0" presId="urn:microsoft.com/office/officeart/2018/2/layout/IconVerticalSolidList"/>
    <dgm:cxn modelId="{66F8E043-4610-4F3A-85EB-1218C680BC27}" type="presParOf" srcId="{C9BC2FE7-11B6-494A-A721-05684ACBABF1}" destId="{06E59AAD-B246-4EF9-8793-039744019397}" srcOrd="1" destOrd="0" presId="urn:microsoft.com/office/officeart/2018/2/layout/IconVerticalSolidList"/>
    <dgm:cxn modelId="{86B15C10-4CB4-474F-85B7-F765AD90E6EB}" type="presParOf" srcId="{C9BC2FE7-11B6-494A-A721-05684ACBABF1}" destId="{10E3E1F1-54DF-4ABD-AE01-3FD0B3E38A09}" srcOrd="2" destOrd="0" presId="urn:microsoft.com/office/officeart/2018/2/layout/IconVerticalSolidList"/>
    <dgm:cxn modelId="{6FB11AA6-E109-43AE-9A04-665CB6C11F7C}" type="presParOf" srcId="{C9BC2FE7-11B6-494A-A721-05684ACBABF1}" destId="{65CEAEC7-1D53-405F-BF9D-347EDF011A8F}" srcOrd="3" destOrd="0" presId="urn:microsoft.com/office/officeart/2018/2/layout/IconVerticalSolidList"/>
    <dgm:cxn modelId="{14C7321C-8966-4F5A-A2F8-0CA5EF1AC18A}" type="presParOf" srcId="{EA18F6AC-3D04-4541-B273-4B23D13B6D87}" destId="{1272B118-3F50-4AA5-91FD-8EFC3F34B881}" srcOrd="5" destOrd="0" presId="urn:microsoft.com/office/officeart/2018/2/layout/IconVerticalSolidList"/>
    <dgm:cxn modelId="{96967738-DD17-4317-8477-124B4C47F762}" type="presParOf" srcId="{EA18F6AC-3D04-4541-B273-4B23D13B6D87}" destId="{61BA9B41-AA1F-4AF1-9B1F-5BA2DA7FEB70}" srcOrd="6" destOrd="0" presId="urn:microsoft.com/office/officeart/2018/2/layout/IconVerticalSolidList"/>
    <dgm:cxn modelId="{5A92D381-7882-4657-820D-8DF9A1044CDD}" type="presParOf" srcId="{61BA9B41-AA1F-4AF1-9B1F-5BA2DA7FEB70}" destId="{FAD98649-C33F-4D0B-BFAD-7B710E2A63D9}" srcOrd="0" destOrd="0" presId="urn:microsoft.com/office/officeart/2018/2/layout/IconVerticalSolidList"/>
    <dgm:cxn modelId="{D7D35F52-3040-4280-9161-D20180227F4F}" type="presParOf" srcId="{61BA9B41-AA1F-4AF1-9B1F-5BA2DA7FEB70}" destId="{0B90A3D5-F47C-471B-A074-2592468B10A0}" srcOrd="1" destOrd="0" presId="urn:microsoft.com/office/officeart/2018/2/layout/IconVerticalSolidList"/>
    <dgm:cxn modelId="{90EC06C5-B9C2-49D6-8AE3-4077EB1063F7}" type="presParOf" srcId="{61BA9B41-AA1F-4AF1-9B1F-5BA2DA7FEB70}" destId="{CC2FFC14-A279-4CAA-8540-A739D99219EA}" srcOrd="2" destOrd="0" presId="urn:microsoft.com/office/officeart/2018/2/layout/IconVerticalSolidList"/>
    <dgm:cxn modelId="{43B8C3E8-4538-40A4-A66A-62FF87B357B9}" type="presParOf" srcId="{61BA9B41-AA1F-4AF1-9B1F-5BA2DA7FEB70}" destId="{43C3D0FE-CEF7-4193-99CC-C338C39499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9100C-DD5C-43D5-9F00-F20D99B3FA75}">
      <dsp:nvSpPr>
        <dsp:cNvPr id="0" name=""/>
        <dsp:cNvSpPr/>
      </dsp:nvSpPr>
      <dsp:spPr>
        <a:xfrm>
          <a:off x="402331" y="397"/>
          <a:ext cx="774175" cy="7741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B217A-E315-4A63-92A7-A98738EA2CF8}">
      <dsp:nvSpPr>
        <dsp:cNvPr id="0" name=""/>
        <dsp:cNvSpPr/>
      </dsp:nvSpPr>
      <dsp:spPr>
        <a:xfrm>
          <a:off x="567319" y="165385"/>
          <a:ext cx="444199" cy="444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CF906-BEB7-43DB-B1B9-0307673FC29D}">
      <dsp:nvSpPr>
        <dsp:cNvPr id="0" name=""/>
        <dsp:cNvSpPr/>
      </dsp:nvSpPr>
      <dsp:spPr>
        <a:xfrm>
          <a:off x="154849" y="1015709"/>
          <a:ext cx="1269140" cy="634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Key skills driving the job market:</a:t>
          </a:r>
        </a:p>
      </dsp:txBody>
      <dsp:txXfrm>
        <a:off x="154849" y="1015709"/>
        <a:ext cx="1269140" cy="634570"/>
      </dsp:txXfrm>
    </dsp:sp>
    <dsp:sp modelId="{F4AA718A-7107-4D3F-8E0F-933A24FD08B0}">
      <dsp:nvSpPr>
        <dsp:cNvPr id="0" name=""/>
        <dsp:cNvSpPr/>
      </dsp:nvSpPr>
      <dsp:spPr>
        <a:xfrm>
          <a:off x="1893571" y="397"/>
          <a:ext cx="774175" cy="7741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117D0-2A4B-4958-8A7C-3BFE3168ABEB}">
      <dsp:nvSpPr>
        <dsp:cNvPr id="0" name=""/>
        <dsp:cNvSpPr/>
      </dsp:nvSpPr>
      <dsp:spPr>
        <a:xfrm>
          <a:off x="2058560" y="165385"/>
          <a:ext cx="444199" cy="444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07C34-39E3-4139-BF31-C87393A29A96}">
      <dsp:nvSpPr>
        <dsp:cNvPr id="0" name=""/>
        <dsp:cNvSpPr/>
      </dsp:nvSpPr>
      <dsp:spPr>
        <a:xfrm>
          <a:off x="1646089" y="1015709"/>
          <a:ext cx="1269140" cy="634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Python: Most sought-after skill for data and AI roles</a:t>
          </a:r>
        </a:p>
      </dsp:txBody>
      <dsp:txXfrm>
        <a:off x="1646089" y="1015709"/>
        <a:ext cx="1269140" cy="634570"/>
      </dsp:txXfrm>
    </dsp:sp>
    <dsp:sp modelId="{AA002E7C-A883-44E8-86CB-FDEEF484B5EA}">
      <dsp:nvSpPr>
        <dsp:cNvPr id="0" name=""/>
        <dsp:cNvSpPr/>
      </dsp:nvSpPr>
      <dsp:spPr>
        <a:xfrm>
          <a:off x="3384812" y="397"/>
          <a:ext cx="774175" cy="7741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D0C03-C174-48B7-9606-BC3A7FE52AE7}">
      <dsp:nvSpPr>
        <dsp:cNvPr id="0" name=""/>
        <dsp:cNvSpPr/>
      </dsp:nvSpPr>
      <dsp:spPr>
        <a:xfrm>
          <a:off x="3549800" y="165385"/>
          <a:ext cx="444199" cy="4441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25924-CC3E-48C2-86BA-0AF028460FBC}">
      <dsp:nvSpPr>
        <dsp:cNvPr id="0" name=""/>
        <dsp:cNvSpPr/>
      </dsp:nvSpPr>
      <dsp:spPr>
        <a:xfrm>
          <a:off x="3137329" y="1015709"/>
          <a:ext cx="1269140" cy="634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Machine Learning: Critical for predictive modeling and automation</a:t>
          </a:r>
        </a:p>
      </dsp:txBody>
      <dsp:txXfrm>
        <a:off x="3137329" y="1015709"/>
        <a:ext cx="1269140" cy="634570"/>
      </dsp:txXfrm>
    </dsp:sp>
    <dsp:sp modelId="{59DEA67B-D775-4820-9FB9-146A13A8BF00}">
      <dsp:nvSpPr>
        <dsp:cNvPr id="0" name=""/>
        <dsp:cNvSpPr/>
      </dsp:nvSpPr>
      <dsp:spPr>
        <a:xfrm>
          <a:off x="4876052" y="397"/>
          <a:ext cx="774175" cy="7741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821D0-0797-429E-9335-317B2865A3AB}">
      <dsp:nvSpPr>
        <dsp:cNvPr id="0" name=""/>
        <dsp:cNvSpPr/>
      </dsp:nvSpPr>
      <dsp:spPr>
        <a:xfrm>
          <a:off x="5041040" y="165385"/>
          <a:ext cx="444199" cy="4441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29520-0453-4C9E-B49D-33C312E2D39A}">
      <dsp:nvSpPr>
        <dsp:cNvPr id="0" name=""/>
        <dsp:cNvSpPr/>
      </dsp:nvSpPr>
      <dsp:spPr>
        <a:xfrm>
          <a:off x="4628569" y="1015709"/>
          <a:ext cx="1269140" cy="634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SQL: Essential for data management and analysis</a:t>
          </a:r>
        </a:p>
      </dsp:txBody>
      <dsp:txXfrm>
        <a:off x="4628569" y="1015709"/>
        <a:ext cx="1269140" cy="634570"/>
      </dsp:txXfrm>
    </dsp:sp>
    <dsp:sp modelId="{2E44D9FC-FF1F-4880-8BA9-CF49C055C83E}">
      <dsp:nvSpPr>
        <dsp:cNvPr id="0" name=""/>
        <dsp:cNvSpPr/>
      </dsp:nvSpPr>
      <dsp:spPr>
        <a:xfrm>
          <a:off x="6367292" y="397"/>
          <a:ext cx="774175" cy="7741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1C632-D94D-401D-9B7E-FAB4F45927E8}">
      <dsp:nvSpPr>
        <dsp:cNvPr id="0" name=""/>
        <dsp:cNvSpPr/>
      </dsp:nvSpPr>
      <dsp:spPr>
        <a:xfrm>
          <a:off x="6532280" y="165385"/>
          <a:ext cx="444199" cy="4441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EDD15-0BA9-48FC-B804-E8CDA3B17D24}">
      <dsp:nvSpPr>
        <dsp:cNvPr id="0" name=""/>
        <dsp:cNvSpPr/>
      </dsp:nvSpPr>
      <dsp:spPr>
        <a:xfrm>
          <a:off x="6119810" y="1015709"/>
          <a:ext cx="1269140" cy="634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Cloud Platforms (AWS, Azure, GCP): Vital for modern infrastructure</a:t>
          </a:r>
        </a:p>
      </dsp:txBody>
      <dsp:txXfrm>
        <a:off x="6119810" y="1015709"/>
        <a:ext cx="1269140" cy="634570"/>
      </dsp:txXfrm>
    </dsp:sp>
    <dsp:sp modelId="{EB430425-4543-4F1C-A379-00412BC4B5AE}">
      <dsp:nvSpPr>
        <dsp:cNvPr id="0" name=""/>
        <dsp:cNvSpPr/>
      </dsp:nvSpPr>
      <dsp:spPr>
        <a:xfrm>
          <a:off x="3384812" y="1967565"/>
          <a:ext cx="774175" cy="7741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A24BD-AA1E-4A99-8A07-E97CF3C4F0ED}">
      <dsp:nvSpPr>
        <dsp:cNvPr id="0" name=""/>
        <dsp:cNvSpPr/>
      </dsp:nvSpPr>
      <dsp:spPr>
        <a:xfrm>
          <a:off x="3549800" y="2132553"/>
          <a:ext cx="444199" cy="4441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24220-D079-4112-A44F-6BB281BAC5EF}">
      <dsp:nvSpPr>
        <dsp:cNvPr id="0" name=""/>
        <dsp:cNvSpPr/>
      </dsp:nvSpPr>
      <dsp:spPr>
        <a:xfrm>
          <a:off x="3137329" y="2982877"/>
          <a:ext cx="1269140" cy="634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Deep Learning Frameworks (TensorFlow, PyTorch): Key for advanced AI applications</a:t>
          </a:r>
        </a:p>
      </dsp:txBody>
      <dsp:txXfrm>
        <a:off x="3137329" y="2982877"/>
        <a:ext cx="1269140" cy="634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8A6A3-8707-4FC0-AD6B-2EE5F4172D1B}">
      <dsp:nvSpPr>
        <dsp:cNvPr id="0" name=""/>
        <dsp:cNvSpPr/>
      </dsp:nvSpPr>
      <dsp:spPr>
        <a:xfrm>
          <a:off x="459917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27F00-AB34-4B9A-B772-3509D8D715DE}">
      <dsp:nvSpPr>
        <dsp:cNvPr id="0" name=""/>
        <dsp:cNvSpPr/>
      </dsp:nvSpPr>
      <dsp:spPr>
        <a:xfrm>
          <a:off x="1655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Salary insights from the analysis:</a:t>
          </a:r>
        </a:p>
      </dsp:txBody>
      <dsp:txXfrm>
        <a:off x="1655" y="1975652"/>
        <a:ext cx="1666406" cy="666562"/>
      </dsp:txXfrm>
    </dsp:sp>
    <dsp:sp modelId="{362F6DBA-F67D-47AC-AB9D-0D8B42FC93C7}">
      <dsp:nvSpPr>
        <dsp:cNvPr id="0" name=""/>
        <dsp:cNvSpPr/>
      </dsp:nvSpPr>
      <dsp:spPr>
        <a:xfrm>
          <a:off x="2417944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E81D2-D978-4224-9ABE-E17DE2332B4D}">
      <dsp:nvSpPr>
        <dsp:cNvPr id="0" name=""/>
        <dsp:cNvSpPr/>
      </dsp:nvSpPr>
      <dsp:spPr>
        <a:xfrm>
          <a:off x="1959683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Top-paying roles include senior positions in AI and data science</a:t>
          </a:r>
        </a:p>
      </dsp:txBody>
      <dsp:txXfrm>
        <a:off x="1959683" y="1975652"/>
        <a:ext cx="1666406" cy="666562"/>
      </dsp:txXfrm>
    </dsp:sp>
    <dsp:sp modelId="{83F90ECE-9A03-4075-8610-E96416BA12CB}">
      <dsp:nvSpPr>
        <dsp:cNvPr id="0" name=""/>
        <dsp:cNvSpPr/>
      </dsp:nvSpPr>
      <dsp:spPr>
        <a:xfrm>
          <a:off x="4375972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71F05-21F1-46C4-A71B-7CE2E8F2C9C4}">
      <dsp:nvSpPr>
        <dsp:cNvPr id="0" name=""/>
        <dsp:cNvSpPr/>
      </dsp:nvSpPr>
      <dsp:spPr>
        <a:xfrm>
          <a:off x="3917710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Highest paying locations are MO, AZ, PA, reflecting niche opportunities</a:t>
          </a:r>
        </a:p>
      </dsp:txBody>
      <dsp:txXfrm>
        <a:off x="3917710" y="1975652"/>
        <a:ext cx="1666406" cy="666562"/>
      </dsp:txXfrm>
    </dsp:sp>
    <dsp:sp modelId="{674CBA16-F03B-4420-A0DE-E692E6C15064}">
      <dsp:nvSpPr>
        <dsp:cNvPr id="0" name=""/>
        <dsp:cNvSpPr/>
      </dsp:nvSpPr>
      <dsp:spPr>
        <a:xfrm>
          <a:off x="6333999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47D47-D620-457C-956C-63727BD69DC4}">
      <dsp:nvSpPr>
        <dsp:cNvPr id="0" name=""/>
        <dsp:cNvSpPr/>
      </dsp:nvSpPr>
      <dsp:spPr>
        <a:xfrm>
          <a:off x="5875737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Companies like Confluent, Booz Allen Hamilton, and CVS Health offer competitive salaries</a:t>
          </a:r>
        </a:p>
      </dsp:txBody>
      <dsp:txXfrm>
        <a:off x="5875737" y="1975652"/>
        <a:ext cx="1666406" cy="666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8F6BD-3135-4E52-B802-FD33EFFAAF22}">
      <dsp:nvSpPr>
        <dsp:cNvPr id="0" name=""/>
        <dsp:cNvSpPr/>
      </dsp:nvSpPr>
      <dsp:spPr>
        <a:xfrm>
          <a:off x="368071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B8B08-628F-46BB-B8E1-92C4A14BB937}">
      <dsp:nvSpPr>
        <dsp:cNvPr id="0" name=""/>
        <dsp:cNvSpPr/>
      </dsp:nvSpPr>
      <dsp:spPr>
        <a:xfrm>
          <a:off x="4556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Companies leading in demand for high-value skills:</a:t>
          </a:r>
        </a:p>
      </dsp:txBody>
      <dsp:txXfrm>
        <a:off x="4556" y="1950504"/>
        <a:ext cx="1321874" cy="528750"/>
      </dsp:txXfrm>
    </dsp:sp>
    <dsp:sp modelId="{42A7D443-DCD6-4E89-8D03-D963F408F0CB}">
      <dsp:nvSpPr>
        <dsp:cNvPr id="0" name=""/>
        <dsp:cNvSpPr/>
      </dsp:nvSpPr>
      <dsp:spPr>
        <a:xfrm>
          <a:off x="1921275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F8D56-D8B3-4329-8873-B2C8C606591C}">
      <dsp:nvSpPr>
        <dsp:cNvPr id="0" name=""/>
        <dsp:cNvSpPr/>
      </dsp:nvSpPr>
      <dsp:spPr>
        <a:xfrm>
          <a:off x="1557759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Recruiting From Scratch</a:t>
          </a:r>
        </a:p>
      </dsp:txBody>
      <dsp:txXfrm>
        <a:off x="1557759" y="1950504"/>
        <a:ext cx="1321874" cy="528750"/>
      </dsp:txXfrm>
    </dsp:sp>
    <dsp:sp modelId="{5A64D354-7AA6-4ABC-8AF2-D4DCBE38E1E4}">
      <dsp:nvSpPr>
        <dsp:cNvPr id="0" name=""/>
        <dsp:cNvSpPr/>
      </dsp:nvSpPr>
      <dsp:spPr>
        <a:xfrm>
          <a:off x="3474478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95096-7AB9-4F3C-BABA-19794BC600C9}">
      <dsp:nvSpPr>
        <dsp:cNvPr id="0" name=""/>
        <dsp:cNvSpPr/>
      </dsp:nvSpPr>
      <dsp:spPr>
        <a:xfrm>
          <a:off x="3110962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Booz Allen Hamilton</a:t>
          </a:r>
        </a:p>
      </dsp:txBody>
      <dsp:txXfrm>
        <a:off x="3110962" y="1950504"/>
        <a:ext cx="1321874" cy="528750"/>
      </dsp:txXfrm>
    </dsp:sp>
    <dsp:sp modelId="{A2DAE080-FC19-42C0-A022-B330021DBB20}">
      <dsp:nvSpPr>
        <dsp:cNvPr id="0" name=""/>
        <dsp:cNvSpPr/>
      </dsp:nvSpPr>
      <dsp:spPr>
        <a:xfrm>
          <a:off x="5027681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A406C-A854-4DC7-8160-C4A804DBCD6B}">
      <dsp:nvSpPr>
        <dsp:cNvPr id="0" name=""/>
        <dsp:cNvSpPr/>
      </dsp:nvSpPr>
      <dsp:spPr>
        <a:xfrm>
          <a:off x="4664165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CVS Health</a:t>
          </a:r>
        </a:p>
      </dsp:txBody>
      <dsp:txXfrm>
        <a:off x="4664165" y="1950504"/>
        <a:ext cx="1321874" cy="528750"/>
      </dsp:txXfrm>
    </dsp:sp>
    <dsp:sp modelId="{0C93C3E4-10E7-4E51-A0AC-8663C6253D6B}">
      <dsp:nvSpPr>
        <dsp:cNvPr id="0" name=""/>
        <dsp:cNvSpPr/>
      </dsp:nvSpPr>
      <dsp:spPr>
        <a:xfrm>
          <a:off x="6580884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751D5-5C2D-4572-9A2D-F108CA0EB8CD}">
      <dsp:nvSpPr>
        <dsp:cNvPr id="0" name=""/>
        <dsp:cNvSpPr/>
      </dsp:nvSpPr>
      <dsp:spPr>
        <a:xfrm>
          <a:off x="6217368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Microsoft and Northrop Grumman are also significant players</a:t>
          </a:r>
        </a:p>
      </dsp:txBody>
      <dsp:txXfrm>
        <a:off x="6217368" y="1950504"/>
        <a:ext cx="1321874" cy="528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57187-5225-49CA-9C63-10B3808CE4EA}">
      <dsp:nvSpPr>
        <dsp:cNvPr id="0" name=""/>
        <dsp:cNvSpPr/>
      </dsp:nvSpPr>
      <dsp:spPr>
        <a:xfrm>
          <a:off x="0" y="2319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8C157-7595-4DB3-9616-0C88B399751F}">
      <dsp:nvSpPr>
        <dsp:cNvPr id="0" name=""/>
        <dsp:cNvSpPr/>
      </dsp:nvSpPr>
      <dsp:spPr>
        <a:xfrm>
          <a:off x="355571" y="266794"/>
          <a:ext cx="646494" cy="64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40152-30C1-4FDC-8EAA-AE66DD76C722}">
      <dsp:nvSpPr>
        <dsp:cNvPr id="0" name=""/>
        <dsp:cNvSpPr/>
      </dsp:nvSpPr>
      <dsp:spPr>
        <a:xfrm>
          <a:off x="1357638" y="2319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Skill trends show evolving demand:</a:t>
          </a:r>
        </a:p>
      </dsp:txBody>
      <dsp:txXfrm>
        <a:off x="1357638" y="2319"/>
        <a:ext cx="3571548" cy="1175444"/>
      </dsp:txXfrm>
    </dsp:sp>
    <dsp:sp modelId="{6ECF40C8-508F-4B40-9453-57E3E7281AB9}">
      <dsp:nvSpPr>
        <dsp:cNvPr id="0" name=""/>
        <dsp:cNvSpPr/>
      </dsp:nvSpPr>
      <dsp:spPr>
        <a:xfrm>
          <a:off x="0" y="1471624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BE3DD-8652-4AA7-9FAA-90453E7A9180}">
      <dsp:nvSpPr>
        <dsp:cNvPr id="0" name=""/>
        <dsp:cNvSpPr/>
      </dsp:nvSpPr>
      <dsp:spPr>
        <a:xfrm>
          <a:off x="355571" y="1736099"/>
          <a:ext cx="646494" cy="64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056E1-6A89-4044-A079-F585121EF9CD}">
      <dsp:nvSpPr>
        <dsp:cNvPr id="0" name=""/>
        <dsp:cNvSpPr/>
      </dsp:nvSpPr>
      <dsp:spPr>
        <a:xfrm>
          <a:off x="1357638" y="1471624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Python and Machine Learning consistently high in demand</a:t>
          </a:r>
        </a:p>
      </dsp:txBody>
      <dsp:txXfrm>
        <a:off x="1357638" y="1471624"/>
        <a:ext cx="3571548" cy="1175444"/>
      </dsp:txXfrm>
    </dsp:sp>
    <dsp:sp modelId="{07EAFE79-D571-4C7C-A42A-E43098D9015F}">
      <dsp:nvSpPr>
        <dsp:cNvPr id="0" name=""/>
        <dsp:cNvSpPr/>
      </dsp:nvSpPr>
      <dsp:spPr>
        <a:xfrm>
          <a:off x="0" y="2940930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59AAD-B246-4EF9-8793-039744019397}">
      <dsp:nvSpPr>
        <dsp:cNvPr id="0" name=""/>
        <dsp:cNvSpPr/>
      </dsp:nvSpPr>
      <dsp:spPr>
        <a:xfrm>
          <a:off x="355571" y="3205405"/>
          <a:ext cx="646494" cy="64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EAEC7-1D53-405F-BF9D-347EDF011A8F}">
      <dsp:nvSpPr>
        <dsp:cNvPr id="0" name=""/>
        <dsp:cNvSpPr/>
      </dsp:nvSpPr>
      <dsp:spPr>
        <a:xfrm>
          <a:off x="1357638" y="2940930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Cloud skills maintain steady growth</a:t>
          </a:r>
        </a:p>
      </dsp:txBody>
      <dsp:txXfrm>
        <a:off x="1357638" y="2940930"/>
        <a:ext cx="3571548" cy="1175444"/>
      </dsp:txXfrm>
    </dsp:sp>
    <dsp:sp modelId="{FAD98649-C33F-4D0B-BFAD-7B710E2A63D9}">
      <dsp:nvSpPr>
        <dsp:cNvPr id="0" name=""/>
        <dsp:cNvSpPr/>
      </dsp:nvSpPr>
      <dsp:spPr>
        <a:xfrm>
          <a:off x="0" y="4410236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0A3D5-F47C-471B-A074-2592468B10A0}">
      <dsp:nvSpPr>
        <dsp:cNvPr id="0" name=""/>
        <dsp:cNvSpPr/>
      </dsp:nvSpPr>
      <dsp:spPr>
        <a:xfrm>
          <a:off x="355571" y="4674711"/>
          <a:ext cx="646494" cy="646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3D0FE-CEF7-4193-99CC-C338C394992D}">
      <dsp:nvSpPr>
        <dsp:cNvPr id="0" name=""/>
        <dsp:cNvSpPr/>
      </dsp:nvSpPr>
      <dsp:spPr>
        <a:xfrm>
          <a:off x="1357638" y="4410236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Deep learning frameworks see periodic spikes indicating project-specific needs</a:t>
          </a:r>
        </a:p>
      </dsp:txBody>
      <dsp:txXfrm>
        <a:off x="1357638" y="4410236"/>
        <a:ext cx="3571548" cy="117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6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5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7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2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014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1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0990" y="702365"/>
            <a:ext cx="2922198" cy="3765666"/>
          </a:xfrm>
        </p:spPr>
        <p:txBody>
          <a:bodyPr anchor="b">
            <a:normAutofit/>
          </a:bodyPr>
          <a:lstStyle/>
          <a:p>
            <a:r>
              <a:rPr lang="en-US" sz="3900"/>
              <a:t>Job Market Analysis: Skills, Trends, and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0989" y="4389120"/>
            <a:ext cx="2900304" cy="1069848"/>
          </a:xfrm>
        </p:spPr>
        <p:txBody>
          <a:bodyPr>
            <a:normAutofit/>
          </a:bodyPr>
          <a:lstStyle/>
          <a:p>
            <a:r>
              <a:rPr lang="en-US" sz="1700"/>
              <a:t>An in-depth analysis of the evolving job market and the skills driving change</a:t>
            </a:r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C43196BE-988C-107B-FA63-7749E541C6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59" r="33464" b="-1"/>
          <a:stretch/>
        </p:blipFill>
        <p:spPr>
          <a:xfrm>
            <a:off x="20" y="10"/>
            <a:ext cx="517581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Overview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335" y="599768"/>
            <a:ext cx="4555850" cy="5572432"/>
          </a:xfrm>
        </p:spPr>
        <p:txBody>
          <a:bodyPr anchor="ctr">
            <a:normAutofit/>
          </a:bodyPr>
          <a:lstStyle/>
          <a:p>
            <a:r>
              <a:t>This presentation provides a comprehensive analysis of the job market, focusing on:</a:t>
            </a:r>
          </a:p>
          <a:p>
            <a:r>
              <a:t>- High-Demand Skills</a:t>
            </a:r>
          </a:p>
          <a:p>
            <a:r>
              <a:t>- Salary Trends</a:t>
            </a:r>
          </a:p>
          <a:p>
            <a:r>
              <a:t>- Top Companies</a:t>
            </a:r>
          </a:p>
          <a:p>
            <a:r>
              <a:t>- Skill Trends Over Time</a:t>
            </a:r>
          </a:p>
          <a:p>
            <a:r>
              <a:t>- Fastest-Growing Job Titles</a:t>
            </a:r>
          </a:p>
          <a:p>
            <a:r>
              <a:t>- Key Conclusions and Insights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High-Demand Skills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80FE05-670D-309B-0DB0-77DAAFA0C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92593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Salary Trends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A387D3-05B1-70D1-7FD1-C5E56AC75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20543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Top Companies Valuing High-Demand Skills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279841-24B4-9C21-2FF1-0DFC13652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59481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832" y="639763"/>
            <a:ext cx="2284555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500"/>
              <a:t>Skill Demand Trends Over Time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58B874-2A5C-032D-03D0-0D1F4A806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827798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Fastest-Growing Job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335" y="599768"/>
            <a:ext cx="4555850" cy="5572432"/>
          </a:xfrm>
        </p:spPr>
        <p:txBody>
          <a:bodyPr anchor="ctr">
            <a:normAutofit/>
          </a:bodyPr>
          <a:lstStyle/>
          <a:p>
            <a:r>
              <a:t>Rapidly expanding roles include:</a:t>
            </a:r>
          </a:p>
          <a:p>
            <a:r>
              <a:t>- Senior Data Analyst</a:t>
            </a:r>
          </a:p>
          <a:p>
            <a:r>
              <a:t>- Python Data Scientist</a:t>
            </a:r>
          </a:p>
          <a:p>
            <a:r>
              <a:t>- Clinical Data Scientist</a:t>
            </a:r>
          </a:p>
          <a:p>
            <a:r>
              <a:t>- Highlighting the focus on advanced data roles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-1"/>
            <a:ext cx="91414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2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6"/>
            <a:ext cx="2762227" cy="558035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Key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9417" y="643466"/>
            <a:ext cx="4972633" cy="5528734"/>
          </a:xfrm>
        </p:spPr>
        <p:txBody>
          <a:bodyPr anchor="ctr">
            <a:normAutofit/>
          </a:bodyPr>
          <a:lstStyle/>
          <a:p>
            <a:r>
              <a:rPr lang="en-US" sz="1600"/>
              <a:t>The job market is evolving rapidly with a focus on:</a:t>
            </a:r>
          </a:p>
          <a:p>
            <a:r>
              <a:rPr lang="en-US" sz="1600"/>
              <a:t>- Data-driven skills and AI expertise</a:t>
            </a:r>
          </a:p>
          <a:p>
            <a:r>
              <a:rPr lang="en-US" sz="1600"/>
              <a:t>- High salaries for specialized roles</a:t>
            </a:r>
          </a:p>
          <a:p>
            <a:r>
              <a:rPr lang="en-US" sz="1600"/>
              <a:t>- Continued growth in niche areas like clinical and computational sciences</a:t>
            </a:r>
          </a:p>
          <a:p>
            <a:r>
              <a:rPr lang="en-US" sz="1600"/>
              <a:t>Staying updated with skills and trends is crucial for job seekers.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401725" y="6229681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</TotalTime>
  <Words>324</Words>
  <Application>Microsoft Macintosh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Job Market Analysis: Skills, Trends, and Opportunities</vt:lpstr>
      <vt:lpstr>Overview of the Analysis</vt:lpstr>
      <vt:lpstr>High-Demand Skills</vt:lpstr>
      <vt:lpstr>Salary Trends</vt:lpstr>
      <vt:lpstr>Top Companies Valuing High-Demand Skills</vt:lpstr>
      <vt:lpstr>Skill Demand Trends Over Time</vt:lpstr>
      <vt:lpstr>Fastest-Growing Job Titles</vt:lpstr>
      <vt:lpstr>Key 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Alejandro Farinas</cp:lastModifiedBy>
  <cp:revision>2</cp:revision>
  <dcterms:created xsi:type="dcterms:W3CDTF">2013-01-27T09:14:16Z</dcterms:created>
  <dcterms:modified xsi:type="dcterms:W3CDTF">2024-09-04T17:42:25Z</dcterms:modified>
  <cp:category/>
</cp:coreProperties>
</file>