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4D520-7542-4F7F-9DBD-44CC4AA9796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2BB45-1699-4CD9-9E76-2ABBD14AB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 is altering work organization beyond productivity enhancement.</a:t>
          </a:r>
        </a:p>
      </dgm:t>
    </dgm:pt>
    <dgm:pt modelId="{EC7DA01F-8251-463D-A12A-A7D5A4E613DC}" type="parTrans" cxnId="{BD48B7B9-151D-4F6A-B2DB-69BC92B69A26}">
      <dgm:prSet/>
      <dgm:spPr/>
      <dgm:t>
        <a:bodyPr/>
        <a:lstStyle/>
        <a:p>
          <a:endParaRPr lang="en-US"/>
        </a:p>
      </dgm:t>
    </dgm:pt>
    <dgm:pt modelId="{3AD3B39B-9779-4F20-8CAC-59BC39A23A3E}" type="sibTrans" cxnId="{BD48B7B9-151D-4F6A-B2DB-69BC92B69A26}">
      <dgm:prSet/>
      <dgm:spPr/>
      <dgm:t>
        <a:bodyPr/>
        <a:lstStyle/>
        <a:p>
          <a:endParaRPr lang="en-US"/>
        </a:p>
      </dgm:t>
    </dgm:pt>
    <dgm:pt modelId="{2F0B5DD0-8B40-47B1-9D2C-1D18C2137E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VR meetings redefine remote work by providing interactive, engaging experiences.</a:t>
          </a:r>
        </a:p>
      </dgm:t>
    </dgm:pt>
    <dgm:pt modelId="{EF00C8CE-C18B-4C32-A688-2FB8D0BC97F3}" type="parTrans" cxnId="{D70FD5FD-7B3D-43FF-835D-EFA557B71FB4}">
      <dgm:prSet/>
      <dgm:spPr/>
      <dgm:t>
        <a:bodyPr/>
        <a:lstStyle/>
        <a:p>
          <a:endParaRPr lang="en-US"/>
        </a:p>
      </dgm:t>
    </dgm:pt>
    <dgm:pt modelId="{DCCF2197-867F-407D-8083-D18791EA10DC}" type="sibTrans" cxnId="{D70FD5FD-7B3D-43FF-835D-EFA557B71FB4}">
      <dgm:prSet/>
      <dgm:spPr/>
      <dgm:t>
        <a:bodyPr/>
        <a:lstStyle/>
        <a:p>
          <a:endParaRPr lang="en-US"/>
        </a:p>
      </dgm:t>
    </dgm:pt>
    <dgm:pt modelId="{87637623-1368-4FE2-A49A-704178B0CF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 mental health tools enable proactive employee care with early intervention.</a:t>
          </a:r>
        </a:p>
      </dgm:t>
    </dgm:pt>
    <dgm:pt modelId="{8B7DDDF8-E85F-4E73-933B-5D325BB49FBD}" type="parTrans" cxnId="{FE766C95-DE53-42AD-8503-9315F5BD5616}">
      <dgm:prSet/>
      <dgm:spPr/>
      <dgm:t>
        <a:bodyPr/>
        <a:lstStyle/>
        <a:p>
          <a:endParaRPr lang="en-US"/>
        </a:p>
      </dgm:t>
    </dgm:pt>
    <dgm:pt modelId="{93723A99-8250-4D0F-ADD8-9781DD2B82C2}" type="sibTrans" cxnId="{FE766C95-DE53-42AD-8503-9315F5BD5616}">
      <dgm:prSet/>
      <dgm:spPr/>
      <dgm:t>
        <a:bodyPr/>
        <a:lstStyle/>
        <a:p>
          <a:endParaRPr lang="en-US"/>
        </a:p>
      </dgm:t>
    </dgm:pt>
    <dgm:pt modelId="{29F9E541-1425-427C-BDA5-7A23D1C076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 offers insights into team dynamics for optimized collaboration.</a:t>
          </a:r>
        </a:p>
      </dgm:t>
    </dgm:pt>
    <dgm:pt modelId="{E523688A-1103-44EF-9AAC-A9693BC7A36E}" type="parTrans" cxnId="{500FEA43-F23F-44AC-BC48-8992C27EA168}">
      <dgm:prSet/>
      <dgm:spPr/>
      <dgm:t>
        <a:bodyPr/>
        <a:lstStyle/>
        <a:p>
          <a:endParaRPr lang="en-US"/>
        </a:p>
      </dgm:t>
    </dgm:pt>
    <dgm:pt modelId="{F083C957-5181-41ED-8A15-497DD1D8859B}" type="sibTrans" cxnId="{500FEA43-F23F-44AC-BC48-8992C27EA168}">
      <dgm:prSet/>
      <dgm:spPr/>
      <dgm:t>
        <a:bodyPr/>
        <a:lstStyle/>
        <a:p>
          <a:endParaRPr lang="en-US"/>
        </a:p>
      </dgm:t>
    </dgm:pt>
    <dgm:pt modelId="{020FCEE4-B8DA-4FDB-BC08-D46910E5267C}" type="pres">
      <dgm:prSet presAssocID="{4DC4D520-7542-4F7F-9DBD-44CC4AA97969}" presName="root" presStyleCnt="0">
        <dgm:presLayoutVars>
          <dgm:dir/>
          <dgm:resizeHandles val="exact"/>
        </dgm:presLayoutVars>
      </dgm:prSet>
      <dgm:spPr/>
    </dgm:pt>
    <dgm:pt modelId="{F5BD9F3A-8416-4E6C-82D9-900AA43763D2}" type="pres">
      <dgm:prSet presAssocID="{10C2BB45-1699-4CD9-9E76-2ABBD14AB6C0}" presName="compNode" presStyleCnt="0"/>
      <dgm:spPr/>
    </dgm:pt>
    <dgm:pt modelId="{ECBE9BF2-E58B-48B6-B6E9-08B5C2F67274}" type="pres">
      <dgm:prSet presAssocID="{10C2BB45-1699-4CD9-9E76-2ABBD14AB6C0}" presName="iconBgRect" presStyleLbl="bgShp" presStyleIdx="0" presStyleCnt="4"/>
      <dgm:spPr/>
    </dgm:pt>
    <dgm:pt modelId="{91AF463F-B1C5-4D01-B3D4-9B2DAA2FFE83}" type="pres">
      <dgm:prSet presAssocID="{10C2BB45-1699-4CD9-9E76-2ABBD14AB6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EFDAF30-4456-44A5-A1BD-BE53D7BDBA75}" type="pres">
      <dgm:prSet presAssocID="{10C2BB45-1699-4CD9-9E76-2ABBD14AB6C0}" presName="spaceRect" presStyleCnt="0"/>
      <dgm:spPr/>
    </dgm:pt>
    <dgm:pt modelId="{ED914AC0-7C53-4920-936F-A0BAD2C00A14}" type="pres">
      <dgm:prSet presAssocID="{10C2BB45-1699-4CD9-9E76-2ABBD14AB6C0}" presName="textRect" presStyleLbl="revTx" presStyleIdx="0" presStyleCnt="4">
        <dgm:presLayoutVars>
          <dgm:chMax val="1"/>
          <dgm:chPref val="1"/>
        </dgm:presLayoutVars>
      </dgm:prSet>
      <dgm:spPr/>
    </dgm:pt>
    <dgm:pt modelId="{B095DBF4-7B5A-471C-8C59-5D6C1CAD8837}" type="pres">
      <dgm:prSet presAssocID="{3AD3B39B-9779-4F20-8CAC-59BC39A23A3E}" presName="sibTrans" presStyleCnt="0"/>
      <dgm:spPr/>
    </dgm:pt>
    <dgm:pt modelId="{6D672FB4-1851-4A67-9E66-2EE50FC81ACC}" type="pres">
      <dgm:prSet presAssocID="{2F0B5DD0-8B40-47B1-9D2C-1D18C2137EE7}" presName="compNode" presStyleCnt="0"/>
      <dgm:spPr/>
    </dgm:pt>
    <dgm:pt modelId="{F0CC48F2-4EBD-4224-9197-D4200C0261BA}" type="pres">
      <dgm:prSet presAssocID="{2F0B5DD0-8B40-47B1-9D2C-1D18C2137EE7}" presName="iconBgRect" presStyleLbl="bgShp" presStyleIdx="1" presStyleCnt="4"/>
      <dgm:spPr/>
    </dgm:pt>
    <dgm:pt modelId="{3B0D60DB-30BF-482D-9AF3-B92AD1F8ABE3}" type="pres">
      <dgm:prSet presAssocID="{2F0B5DD0-8B40-47B1-9D2C-1D18C2137E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0A92FD3-F339-4A7F-AF9A-EAEB11F4134E}" type="pres">
      <dgm:prSet presAssocID="{2F0B5DD0-8B40-47B1-9D2C-1D18C2137EE7}" presName="spaceRect" presStyleCnt="0"/>
      <dgm:spPr/>
    </dgm:pt>
    <dgm:pt modelId="{CD64F55D-57EA-4D00-AF6F-E48D196B8865}" type="pres">
      <dgm:prSet presAssocID="{2F0B5DD0-8B40-47B1-9D2C-1D18C2137EE7}" presName="textRect" presStyleLbl="revTx" presStyleIdx="1" presStyleCnt="4">
        <dgm:presLayoutVars>
          <dgm:chMax val="1"/>
          <dgm:chPref val="1"/>
        </dgm:presLayoutVars>
      </dgm:prSet>
      <dgm:spPr/>
    </dgm:pt>
    <dgm:pt modelId="{D7A5A4DC-8DF1-4C44-BC32-80362D4F79EA}" type="pres">
      <dgm:prSet presAssocID="{DCCF2197-867F-407D-8083-D18791EA10DC}" presName="sibTrans" presStyleCnt="0"/>
      <dgm:spPr/>
    </dgm:pt>
    <dgm:pt modelId="{39AB4EFE-EC8E-4169-81D3-B53BAD303325}" type="pres">
      <dgm:prSet presAssocID="{87637623-1368-4FE2-A49A-704178B0CF78}" presName="compNode" presStyleCnt="0"/>
      <dgm:spPr/>
    </dgm:pt>
    <dgm:pt modelId="{B89501E9-A22F-4EB2-97C0-FC17B19DBAF9}" type="pres">
      <dgm:prSet presAssocID="{87637623-1368-4FE2-A49A-704178B0CF78}" presName="iconBgRect" presStyleLbl="bgShp" presStyleIdx="2" presStyleCnt="4"/>
      <dgm:spPr/>
    </dgm:pt>
    <dgm:pt modelId="{463AC5F3-8256-4D37-91F6-8DB99564AA9D}" type="pres">
      <dgm:prSet presAssocID="{87637623-1368-4FE2-A49A-704178B0CF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CD2AE4C-D678-4462-82BE-9534EB72A020}" type="pres">
      <dgm:prSet presAssocID="{87637623-1368-4FE2-A49A-704178B0CF78}" presName="spaceRect" presStyleCnt="0"/>
      <dgm:spPr/>
    </dgm:pt>
    <dgm:pt modelId="{4B238E4A-8380-46FB-B92A-D8CC2E0E7667}" type="pres">
      <dgm:prSet presAssocID="{87637623-1368-4FE2-A49A-704178B0CF78}" presName="textRect" presStyleLbl="revTx" presStyleIdx="2" presStyleCnt="4">
        <dgm:presLayoutVars>
          <dgm:chMax val="1"/>
          <dgm:chPref val="1"/>
        </dgm:presLayoutVars>
      </dgm:prSet>
      <dgm:spPr/>
    </dgm:pt>
    <dgm:pt modelId="{964F9526-F9E7-43C3-9752-9F5DF9A51533}" type="pres">
      <dgm:prSet presAssocID="{93723A99-8250-4D0F-ADD8-9781DD2B82C2}" presName="sibTrans" presStyleCnt="0"/>
      <dgm:spPr/>
    </dgm:pt>
    <dgm:pt modelId="{827FFC91-928E-4078-A2DB-EFDA62994E3A}" type="pres">
      <dgm:prSet presAssocID="{29F9E541-1425-427C-BDA5-7A23D1C07677}" presName="compNode" presStyleCnt="0"/>
      <dgm:spPr/>
    </dgm:pt>
    <dgm:pt modelId="{CACA3DE7-D834-4EA8-9D3A-8AA2D7C264B9}" type="pres">
      <dgm:prSet presAssocID="{29F9E541-1425-427C-BDA5-7A23D1C07677}" presName="iconBgRect" presStyleLbl="bgShp" presStyleIdx="3" presStyleCnt="4"/>
      <dgm:spPr/>
    </dgm:pt>
    <dgm:pt modelId="{1A5EB8A2-431D-46C4-96F2-8BCD00261CD6}" type="pres">
      <dgm:prSet presAssocID="{29F9E541-1425-427C-BDA5-7A23D1C076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0FB212C-6530-4697-A2E1-A1A6A363B938}" type="pres">
      <dgm:prSet presAssocID="{29F9E541-1425-427C-BDA5-7A23D1C07677}" presName="spaceRect" presStyleCnt="0"/>
      <dgm:spPr/>
    </dgm:pt>
    <dgm:pt modelId="{E1DFAC90-28D5-4BEF-9E48-47CE5DC435B4}" type="pres">
      <dgm:prSet presAssocID="{29F9E541-1425-427C-BDA5-7A23D1C076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C18104-A904-418C-8351-B4A9D91B3AFF}" type="presOf" srcId="{4DC4D520-7542-4F7F-9DBD-44CC4AA97969}" destId="{020FCEE4-B8DA-4FDB-BC08-D46910E5267C}" srcOrd="0" destOrd="0" presId="urn:microsoft.com/office/officeart/2018/5/layout/IconCircleLabelList"/>
    <dgm:cxn modelId="{1F88222C-701B-42B7-A39E-2100F603C01F}" type="presOf" srcId="{87637623-1368-4FE2-A49A-704178B0CF78}" destId="{4B238E4A-8380-46FB-B92A-D8CC2E0E7667}" srcOrd="0" destOrd="0" presId="urn:microsoft.com/office/officeart/2018/5/layout/IconCircleLabelList"/>
    <dgm:cxn modelId="{500FEA43-F23F-44AC-BC48-8992C27EA168}" srcId="{4DC4D520-7542-4F7F-9DBD-44CC4AA97969}" destId="{29F9E541-1425-427C-BDA5-7A23D1C07677}" srcOrd="3" destOrd="0" parTransId="{E523688A-1103-44EF-9AAC-A9693BC7A36E}" sibTransId="{F083C957-5181-41ED-8A15-497DD1D8859B}"/>
    <dgm:cxn modelId="{069FE244-93FB-4E90-8656-D1C549428A38}" type="presOf" srcId="{2F0B5DD0-8B40-47B1-9D2C-1D18C2137EE7}" destId="{CD64F55D-57EA-4D00-AF6F-E48D196B8865}" srcOrd="0" destOrd="0" presId="urn:microsoft.com/office/officeart/2018/5/layout/IconCircleLabelList"/>
    <dgm:cxn modelId="{FE766C95-DE53-42AD-8503-9315F5BD5616}" srcId="{4DC4D520-7542-4F7F-9DBD-44CC4AA97969}" destId="{87637623-1368-4FE2-A49A-704178B0CF78}" srcOrd="2" destOrd="0" parTransId="{8B7DDDF8-E85F-4E73-933B-5D325BB49FBD}" sibTransId="{93723A99-8250-4D0F-ADD8-9781DD2B82C2}"/>
    <dgm:cxn modelId="{EBEEF19C-DB19-49FB-A4EC-29A31EC256E2}" type="presOf" srcId="{29F9E541-1425-427C-BDA5-7A23D1C07677}" destId="{E1DFAC90-28D5-4BEF-9E48-47CE5DC435B4}" srcOrd="0" destOrd="0" presId="urn:microsoft.com/office/officeart/2018/5/layout/IconCircleLabelList"/>
    <dgm:cxn modelId="{BD48B7B9-151D-4F6A-B2DB-69BC92B69A26}" srcId="{4DC4D520-7542-4F7F-9DBD-44CC4AA97969}" destId="{10C2BB45-1699-4CD9-9E76-2ABBD14AB6C0}" srcOrd="0" destOrd="0" parTransId="{EC7DA01F-8251-463D-A12A-A7D5A4E613DC}" sibTransId="{3AD3B39B-9779-4F20-8CAC-59BC39A23A3E}"/>
    <dgm:cxn modelId="{5D7CABDA-4A70-4062-870E-071E33DF55D9}" type="presOf" srcId="{10C2BB45-1699-4CD9-9E76-2ABBD14AB6C0}" destId="{ED914AC0-7C53-4920-936F-A0BAD2C00A14}" srcOrd="0" destOrd="0" presId="urn:microsoft.com/office/officeart/2018/5/layout/IconCircleLabelList"/>
    <dgm:cxn modelId="{D70FD5FD-7B3D-43FF-835D-EFA557B71FB4}" srcId="{4DC4D520-7542-4F7F-9DBD-44CC4AA97969}" destId="{2F0B5DD0-8B40-47B1-9D2C-1D18C2137EE7}" srcOrd="1" destOrd="0" parTransId="{EF00C8CE-C18B-4C32-A688-2FB8D0BC97F3}" sibTransId="{DCCF2197-867F-407D-8083-D18791EA10DC}"/>
    <dgm:cxn modelId="{9E4B0352-7FFD-42AB-8152-EE48D6EF5F83}" type="presParOf" srcId="{020FCEE4-B8DA-4FDB-BC08-D46910E5267C}" destId="{F5BD9F3A-8416-4E6C-82D9-900AA43763D2}" srcOrd="0" destOrd="0" presId="urn:microsoft.com/office/officeart/2018/5/layout/IconCircleLabelList"/>
    <dgm:cxn modelId="{531ACCDC-8031-48DF-9FB7-2B13496C0272}" type="presParOf" srcId="{F5BD9F3A-8416-4E6C-82D9-900AA43763D2}" destId="{ECBE9BF2-E58B-48B6-B6E9-08B5C2F67274}" srcOrd="0" destOrd="0" presId="urn:microsoft.com/office/officeart/2018/5/layout/IconCircleLabelList"/>
    <dgm:cxn modelId="{4345661B-EBBF-4E08-B797-397BDE3398D4}" type="presParOf" srcId="{F5BD9F3A-8416-4E6C-82D9-900AA43763D2}" destId="{91AF463F-B1C5-4D01-B3D4-9B2DAA2FFE83}" srcOrd="1" destOrd="0" presId="urn:microsoft.com/office/officeart/2018/5/layout/IconCircleLabelList"/>
    <dgm:cxn modelId="{1D743FD8-3133-4404-93DF-D68C69FC0434}" type="presParOf" srcId="{F5BD9F3A-8416-4E6C-82D9-900AA43763D2}" destId="{4EFDAF30-4456-44A5-A1BD-BE53D7BDBA75}" srcOrd="2" destOrd="0" presId="urn:microsoft.com/office/officeart/2018/5/layout/IconCircleLabelList"/>
    <dgm:cxn modelId="{BE087597-6D7C-43F8-A768-C935618951B7}" type="presParOf" srcId="{F5BD9F3A-8416-4E6C-82D9-900AA43763D2}" destId="{ED914AC0-7C53-4920-936F-A0BAD2C00A14}" srcOrd="3" destOrd="0" presId="urn:microsoft.com/office/officeart/2018/5/layout/IconCircleLabelList"/>
    <dgm:cxn modelId="{FCC45382-77DB-4DDE-B186-4341BC70F8D7}" type="presParOf" srcId="{020FCEE4-B8DA-4FDB-BC08-D46910E5267C}" destId="{B095DBF4-7B5A-471C-8C59-5D6C1CAD8837}" srcOrd="1" destOrd="0" presId="urn:microsoft.com/office/officeart/2018/5/layout/IconCircleLabelList"/>
    <dgm:cxn modelId="{C1E7B4E6-8446-49FB-A56A-8F0955225821}" type="presParOf" srcId="{020FCEE4-B8DA-4FDB-BC08-D46910E5267C}" destId="{6D672FB4-1851-4A67-9E66-2EE50FC81ACC}" srcOrd="2" destOrd="0" presId="urn:microsoft.com/office/officeart/2018/5/layout/IconCircleLabelList"/>
    <dgm:cxn modelId="{C8D21E59-D32B-4D86-8AAC-BB8DD84E0A10}" type="presParOf" srcId="{6D672FB4-1851-4A67-9E66-2EE50FC81ACC}" destId="{F0CC48F2-4EBD-4224-9197-D4200C0261BA}" srcOrd="0" destOrd="0" presId="urn:microsoft.com/office/officeart/2018/5/layout/IconCircleLabelList"/>
    <dgm:cxn modelId="{BE379DA2-7D16-46FE-ABFA-2AB5EF739D23}" type="presParOf" srcId="{6D672FB4-1851-4A67-9E66-2EE50FC81ACC}" destId="{3B0D60DB-30BF-482D-9AF3-B92AD1F8ABE3}" srcOrd="1" destOrd="0" presId="urn:microsoft.com/office/officeart/2018/5/layout/IconCircleLabelList"/>
    <dgm:cxn modelId="{15EA4B5E-784B-4F11-9B99-79C57B44071A}" type="presParOf" srcId="{6D672FB4-1851-4A67-9E66-2EE50FC81ACC}" destId="{30A92FD3-F339-4A7F-AF9A-EAEB11F4134E}" srcOrd="2" destOrd="0" presId="urn:microsoft.com/office/officeart/2018/5/layout/IconCircleLabelList"/>
    <dgm:cxn modelId="{DFD6CD49-FA6A-4B94-85EE-B1C239A876D1}" type="presParOf" srcId="{6D672FB4-1851-4A67-9E66-2EE50FC81ACC}" destId="{CD64F55D-57EA-4D00-AF6F-E48D196B8865}" srcOrd="3" destOrd="0" presId="urn:microsoft.com/office/officeart/2018/5/layout/IconCircleLabelList"/>
    <dgm:cxn modelId="{E347EA3D-412E-4EAF-8265-39BA0E414093}" type="presParOf" srcId="{020FCEE4-B8DA-4FDB-BC08-D46910E5267C}" destId="{D7A5A4DC-8DF1-4C44-BC32-80362D4F79EA}" srcOrd="3" destOrd="0" presId="urn:microsoft.com/office/officeart/2018/5/layout/IconCircleLabelList"/>
    <dgm:cxn modelId="{513AF8C4-D437-4250-B3DE-0D5C13B219E2}" type="presParOf" srcId="{020FCEE4-B8DA-4FDB-BC08-D46910E5267C}" destId="{39AB4EFE-EC8E-4169-81D3-B53BAD303325}" srcOrd="4" destOrd="0" presId="urn:microsoft.com/office/officeart/2018/5/layout/IconCircleLabelList"/>
    <dgm:cxn modelId="{EAE58684-9289-4ED1-944C-74907D625D1B}" type="presParOf" srcId="{39AB4EFE-EC8E-4169-81D3-B53BAD303325}" destId="{B89501E9-A22F-4EB2-97C0-FC17B19DBAF9}" srcOrd="0" destOrd="0" presId="urn:microsoft.com/office/officeart/2018/5/layout/IconCircleLabelList"/>
    <dgm:cxn modelId="{EF3388B7-C642-4B8B-9BE6-6D4DB6D05F84}" type="presParOf" srcId="{39AB4EFE-EC8E-4169-81D3-B53BAD303325}" destId="{463AC5F3-8256-4D37-91F6-8DB99564AA9D}" srcOrd="1" destOrd="0" presId="urn:microsoft.com/office/officeart/2018/5/layout/IconCircleLabelList"/>
    <dgm:cxn modelId="{9E255387-D72B-4512-90C3-5B6F396BAE5E}" type="presParOf" srcId="{39AB4EFE-EC8E-4169-81D3-B53BAD303325}" destId="{BCD2AE4C-D678-4462-82BE-9534EB72A020}" srcOrd="2" destOrd="0" presId="urn:microsoft.com/office/officeart/2018/5/layout/IconCircleLabelList"/>
    <dgm:cxn modelId="{0B2531E4-5AD5-4FC7-BEC6-A7D1E63C0ACC}" type="presParOf" srcId="{39AB4EFE-EC8E-4169-81D3-B53BAD303325}" destId="{4B238E4A-8380-46FB-B92A-D8CC2E0E7667}" srcOrd="3" destOrd="0" presId="urn:microsoft.com/office/officeart/2018/5/layout/IconCircleLabelList"/>
    <dgm:cxn modelId="{C12817BE-7079-4D89-A821-3CF915EB574E}" type="presParOf" srcId="{020FCEE4-B8DA-4FDB-BC08-D46910E5267C}" destId="{964F9526-F9E7-43C3-9752-9F5DF9A51533}" srcOrd="5" destOrd="0" presId="urn:microsoft.com/office/officeart/2018/5/layout/IconCircleLabelList"/>
    <dgm:cxn modelId="{0AA66F60-77E8-4BC3-B989-75CD113160A2}" type="presParOf" srcId="{020FCEE4-B8DA-4FDB-BC08-D46910E5267C}" destId="{827FFC91-928E-4078-A2DB-EFDA62994E3A}" srcOrd="6" destOrd="0" presId="urn:microsoft.com/office/officeart/2018/5/layout/IconCircleLabelList"/>
    <dgm:cxn modelId="{467A793E-7EF3-4195-8A53-388AF01797BD}" type="presParOf" srcId="{827FFC91-928E-4078-A2DB-EFDA62994E3A}" destId="{CACA3DE7-D834-4EA8-9D3A-8AA2D7C264B9}" srcOrd="0" destOrd="0" presId="urn:microsoft.com/office/officeart/2018/5/layout/IconCircleLabelList"/>
    <dgm:cxn modelId="{6D7E3A29-4B4E-4618-A59C-452AB2864955}" type="presParOf" srcId="{827FFC91-928E-4078-A2DB-EFDA62994E3A}" destId="{1A5EB8A2-431D-46C4-96F2-8BCD00261CD6}" srcOrd="1" destOrd="0" presId="urn:microsoft.com/office/officeart/2018/5/layout/IconCircleLabelList"/>
    <dgm:cxn modelId="{310A7B3E-3E95-47B2-9538-115D5F35C461}" type="presParOf" srcId="{827FFC91-928E-4078-A2DB-EFDA62994E3A}" destId="{90FB212C-6530-4697-A2E1-A1A6A363B938}" srcOrd="2" destOrd="0" presId="urn:microsoft.com/office/officeart/2018/5/layout/IconCircleLabelList"/>
    <dgm:cxn modelId="{DA9363E7-FBCF-4B7D-85B1-07A400B96024}" type="presParOf" srcId="{827FFC91-928E-4078-A2DB-EFDA62994E3A}" destId="{E1DFAC90-28D5-4BEF-9E48-47CE5DC435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2F588-57C3-4633-8301-31B45EDD7B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B3EB63-6CCA-4893-83B2-4EE9B0AE6438}">
      <dgm:prSet/>
      <dgm:spPr/>
      <dgm:t>
        <a:bodyPr/>
        <a:lstStyle/>
        <a:p>
          <a:pPr>
            <a:defRPr cap="all"/>
          </a:pPr>
          <a:r>
            <a:rPr lang="en-US"/>
            <a:t>- Traditional tools often lead to disengagement and isolation.</a:t>
          </a:r>
        </a:p>
      </dgm:t>
    </dgm:pt>
    <dgm:pt modelId="{D8C15D97-DBF9-476F-B039-BAB213C3B586}" type="parTrans" cxnId="{3B8CEE3D-9954-41B0-A7CB-62589EB4065A}">
      <dgm:prSet/>
      <dgm:spPr/>
      <dgm:t>
        <a:bodyPr/>
        <a:lstStyle/>
        <a:p>
          <a:endParaRPr lang="en-US"/>
        </a:p>
      </dgm:t>
    </dgm:pt>
    <dgm:pt modelId="{D980BC29-35AB-4A02-B495-089D1A216897}" type="sibTrans" cxnId="{3B8CEE3D-9954-41B0-A7CB-62589EB4065A}">
      <dgm:prSet/>
      <dgm:spPr/>
      <dgm:t>
        <a:bodyPr/>
        <a:lstStyle/>
        <a:p>
          <a:endParaRPr lang="en-US"/>
        </a:p>
      </dgm:t>
    </dgm:pt>
    <dgm:pt modelId="{F46391D6-FB5A-4669-8C27-471AE9A6E652}">
      <dgm:prSet/>
      <dgm:spPr/>
      <dgm:t>
        <a:bodyPr/>
        <a:lstStyle/>
        <a:p>
          <a:pPr>
            <a:defRPr cap="all"/>
          </a:pPr>
          <a:r>
            <a:rPr lang="en-US"/>
            <a:t>- Managing remote teams lacks real-time insights into performance and well-being.</a:t>
          </a:r>
        </a:p>
      </dgm:t>
    </dgm:pt>
    <dgm:pt modelId="{123E61FE-86F9-46A5-B438-4AC144B5CD25}" type="parTrans" cxnId="{08FAE287-641D-4B74-A107-543DB2768BA3}">
      <dgm:prSet/>
      <dgm:spPr/>
      <dgm:t>
        <a:bodyPr/>
        <a:lstStyle/>
        <a:p>
          <a:endParaRPr lang="en-US"/>
        </a:p>
      </dgm:t>
    </dgm:pt>
    <dgm:pt modelId="{05AEAEDE-4867-451D-AFE5-F62E64CBA1B6}" type="sibTrans" cxnId="{08FAE287-641D-4B74-A107-543DB2768BA3}">
      <dgm:prSet/>
      <dgm:spPr/>
      <dgm:t>
        <a:bodyPr/>
        <a:lstStyle/>
        <a:p>
          <a:endParaRPr lang="en-US"/>
        </a:p>
      </dgm:t>
    </dgm:pt>
    <dgm:pt modelId="{21B06341-217D-490A-9213-A657C3FC6F3F}">
      <dgm:prSet/>
      <dgm:spPr/>
      <dgm:t>
        <a:bodyPr/>
        <a:lstStyle/>
        <a:p>
          <a:pPr>
            <a:defRPr cap="all"/>
          </a:pPr>
          <a:r>
            <a:rPr lang="en-US"/>
            <a:t>- Mental health issues go unnoticed due to limited monitoring capabilities.</a:t>
          </a:r>
        </a:p>
      </dgm:t>
    </dgm:pt>
    <dgm:pt modelId="{F92EA97A-3160-4BEA-9A4D-CF69619FFCEF}" type="parTrans" cxnId="{3221157E-CDD9-4158-8BCE-9AF99C1C551B}">
      <dgm:prSet/>
      <dgm:spPr/>
      <dgm:t>
        <a:bodyPr/>
        <a:lstStyle/>
        <a:p>
          <a:endParaRPr lang="en-US"/>
        </a:p>
      </dgm:t>
    </dgm:pt>
    <dgm:pt modelId="{72EF28A9-C533-45D0-930D-356FCCA8D014}" type="sibTrans" cxnId="{3221157E-CDD9-4158-8BCE-9AF99C1C551B}">
      <dgm:prSet/>
      <dgm:spPr/>
      <dgm:t>
        <a:bodyPr/>
        <a:lstStyle/>
        <a:p>
          <a:endParaRPr lang="en-US"/>
        </a:p>
      </dgm:t>
    </dgm:pt>
    <dgm:pt modelId="{D0D0ACA3-F55E-4CA0-A048-55061A36D2A4}" type="pres">
      <dgm:prSet presAssocID="{E252F588-57C3-4633-8301-31B45EDD7B2A}" presName="root" presStyleCnt="0">
        <dgm:presLayoutVars>
          <dgm:dir/>
          <dgm:resizeHandles val="exact"/>
        </dgm:presLayoutVars>
      </dgm:prSet>
      <dgm:spPr/>
    </dgm:pt>
    <dgm:pt modelId="{09885B40-761C-4436-A617-3E1E62C6FF43}" type="pres">
      <dgm:prSet presAssocID="{02B3EB63-6CCA-4893-83B2-4EE9B0AE6438}" presName="compNode" presStyleCnt="0"/>
      <dgm:spPr/>
    </dgm:pt>
    <dgm:pt modelId="{760E9F6A-1832-46BB-873F-1F633652F3CC}" type="pres">
      <dgm:prSet presAssocID="{02B3EB63-6CCA-4893-83B2-4EE9B0AE643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427ACB-B371-4170-AB7C-5D0FA558D023}" type="pres">
      <dgm:prSet presAssocID="{02B3EB63-6CCA-4893-83B2-4EE9B0AE64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9E5F7DD-E22A-4EAB-A7C5-D095B152FBE3}" type="pres">
      <dgm:prSet presAssocID="{02B3EB63-6CCA-4893-83B2-4EE9B0AE6438}" presName="spaceRect" presStyleCnt="0"/>
      <dgm:spPr/>
    </dgm:pt>
    <dgm:pt modelId="{C73B36DC-2155-41F4-BB63-66328D508A8C}" type="pres">
      <dgm:prSet presAssocID="{02B3EB63-6CCA-4893-83B2-4EE9B0AE6438}" presName="textRect" presStyleLbl="revTx" presStyleIdx="0" presStyleCnt="3">
        <dgm:presLayoutVars>
          <dgm:chMax val="1"/>
          <dgm:chPref val="1"/>
        </dgm:presLayoutVars>
      </dgm:prSet>
      <dgm:spPr/>
    </dgm:pt>
    <dgm:pt modelId="{8ADF4CC9-A457-41B0-A017-03D96DF95861}" type="pres">
      <dgm:prSet presAssocID="{D980BC29-35AB-4A02-B495-089D1A216897}" presName="sibTrans" presStyleCnt="0"/>
      <dgm:spPr/>
    </dgm:pt>
    <dgm:pt modelId="{0A1296BA-E28B-4184-83C8-EEA096412E0E}" type="pres">
      <dgm:prSet presAssocID="{F46391D6-FB5A-4669-8C27-471AE9A6E652}" presName="compNode" presStyleCnt="0"/>
      <dgm:spPr/>
    </dgm:pt>
    <dgm:pt modelId="{9B77F9CA-71E7-48F2-B350-24CDEA2A19C4}" type="pres">
      <dgm:prSet presAssocID="{F46391D6-FB5A-4669-8C27-471AE9A6E65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F1CA9B-7FF5-4676-A044-68292BF8B485}" type="pres">
      <dgm:prSet presAssocID="{F46391D6-FB5A-4669-8C27-471AE9A6E6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C024DEEC-2BD5-49AF-8B8F-47E6B3426CBA}" type="pres">
      <dgm:prSet presAssocID="{F46391D6-FB5A-4669-8C27-471AE9A6E652}" presName="spaceRect" presStyleCnt="0"/>
      <dgm:spPr/>
    </dgm:pt>
    <dgm:pt modelId="{8EA33A0D-0D3F-4E22-80D6-0F07D3F0507A}" type="pres">
      <dgm:prSet presAssocID="{F46391D6-FB5A-4669-8C27-471AE9A6E652}" presName="textRect" presStyleLbl="revTx" presStyleIdx="1" presStyleCnt="3">
        <dgm:presLayoutVars>
          <dgm:chMax val="1"/>
          <dgm:chPref val="1"/>
        </dgm:presLayoutVars>
      </dgm:prSet>
      <dgm:spPr/>
    </dgm:pt>
    <dgm:pt modelId="{C5004652-9280-41DD-8743-2734C202DCEE}" type="pres">
      <dgm:prSet presAssocID="{05AEAEDE-4867-451D-AFE5-F62E64CBA1B6}" presName="sibTrans" presStyleCnt="0"/>
      <dgm:spPr/>
    </dgm:pt>
    <dgm:pt modelId="{9DC3437E-F9A2-4111-8777-F3FBA71CDE6D}" type="pres">
      <dgm:prSet presAssocID="{21B06341-217D-490A-9213-A657C3FC6F3F}" presName="compNode" presStyleCnt="0"/>
      <dgm:spPr/>
    </dgm:pt>
    <dgm:pt modelId="{652249D0-BCFD-47BD-9CA7-D59BB58D31E2}" type="pres">
      <dgm:prSet presAssocID="{21B06341-217D-490A-9213-A657C3FC6F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758986-2EFB-43C0-A025-2290A1BADE8F}" type="pres">
      <dgm:prSet presAssocID="{21B06341-217D-490A-9213-A657C3FC6F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A615933-4FA0-4AC2-8B4A-83C37FE2490B}" type="pres">
      <dgm:prSet presAssocID="{21B06341-217D-490A-9213-A657C3FC6F3F}" presName="spaceRect" presStyleCnt="0"/>
      <dgm:spPr/>
    </dgm:pt>
    <dgm:pt modelId="{CCFEBD15-D3AE-43F5-B3EE-85815374D6C6}" type="pres">
      <dgm:prSet presAssocID="{21B06341-217D-490A-9213-A657C3FC6F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8CEE3D-9954-41B0-A7CB-62589EB4065A}" srcId="{E252F588-57C3-4633-8301-31B45EDD7B2A}" destId="{02B3EB63-6CCA-4893-83B2-4EE9B0AE6438}" srcOrd="0" destOrd="0" parTransId="{D8C15D97-DBF9-476F-B039-BAB213C3B586}" sibTransId="{D980BC29-35AB-4A02-B495-089D1A216897}"/>
    <dgm:cxn modelId="{2B319548-63F1-4930-A34C-B4E6654CF9C0}" type="presOf" srcId="{02B3EB63-6CCA-4893-83B2-4EE9B0AE6438}" destId="{C73B36DC-2155-41F4-BB63-66328D508A8C}" srcOrd="0" destOrd="0" presId="urn:microsoft.com/office/officeart/2018/5/layout/IconLeafLabelList"/>
    <dgm:cxn modelId="{3CEAD469-F288-4367-874B-17412F63478E}" type="presOf" srcId="{F46391D6-FB5A-4669-8C27-471AE9A6E652}" destId="{8EA33A0D-0D3F-4E22-80D6-0F07D3F0507A}" srcOrd="0" destOrd="0" presId="urn:microsoft.com/office/officeart/2018/5/layout/IconLeafLabelList"/>
    <dgm:cxn modelId="{3221157E-CDD9-4158-8BCE-9AF99C1C551B}" srcId="{E252F588-57C3-4633-8301-31B45EDD7B2A}" destId="{21B06341-217D-490A-9213-A657C3FC6F3F}" srcOrd="2" destOrd="0" parTransId="{F92EA97A-3160-4BEA-9A4D-CF69619FFCEF}" sibTransId="{72EF28A9-C533-45D0-930D-356FCCA8D014}"/>
    <dgm:cxn modelId="{08FAE287-641D-4B74-A107-543DB2768BA3}" srcId="{E252F588-57C3-4633-8301-31B45EDD7B2A}" destId="{F46391D6-FB5A-4669-8C27-471AE9A6E652}" srcOrd="1" destOrd="0" parTransId="{123E61FE-86F9-46A5-B438-4AC144B5CD25}" sibTransId="{05AEAEDE-4867-451D-AFE5-F62E64CBA1B6}"/>
    <dgm:cxn modelId="{B02B58AB-700C-453B-9AC5-6D29ED14DA48}" type="presOf" srcId="{21B06341-217D-490A-9213-A657C3FC6F3F}" destId="{CCFEBD15-D3AE-43F5-B3EE-85815374D6C6}" srcOrd="0" destOrd="0" presId="urn:microsoft.com/office/officeart/2018/5/layout/IconLeafLabelList"/>
    <dgm:cxn modelId="{525B59AB-B83A-4C99-8367-C6A9D2660188}" type="presOf" srcId="{E252F588-57C3-4633-8301-31B45EDD7B2A}" destId="{D0D0ACA3-F55E-4CA0-A048-55061A36D2A4}" srcOrd="0" destOrd="0" presId="urn:microsoft.com/office/officeart/2018/5/layout/IconLeafLabelList"/>
    <dgm:cxn modelId="{5B826FD9-8CB6-431A-AD04-41FD1A8FDD80}" type="presParOf" srcId="{D0D0ACA3-F55E-4CA0-A048-55061A36D2A4}" destId="{09885B40-761C-4436-A617-3E1E62C6FF43}" srcOrd="0" destOrd="0" presId="urn:microsoft.com/office/officeart/2018/5/layout/IconLeafLabelList"/>
    <dgm:cxn modelId="{A6B6FF74-191D-4B35-8800-6C0A587DF92E}" type="presParOf" srcId="{09885B40-761C-4436-A617-3E1E62C6FF43}" destId="{760E9F6A-1832-46BB-873F-1F633652F3CC}" srcOrd="0" destOrd="0" presId="urn:microsoft.com/office/officeart/2018/5/layout/IconLeafLabelList"/>
    <dgm:cxn modelId="{870035F0-723D-4201-BEED-DBFBBC2534D9}" type="presParOf" srcId="{09885B40-761C-4436-A617-3E1E62C6FF43}" destId="{05427ACB-B371-4170-AB7C-5D0FA558D023}" srcOrd="1" destOrd="0" presId="urn:microsoft.com/office/officeart/2018/5/layout/IconLeafLabelList"/>
    <dgm:cxn modelId="{D613945B-0CB7-4E2F-BA2C-79EDD9C23423}" type="presParOf" srcId="{09885B40-761C-4436-A617-3E1E62C6FF43}" destId="{B9E5F7DD-E22A-4EAB-A7C5-D095B152FBE3}" srcOrd="2" destOrd="0" presId="urn:microsoft.com/office/officeart/2018/5/layout/IconLeafLabelList"/>
    <dgm:cxn modelId="{01703569-B52B-48BD-855F-76C274D47322}" type="presParOf" srcId="{09885B40-761C-4436-A617-3E1E62C6FF43}" destId="{C73B36DC-2155-41F4-BB63-66328D508A8C}" srcOrd="3" destOrd="0" presId="urn:microsoft.com/office/officeart/2018/5/layout/IconLeafLabelList"/>
    <dgm:cxn modelId="{8AE93444-CA2B-45EC-97EC-F048AB9CAED8}" type="presParOf" srcId="{D0D0ACA3-F55E-4CA0-A048-55061A36D2A4}" destId="{8ADF4CC9-A457-41B0-A017-03D96DF95861}" srcOrd="1" destOrd="0" presId="urn:microsoft.com/office/officeart/2018/5/layout/IconLeafLabelList"/>
    <dgm:cxn modelId="{B1D443A5-E1F7-4E76-A7E3-35CE39B9AA2F}" type="presParOf" srcId="{D0D0ACA3-F55E-4CA0-A048-55061A36D2A4}" destId="{0A1296BA-E28B-4184-83C8-EEA096412E0E}" srcOrd="2" destOrd="0" presId="urn:microsoft.com/office/officeart/2018/5/layout/IconLeafLabelList"/>
    <dgm:cxn modelId="{C4610F6A-20A1-4894-BE0D-1E2610FC1E3F}" type="presParOf" srcId="{0A1296BA-E28B-4184-83C8-EEA096412E0E}" destId="{9B77F9CA-71E7-48F2-B350-24CDEA2A19C4}" srcOrd="0" destOrd="0" presId="urn:microsoft.com/office/officeart/2018/5/layout/IconLeafLabelList"/>
    <dgm:cxn modelId="{803BA79B-DAF7-49F1-A85B-8D35F81C474A}" type="presParOf" srcId="{0A1296BA-E28B-4184-83C8-EEA096412E0E}" destId="{D6F1CA9B-7FF5-4676-A044-68292BF8B485}" srcOrd="1" destOrd="0" presId="urn:microsoft.com/office/officeart/2018/5/layout/IconLeafLabelList"/>
    <dgm:cxn modelId="{D925073D-AF18-4A8D-93FA-BC31436DE7D6}" type="presParOf" srcId="{0A1296BA-E28B-4184-83C8-EEA096412E0E}" destId="{C024DEEC-2BD5-49AF-8B8F-47E6B3426CBA}" srcOrd="2" destOrd="0" presId="urn:microsoft.com/office/officeart/2018/5/layout/IconLeafLabelList"/>
    <dgm:cxn modelId="{54B46F9A-BE16-4CFF-92C4-C40804138C1E}" type="presParOf" srcId="{0A1296BA-E28B-4184-83C8-EEA096412E0E}" destId="{8EA33A0D-0D3F-4E22-80D6-0F07D3F0507A}" srcOrd="3" destOrd="0" presId="urn:microsoft.com/office/officeart/2018/5/layout/IconLeafLabelList"/>
    <dgm:cxn modelId="{B0D7B536-A5F7-476B-9D26-E0D6B8280854}" type="presParOf" srcId="{D0D0ACA3-F55E-4CA0-A048-55061A36D2A4}" destId="{C5004652-9280-41DD-8743-2734C202DCEE}" srcOrd="3" destOrd="0" presId="urn:microsoft.com/office/officeart/2018/5/layout/IconLeafLabelList"/>
    <dgm:cxn modelId="{5588D96A-8148-402F-B058-82F3F896F4C8}" type="presParOf" srcId="{D0D0ACA3-F55E-4CA0-A048-55061A36D2A4}" destId="{9DC3437E-F9A2-4111-8777-F3FBA71CDE6D}" srcOrd="4" destOrd="0" presId="urn:microsoft.com/office/officeart/2018/5/layout/IconLeafLabelList"/>
    <dgm:cxn modelId="{DA9481DA-CB78-4557-A68B-5E16F6C37C8A}" type="presParOf" srcId="{9DC3437E-F9A2-4111-8777-F3FBA71CDE6D}" destId="{652249D0-BCFD-47BD-9CA7-D59BB58D31E2}" srcOrd="0" destOrd="0" presId="urn:microsoft.com/office/officeart/2018/5/layout/IconLeafLabelList"/>
    <dgm:cxn modelId="{B33B45D9-679A-4BAB-8505-48812D518305}" type="presParOf" srcId="{9DC3437E-F9A2-4111-8777-F3FBA71CDE6D}" destId="{5C758986-2EFB-43C0-A025-2290A1BADE8F}" srcOrd="1" destOrd="0" presId="urn:microsoft.com/office/officeart/2018/5/layout/IconLeafLabelList"/>
    <dgm:cxn modelId="{ADCC1266-CEDD-4E36-BA24-4AF46DE1B80B}" type="presParOf" srcId="{9DC3437E-F9A2-4111-8777-F3FBA71CDE6D}" destId="{EA615933-4FA0-4AC2-8B4A-83C37FE2490B}" srcOrd="2" destOrd="0" presId="urn:microsoft.com/office/officeart/2018/5/layout/IconLeafLabelList"/>
    <dgm:cxn modelId="{E2B037BC-F863-49C0-ABC2-949DB42941F8}" type="presParOf" srcId="{9DC3437E-F9A2-4111-8777-F3FBA71CDE6D}" destId="{CCFEBD15-D3AE-43F5-B3EE-85815374D6C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E9BF2-E58B-48B6-B6E9-08B5C2F67274}">
      <dsp:nvSpPr>
        <dsp:cNvPr id="0" name=""/>
        <dsp:cNvSpPr/>
      </dsp:nvSpPr>
      <dsp:spPr>
        <a:xfrm>
          <a:off x="705053" y="1180"/>
          <a:ext cx="886763" cy="8867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F463F-B1C5-4D01-B3D4-9B2DAA2FFE83}">
      <dsp:nvSpPr>
        <dsp:cNvPr id="0" name=""/>
        <dsp:cNvSpPr/>
      </dsp:nvSpPr>
      <dsp:spPr>
        <a:xfrm>
          <a:off x="894036" y="190162"/>
          <a:ext cx="508798" cy="50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14AC0-7C53-4920-936F-A0BAD2C00A14}">
      <dsp:nvSpPr>
        <dsp:cNvPr id="0" name=""/>
        <dsp:cNvSpPr/>
      </dsp:nvSpPr>
      <dsp:spPr>
        <a:xfrm>
          <a:off x="421580" y="1164149"/>
          <a:ext cx="1453710" cy="6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AI is altering work organization beyond productivity enhancement.</a:t>
          </a:r>
        </a:p>
      </dsp:txBody>
      <dsp:txXfrm>
        <a:off x="421580" y="1164149"/>
        <a:ext cx="1453710" cy="654169"/>
      </dsp:txXfrm>
    </dsp:sp>
    <dsp:sp modelId="{F0CC48F2-4EBD-4224-9197-D4200C0261BA}">
      <dsp:nvSpPr>
        <dsp:cNvPr id="0" name=""/>
        <dsp:cNvSpPr/>
      </dsp:nvSpPr>
      <dsp:spPr>
        <a:xfrm>
          <a:off x="2413164" y="1180"/>
          <a:ext cx="886763" cy="8867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D60DB-30BF-482D-9AF3-B92AD1F8ABE3}">
      <dsp:nvSpPr>
        <dsp:cNvPr id="0" name=""/>
        <dsp:cNvSpPr/>
      </dsp:nvSpPr>
      <dsp:spPr>
        <a:xfrm>
          <a:off x="2602146" y="190162"/>
          <a:ext cx="508798" cy="50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4F55D-57EA-4D00-AF6F-E48D196B8865}">
      <dsp:nvSpPr>
        <dsp:cNvPr id="0" name=""/>
        <dsp:cNvSpPr/>
      </dsp:nvSpPr>
      <dsp:spPr>
        <a:xfrm>
          <a:off x="2129690" y="1164149"/>
          <a:ext cx="1453710" cy="6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VR meetings redefine remote work by providing interactive, engaging experiences.</a:t>
          </a:r>
        </a:p>
      </dsp:txBody>
      <dsp:txXfrm>
        <a:off x="2129690" y="1164149"/>
        <a:ext cx="1453710" cy="654169"/>
      </dsp:txXfrm>
    </dsp:sp>
    <dsp:sp modelId="{B89501E9-A22F-4EB2-97C0-FC17B19DBAF9}">
      <dsp:nvSpPr>
        <dsp:cNvPr id="0" name=""/>
        <dsp:cNvSpPr/>
      </dsp:nvSpPr>
      <dsp:spPr>
        <a:xfrm>
          <a:off x="4121274" y="1180"/>
          <a:ext cx="886763" cy="8867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AC5F3-8256-4D37-91F6-8DB99564AA9D}">
      <dsp:nvSpPr>
        <dsp:cNvPr id="0" name=""/>
        <dsp:cNvSpPr/>
      </dsp:nvSpPr>
      <dsp:spPr>
        <a:xfrm>
          <a:off x="4310256" y="190162"/>
          <a:ext cx="508798" cy="50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38E4A-8380-46FB-B92A-D8CC2E0E7667}">
      <dsp:nvSpPr>
        <dsp:cNvPr id="0" name=""/>
        <dsp:cNvSpPr/>
      </dsp:nvSpPr>
      <dsp:spPr>
        <a:xfrm>
          <a:off x="3837800" y="1164149"/>
          <a:ext cx="1453710" cy="6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AI mental health tools enable proactive employee care with early intervention.</a:t>
          </a:r>
        </a:p>
      </dsp:txBody>
      <dsp:txXfrm>
        <a:off x="3837800" y="1164149"/>
        <a:ext cx="1453710" cy="654169"/>
      </dsp:txXfrm>
    </dsp:sp>
    <dsp:sp modelId="{CACA3DE7-D834-4EA8-9D3A-8AA2D7C264B9}">
      <dsp:nvSpPr>
        <dsp:cNvPr id="0" name=""/>
        <dsp:cNvSpPr/>
      </dsp:nvSpPr>
      <dsp:spPr>
        <a:xfrm>
          <a:off x="2413164" y="2181746"/>
          <a:ext cx="886763" cy="8867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B8A2-431D-46C4-96F2-8BCD00261CD6}">
      <dsp:nvSpPr>
        <dsp:cNvPr id="0" name=""/>
        <dsp:cNvSpPr/>
      </dsp:nvSpPr>
      <dsp:spPr>
        <a:xfrm>
          <a:off x="2602146" y="2370729"/>
          <a:ext cx="508798" cy="508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AC90-28D5-4BEF-9E48-47CE5DC435B4}">
      <dsp:nvSpPr>
        <dsp:cNvPr id="0" name=""/>
        <dsp:cNvSpPr/>
      </dsp:nvSpPr>
      <dsp:spPr>
        <a:xfrm>
          <a:off x="2129690" y="3344715"/>
          <a:ext cx="1453710" cy="6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AI offers insights into team dynamics for optimized collaboration.</a:t>
          </a:r>
        </a:p>
      </dsp:txBody>
      <dsp:txXfrm>
        <a:off x="2129690" y="3344715"/>
        <a:ext cx="1453710" cy="654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E9F6A-1832-46BB-873F-1F633652F3CC}">
      <dsp:nvSpPr>
        <dsp:cNvPr id="0" name=""/>
        <dsp:cNvSpPr/>
      </dsp:nvSpPr>
      <dsp:spPr>
        <a:xfrm>
          <a:off x="379416" y="4562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27ACB-B371-4170-AB7C-5D0FA558D023}">
      <dsp:nvSpPr>
        <dsp:cNvPr id="0" name=""/>
        <dsp:cNvSpPr/>
      </dsp:nvSpPr>
      <dsp:spPr>
        <a:xfrm>
          <a:off x="613416" y="69028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36DC-2155-41F4-BB63-66328D508A8C}">
      <dsp:nvSpPr>
        <dsp:cNvPr id="0" name=""/>
        <dsp:cNvSpPr/>
      </dsp:nvSpPr>
      <dsp:spPr>
        <a:xfrm>
          <a:off x="28416" y="189628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Traditional tools often lead to disengagement and isolation.</a:t>
          </a:r>
        </a:p>
      </dsp:txBody>
      <dsp:txXfrm>
        <a:off x="28416" y="1896284"/>
        <a:ext cx="1800000" cy="742500"/>
      </dsp:txXfrm>
    </dsp:sp>
    <dsp:sp modelId="{9B77F9CA-71E7-48F2-B350-24CDEA2A19C4}">
      <dsp:nvSpPr>
        <dsp:cNvPr id="0" name=""/>
        <dsp:cNvSpPr/>
      </dsp:nvSpPr>
      <dsp:spPr>
        <a:xfrm>
          <a:off x="2494416" y="4562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1CA9B-7FF5-4676-A044-68292BF8B485}">
      <dsp:nvSpPr>
        <dsp:cNvPr id="0" name=""/>
        <dsp:cNvSpPr/>
      </dsp:nvSpPr>
      <dsp:spPr>
        <a:xfrm>
          <a:off x="2728416" y="6902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33A0D-0D3F-4E22-80D6-0F07D3F0507A}">
      <dsp:nvSpPr>
        <dsp:cNvPr id="0" name=""/>
        <dsp:cNvSpPr/>
      </dsp:nvSpPr>
      <dsp:spPr>
        <a:xfrm>
          <a:off x="2143416" y="189628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Managing remote teams lacks real-time insights into performance and well-being.</a:t>
          </a:r>
        </a:p>
      </dsp:txBody>
      <dsp:txXfrm>
        <a:off x="2143416" y="1896284"/>
        <a:ext cx="1800000" cy="742500"/>
      </dsp:txXfrm>
    </dsp:sp>
    <dsp:sp modelId="{652249D0-BCFD-47BD-9CA7-D59BB58D31E2}">
      <dsp:nvSpPr>
        <dsp:cNvPr id="0" name=""/>
        <dsp:cNvSpPr/>
      </dsp:nvSpPr>
      <dsp:spPr>
        <a:xfrm>
          <a:off x="1436916" y="30887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8986-2EFB-43C0-A025-2290A1BADE8F}">
      <dsp:nvSpPr>
        <dsp:cNvPr id="0" name=""/>
        <dsp:cNvSpPr/>
      </dsp:nvSpPr>
      <dsp:spPr>
        <a:xfrm>
          <a:off x="1670916" y="332278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EBD15-D3AE-43F5-B3EE-85815374D6C6}">
      <dsp:nvSpPr>
        <dsp:cNvPr id="0" name=""/>
        <dsp:cNvSpPr/>
      </dsp:nvSpPr>
      <dsp:spPr>
        <a:xfrm>
          <a:off x="1085916" y="452878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Mental health issues go unnoticed due to limited monitoring capabilities.</a:t>
          </a:r>
        </a:p>
      </dsp:txBody>
      <dsp:txXfrm>
        <a:off x="1085916" y="4528784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4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6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4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rgbClr val="1F2D29"/>
                </a:solidFill>
              </a:rPr>
              <a:t>AI and the Future of Remote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endParaRPr lang="en-US" sz="1400">
              <a:solidFill>
                <a:srgbClr val="1F2D29"/>
              </a:solidFill>
            </a:endParaRPr>
          </a:p>
          <a:p>
            <a:r>
              <a:rPr lang="en-US" sz="1400">
                <a:solidFill>
                  <a:srgbClr val="1F2D29"/>
                </a:solidFill>
              </a:rPr>
              <a:t>- Beyond Productivity Tools</a:t>
            </a:r>
          </a:p>
          <a:p>
            <a:r>
              <a:rPr lang="en-US" sz="1400">
                <a:solidFill>
                  <a:srgbClr val="1F2D29"/>
                </a:solidFill>
              </a:rPr>
              <a:t>- Transforming Remote Work with AI-Driven Solutions Beyond Basic Productivity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rgbClr val="1F2D29"/>
                </a:solidFill>
              </a:rPr>
              <a:t>Project Overview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endParaRPr sz="1400">
              <a:solidFill>
                <a:srgbClr val="1F2D29"/>
              </a:solidFill>
            </a:endParaRPr>
          </a:p>
          <a:p>
            <a:r>
              <a:rPr sz="1400">
                <a:solidFill>
                  <a:srgbClr val="1F2D29"/>
                </a:solidFill>
              </a:rPr>
              <a:t>- This project explores how AI is reshaping remote work beyond conventional tools like Zoom and Slack.</a:t>
            </a:r>
          </a:p>
          <a:p>
            <a:r>
              <a:rPr sz="1400">
                <a:solidFill>
                  <a:srgbClr val="1F2D29"/>
                </a:solidFill>
              </a:rPr>
              <a:t>- Focus areas include AI-driven team management, virtual reality (VR) meetings, and AI in mental health monitoring for remote employees.</a:t>
            </a:r>
          </a:p>
          <a:p>
            <a:r>
              <a:rPr sz="1400">
                <a:solidFill>
                  <a:srgbClr val="1F2D29"/>
                </a:solidFill>
              </a:rPr>
              <a:t>- Highlighting the technologies setting the stage for the future of work.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75" y="808056"/>
            <a:ext cx="6285929" cy="107722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479" y="2052116"/>
            <a:ext cx="4929610" cy="3997828"/>
          </a:xfrm>
        </p:spPr>
        <p:txBody>
          <a:bodyPr anchor="t">
            <a:normAutofit/>
          </a:bodyPr>
          <a:lstStyle/>
          <a:p>
            <a:endParaRPr lang="en-US" sz="1600"/>
          </a:p>
          <a:p>
            <a:r>
              <a:rPr lang="en-US" sz="1600"/>
              <a:t>- Enhanced Team Management: AI automates tasks, optimizes performance, and improves project management.</a:t>
            </a:r>
          </a:p>
          <a:p>
            <a:r>
              <a:rPr lang="en-US" sz="1600"/>
              <a:t>- Improved Remote Collaboration: VR meetings foster engagement and reduce isolation.</a:t>
            </a:r>
          </a:p>
          <a:p>
            <a:r>
              <a:rPr lang="en-US" sz="1600"/>
              <a:t>- Proactive Employee Well-being: AI monitors mental health and prevents burnout.</a:t>
            </a:r>
          </a:p>
          <a:p>
            <a:r>
              <a:rPr lang="en-US" sz="1600"/>
              <a:t>- Redefining Work Culture: Emphasizes data-driven decision-making and personalized support.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41FEE-C271-9F5E-70FA-23BDB16CB1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26236" y="2049878"/>
          <a:ext cx="5713092" cy="40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-1"/>
            <a:ext cx="8388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702" y="2811270"/>
            <a:ext cx="2605314" cy="1770045"/>
          </a:xfrm>
        </p:spPr>
        <p:txBody>
          <a:bodyPr>
            <a:normAutofit/>
          </a:bodyPr>
          <a:lstStyle/>
          <a:p>
            <a:pPr algn="l"/>
            <a:r>
              <a:t>Problem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B16E1-57E8-48BF-8CF4-014768A4E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895877"/>
              </p:ext>
            </p:extLst>
          </p:nvPr>
        </p:nvGraphicFramePr>
        <p:xfrm>
          <a:off x="4710198" y="550974"/>
          <a:ext cx="3971833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rgbClr val="1F2D29"/>
                </a:solidFill>
              </a:rPr>
              <a:t>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endParaRPr lang="en-US" sz="1400" dirty="0">
              <a:solidFill>
                <a:srgbClr val="1F2D29"/>
              </a:solidFill>
            </a:endParaRPr>
          </a:p>
          <a:p>
            <a:r>
              <a:rPr lang="en-US" sz="1400" dirty="0">
                <a:solidFill>
                  <a:srgbClr val="1F2D29"/>
                </a:solidFill>
              </a:rPr>
              <a:t>- AI-Driven Management: Provides data on team performance for informed decision-making.</a:t>
            </a:r>
          </a:p>
          <a:p>
            <a:r>
              <a:rPr lang="en-US" sz="1400" dirty="0">
                <a:solidFill>
                  <a:srgbClr val="1F2D29"/>
                </a:solidFill>
              </a:rPr>
              <a:t>- Virtual Reality Meetings: Offer immersive meeting experiences to strengthen team connections.</a:t>
            </a:r>
          </a:p>
          <a:p>
            <a:r>
              <a:rPr lang="en-US" sz="1400" dirty="0">
                <a:solidFill>
                  <a:srgbClr val="1F2D29"/>
                </a:solidFill>
              </a:rPr>
              <a:t>- AI Mental Health Monitoring: Continuously monitors employee engagement and well-being.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rgbClr val="1F2D29"/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endParaRPr lang="en-US" sz="1400" dirty="0">
              <a:solidFill>
                <a:srgbClr val="1F2D29"/>
              </a:solidFill>
            </a:endParaRPr>
          </a:p>
          <a:p>
            <a:r>
              <a:rPr lang="en-US" sz="1400" dirty="0">
                <a:solidFill>
                  <a:srgbClr val="1F2D29"/>
                </a:solidFill>
              </a:rPr>
              <a:t>- Research Expansion: Investigate long-term effects of AI on team dynamics and culture.</a:t>
            </a:r>
          </a:p>
          <a:p>
            <a:r>
              <a:rPr lang="en-US" sz="1400" dirty="0">
                <a:solidFill>
                  <a:srgbClr val="1F2D29"/>
                </a:solidFill>
              </a:rPr>
              <a:t>- Pilot Programs: Test AI mental health tools in diverse organizational settings.</a:t>
            </a:r>
          </a:p>
          <a:p>
            <a:r>
              <a:rPr lang="en-US" sz="1400" dirty="0">
                <a:solidFill>
                  <a:srgbClr val="1F2D29"/>
                </a:solidFill>
              </a:rPr>
              <a:t>- Adopt VR Meetings: Analyze impact on meeting effectiveness and morale.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</TotalTime>
  <Words>304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AI and the Future of Remote Work</vt:lpstr>
      <vt:lpstr>Project Overview</vt:lpstr>
      <vt:lpstr>Impact</vt:lpstr>
      <vt:lpstr>Key Insights</vt:lpstr>
      <vt:lpstr>Problem</vt:lpstr>
      <vt:lpstr>Response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Alejandro Farinas</cp:lastModifiedBy>
  <cp:revision>3</cp:revision>
  <dcterms:created xsi:type="dcterms:W3CDTF">2013-01-27T09:14:16Z</dcterms:created>
  <dcterms:modified xsi:type="dcterms:W3CDTF">2024-09-03T01:22:13Z</dcterms:modified>
  <cp:category/>
</cp:coreProperties>
</file>