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5940" autoAdjust="0"/>
  </p:normalViewPr>
  <p:slideViewPr>
    <p:cSldViewPr showGuides="1">
      <p:cViewPr varScale="1">
        <p:scale>
          <a:sx n="110" d="100"/>
          <a:sy n="110" d="100"/>
        </p:scale>
        <p:origin x="384" y="184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5/8/24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5/8/24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 descr="Stacked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09E-12D5-4B1D-B8BB-C300B1DDD423}" type="datetime1">
              <a:rPr lang="en-US" smtClean="0"/>
              <a:t>5/8/24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A53D-4C84-40AA-983E-A1E818A7FEFC}" type="datetime1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CEE-AE66-4EAB-9C04-97F8A56A6354}" type="datetime1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377B-053C-438C-8A98-92C419A6701C}" type="datetime1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ed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EF46-0123-4A75-9835-49DC49D53DE2}" type="datetime1">
              <a:rPr lang="en-US" smtClean="0"/>
              <a:t>5/8/24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buFont typeface="Century Gothic" panose="020B0502020202020204" pitchFamily="34" charset="0"/>
              <a:buChar char="–"/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378D-18AE-47D1-B10A-42F623B40082}" type="datetime1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6AE8-D704-41F6-B16A-5547B5672AC1}" type="datetime1">
              <a:rPr lang="en-US" smtClean="0"/>
              <a:t>5/8/24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538-6F63-4C0B-916D-ED3F4E0A1B28}" type="datetime1">
              <a:rPr lang="en-US" smtClean="0"/>
              <a:t>5/8/24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15BF-7116-4A9E-8022-5A2DC937F971}" type="datetime1">
              <a:rPr lang="en-US" smtClean="0"/>
              <a:t>5/8/24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418976" indent="-285750">
              <a:buFont typeface="Century Gothic" panose="020B0502020202020204" pitchFamily="34" charset="0"/>
              <a:buChar char="–"/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C91-5A3B-40CE-8C1D-279A8EF6E008}" type="datetime1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C20A-B94A-4E20-B4B2-88A7825AE904}" type="datetime1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59468AF-EFCF-4AAD-ACF4-3BA83EC4AF4E}" type="datetime1">
              <a:rPr lang="en-US" smtClean="0"/>
              <a:pPr/>
              <a:t>5/8/24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Inclusive and Equitable Quality Education.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Promoting Lifelong Learning Opportunities for ALL.</a:t>
            </a:r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the importance of education in building a better world,</a:t>
            </a:r>
          </a:p>
          <a:p>
            <a:pPr marL="0" indent="0">
              <a:buNone/>
            </a:pPr>
            <a:r>
              <a:rPr lang="en-US" dirty="0"/>
              <a:t>Emphasizing progress and ongoing challenges.</a:t>
            </a:r>
          </a:p>
        </p:txBody>
      </p:sp>
    </p:spTree>
    <p:extLst>
      <p:ext uri="{BB962C8B-B14F-4D97-AF65-F5344CB8AC3E}">
        <p14:creationId xmlns:p14="http://schemas.microsoft.com/office/powerpoint/2010/main" val="299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ensure that all children and adults receive free, equitable, and quality education by 2030, with a focus on marginalized groups.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Increased global school enrollment, particularly for women and girls.</a:t>
            </a:r>
          </a:p>
          <a:p>
            <a:r>
              <a:rPr lang="en-US" dirty="0"/>
              <a:t>Ongoing challenges such as 265 million children out of school, with significant literacy gaps in adults.</a:t>
            </a:r>
          </a:p>
        </p:txBody>
      </p:sp>
    </p:spTree>
    <p:extLst>
      <p:ext uri="{BB962C8B-B14F-4D97-AF65-F5344CB8AC3E}">
        <p14:creationId xmlns:p14="http://schemas.microsoft.com/office/powerpoint/2010/main" val="6032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Increase investment in educational scholarships, teacher training, and infrastructure.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Implement strategies to provide basic amenities like water and electricity to schools, especially in Sub-Saharan Africa.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Address the educational disparities in conflict-affected areas and between genders in regions like Central Asia.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lass open house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Classroom open house presentation.potx" id="{AB7D8AB0-4323-4322-AB21-8CB398DB9E96}" vid="{5BFEA1FF-C39F-48A2-B239-4B55565FC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 open house presentation</Template>
  <TotalTime>1122</TotalTime>
  <Words>137</Words>
  <Application>Microsoft Macintosh PowerPoint</Application>
  <PresentationFormat>Custom</PresentationFormat>
  <Paragraphs>16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Söhne</vt:lpstr>
      <vt:lpstr>Class open house presentation</vt:lpstr>
      <vt:lpstr>Inclusive and Equitable Quality Education.</vt:lpstr>
      <vt:lpstr>Overview</vt:lpstr>
      <vt:lpstr>Objectives</vt:lpstr>
      <vt:lpstr>Results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Inclusive and Equitable Quality Education.</dc:title>
  <dc:creator>Alejandro Farinas</dc:creator>
  <cp:lastModifiedBy>Alejandro Farinas</cp:lastModifiedBy>
  <cp:revision>3</cp:revision>
  <dcterms:created xsi:type="dcterms:W3CDTF">2024-05-08T01:33:53Z</dcterms:created>
  <dcterms:modified xsi:type="dcterms:W3CDTF">2024-05-08T21:18:04Z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