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varScale="1">
        <p:scale>
          <a:sx n="86" d="100"/>
          <a:sy n="86" d="100"/>
        </p:scale>
        <p:origin x="562"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C0419-D402-4155-98F4-C3CF7D68A3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1304713-3D2C-4909-9E9F-2250DB6A71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E0D09AE-35F3-4BBA-92AC-D7977F3A61F6}"/>
              </a:ext>
            </a:extLst>
          </p:cNvPr>
          <p:cNvSpPr>
            <a:spLocks noGrp="1"/>
          </p:cNvSpPr>
          <p:nvPr>
            <p:ph type="dt" sz="half" idx="10"/>
          </p:nvPr>
        </p:nvSpPr>
        <p:spPr/>
        <p:txBody>
          <a:bodyPr/>
          <a:lstStyle/>
          <a:p>
            <a:fld id="{ED7DBD0E-3C8E-48EF-8E03-E98B01AFF5A9}" type="datetimeFigureOut">
              <a:rPr lang="en-CA" smtClean="0"/>
              <a:t>2021-10-07</a:t>
            </a:fld>
            <a:endParaRPr lang="en-CA"/>
          </a:p>
        </p:txBody>
      </p:sp>
      <p:sp>
        <p:nvSpPr>
          <p:cNvPr id="5" name="Footer Placeholder 4">
            <a:extLst>
              <a:ext uri="{FF2B5EF4-FFF2-40B4-BE49-F238E27FC236}">
                <a16:creationId xmlns:a16="http://schemas.microsoft.com/office/drawing/2014/main" id="{C1B6592E-9A48-48B4-A34F-74EE118E7B0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499401E-02CF-43EE-9A52-30DAE48B9030}"/>
              </a:ext>
            </a:extLst>
          </p:cNvPr>
          <p:cNvSpPr>
            <a:spLocks noGrp="1"/>
          </p:cNvSpPr>
          <p:nvPr>
            <p:ph type="sldNum" sz="quarter" idx="12"/>
          </p:nvPr>
        </p:nvSpPr>
        <p:spPr/>
        <p:txBody>
          <a:bodyPr/>
          <a:lstStyle/>
          <a:p>
            <a:fld id="{6040A44B-B880-4D46-A06D-5D0C374DDD9D}" type="slidenum">
              <a:rPr lang="en-CA" smtClean="0"/>
              <a:t>‹#›</a:t>
            </a:fld>
            <a:endParaRPr lang="en-CA"/>
          </a:p>
        </p:txBody>
      </p:sp>
    </p:spTree>
    <p:extLst>
      <p:ext uri="{BB962C8B-B14F-4D97-AF65-F5344CB8AC3E}">
        <p14:creationId xmlns:p14="http://schemas.microsoft.com/office/powerpoint/2010/main" val="3963204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F81B7-41A2-4464-BFB7-F7D1BD6FC2E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B2DC49B-9C8D-4A81-931F-AA36B8F8ED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EA9B122-2617-4CD5-86BE-BC3FBB79AF46}"/>
              </a:ext>
            </a:extLst>
          </p:cNvPr>
          <p:cNvSpPr>
            <a:spLocks noGrp="1"/>
          </p:cNvSpPr>
          <p:nvPr>
            <p:ph type="dt" sz="half" idx="10"/>
          </p:nvPr>
        </p:nvSpPr>
        <p:spPr/>
        <p:txBody>
          <a:bodyPr/>
          <a:lstStyle/>
          <a:p>
            <a:fld id="{ED7DBD0E-3C8E-48EF-8E03-E98B01AFF5A9}" type="datetimeFigureOut">
              <a:rPr lang="en-CA" smtClean="0"/>
              <a:t>2021-10-07</a:t>
            </a:fld>
            <a:endParaRPr lang="en-CA"/>
          </a:p>
        </p:txBody>
      </p:sp>
      <p:sp>
        <p:nvSpPr>
          <p:cNvPr id="5" name="Footer Placeholder 4">
            <a:extLst>
              <a:ext uri="{FF2B5EF4-FFF2-40B4-BE49-F238E27FC236}">
                <a16:creationId xmlns:a16="http://schemas.microsoft.com/office/drawing/2014/main" id="{4D2F659F-0131-417D-A7B4-AF90B8722F3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1B50CF-43BD-45AA-99E5-57FB41828275}"/>
              </a:ext>
            </a:extLst>
          </p:cNvPr>
          <p:cNvSpPr>
            <a:spLocks noGrp="1"/>
          </p:cNvSpPr>
          <p:nvPr>
            <p:ph type="sldNum" sz="quarter" idx="12"/>
          </p:nvPr>
        </p:nvSpPr>
        <p:spPr/>
        <p:txBody>
          <a:bodyPr/>
          <a:lstStyle/>
          <a:p>
            <a:fld id="{6040A44B-B880-4D46-A06D-5D0C374DDD9D}" type="slidenum">
              <a:rPr lang="en-CA" smtClean="0"/>
              <a:t>‹#›</a:t>
            </a:fld>
            <a:endParaRPr lang="en-CA"/>
          </a:p>
        </p:txBody>
      </p:sp>
    </p:spTree>
    <p:extLst>
      <p:ext uri="{BB962C8B-B14F-4D97-AF65-F5344CB8AC3E}">
        <p14:creationId xmlns:p14="http://schemas.microsoft.com/office/powerpoint/2010/main" val="3524320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E86749-FF9E-4662-AF6A-F7006F3D41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BA697A1-E626-41AC-8DFD-BDEDAEF856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B995867-BC1A-46F3-836F-9C60FAC6A516}"/>
              </a:ext>
            </a:extLst>
          </p:cNvPr>
          <p:cNvSpPr>
            <a:spLocks noGrp="1"/>
          </p:cNvSpPr>
          <p:nvPr>
            <p:ph type="dt" sz="half" idx="10"/>
          </p:nvPr>
        </p:nvSpPr>
        <p:spPr/>
        <p:txBody>
          <a:bodyPr/>
          <a:lstStyle/>
          <a:p>
            <a:fld id="{ED7DBD0E-3C8E-48EF-8E03-E98B01AFF5A9}" type="datetimeFigureOut">
              <a:rPr lang="en-CA" smtClean="0"/>
              <a:t>2021-10-07</a:t>
            </a:fld>
            <a:endParaRPr lang="en-CA"/>
          </a:p>
        </p:txBody>
      </p:sp>
      <p:sp>
        <p:nvSpPr>
          <p:cNvPr id="5" name="Footer Placeholder 4">
            <a:extLst>
              <a:ext uri="{FF2B5EF4-FFF2-40B4-BE49-F238E27FC236}">
                <a16:creationId xmlns:a16="http://schemas.microsoft.com/office/drawing/2014/main" id="{1C08DF3A-B294-4A38-8166-F6BB942C952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D2B2DCD-2AE9-40C5-95E7-5734CEA8AF5C}"/>
              </a:ext>
            </a:extLst>
          </p:cNvPr>
          <p:cNvSpPr>
            <a:spLocks noGrp="1"/>
          </p:cNvSpPr>
          <p:nvPr>
            <p:ph type="sldNum" sz="quarter" idx="12"/>
          </p:nvPr>
        </p:nvSpPr>
        <p:spPr/>
        <p:txBody>
          <a:bodyPr/>
          <a:lstStyle/>
          <a:p>
            <a:fld id="{6040A44B-B880-4D46-A06D-5D0C374DDD9D}" type="slidenum">
              <a:rPr lang="en-CA" smtClean="0"/>
              <a:t>‹#›</a:t>
            </a:fld>
            <a:endParaRPr lang="en-CA"/>
          </a:p>
        </p:txBody>
      </p:sp>
    </p:spTree>
    <p:extLst>
      <p:ext uri="{BB962C8B-B14F-4D97-AF65-F5344CB8AC3E}">
        <p14:creationId xmlns:p14="http://schemas.microsoft.com/office/powerpoint/2010/main" val="63032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ACBA-FC4C-47A9-9EDF-7A2AA7F22CB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8CD6A48-8528-46AE-976C-6414980A23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970A2B8-3B36-44DF-A1E6-0B45A3397AB7}"/>
              </a:ext>
            </a:extLst>
          </p:cNvPr>
          <p:cNvSpPr>
            <a:spLocks noGrp="1"/>
          </p:cNvSpPr>
          <p:nvPr>
            <p:ph type="dt" sz="half" idx="10"/>
          </p:nvPr>
        </p:nvSpPr>
        <p:spPr/>
        <p:txBody>
          <a:bodyPr/>
          <a:lstStyle/>
          <a:p>
            <a:fld id="{ED7DBD0E-3C8E-48EF-8E03-E98B01AFF5A9}" type="datetimeFigureOut">
              <a:rPr lang="en-CA" smtClean="0"/>
              <a:t>2021-10-07</a:t>
            </a:fld>
            <a:endParaRPr lang="en-CA"/>
          </a:p>
        </p:txBody>
      </p:sp>
      <p:sp>
        <p:nvSpPr>
          <p:cNvPr id="5" name="Footer Placeholder 4">
            <a:extLst>
              <a:ext uri="{FF2B5EF4-FFF2-40B4-BE49-F238E27FC236}">
                <a16:creationId xmlns:a16="http://schemas.microsoft.com/office/drawing/2014/main" id="{EF474E77-1D6B-46F4-9705-38B35413EDC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C4B1A79-E9AC-4443-B34D-AE091123730B}"/>
              </a:ext>
            </a:extLst>
          </p:cNvPr>
          <p:cNvSpPr>
            <a:spLocks noGrp="1"/>
          </p:cNvSpPr>
          <p:nvPr>
            <p:ph type="sldNum" sz="quarter" idx="12"/>
          </p:nvPr>
        </p:nvSpPr>
        <p:spPr/>
        <p:txBody>
          <a:bodyPr/>
          <a:lstStyle/>
          <a:p>
            <a:fld id="{6040A44B-B880-4D46-A06D-5D0C374DDD9D}" type="slidenum">
              <a:rPr lang="en-CA" smtClean="0"/>
              <a:t>‹#›</a:t>
            </a:fld>
            <a:endParaRPr lang="en-CA"/>
          </a:p>
        </p:txBody>
      </p:sp>
    </p:spTree>
    <p:extLst>
      <p:ext uri="{BB962C8B-B14F-4D97-AF65-F5344CB8AC3E}">
        <p14:creationId xmlns:p14="http://schemas.microsoft.com/office/powerpoint/2010/main" val="1199297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3F3E7-8814-4A6A-84F7-3BA3B18518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1CA4530-9EDB-4718-B555-ADB6C68CD1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3786C0-CD2D-4100-A4DE-4B8FB4524DB4}"/>
              </a:ext>
            </a:extLst>
          </p:cNvPr>
          <p:cNvSpPr>
            <a:spLocks noGrp="1"/>
          </p:cNvSpPr>
          <p:nvPr>
            <p:ph type="dt" sz="half" idx="10"/>
          </p:nvPr>
        </p:nvSpPr>
        <p:spPr/>
        <p:txBody>
          <a:bodyPr/>
          <a:lstStyle/>
          <a:p>
            <a:fld id="{ED7DBD0E-3C8E-48EF-8E03-E98B01AFF5A9}" type="datetimeFigureOut">
              <a:rPr lang="en-CA" smtClean="0"/>
              <a:t>2021-10-07</a:t>
            </a:fld>
            <a:endParaRPr lang="en-CA"/>
          </a:p>
        </p:txBody>
      </p:sp>
      <p:sp>
        <p:nvSpPr>
          <p:cNvPr id="5" name="Footer Placeholder 4">
            <a:extLst>
              <a:ext uri="{FF2B5EF4-FFF2-40B4-BE49-F238E27FC236}">
                <a16:creationId xmlns:a16="http://schemas.microsoft.com/office/drawing/2014/main" id="{50B6D89F-EB22-4333-859C-E8B25B0FA2F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08C13AF-5F6F-4901-AF6C-ADEC5B447D84}"/>
              </a:ext>
            </a:extLst>
          </p:cNvPr>
          <p:cNvSpPr>
            <a:spLocks noGrp="1"/>
          </p:cNvSpPr>
          <p:nvPr>
            <p:ph type="sldNum" sz="quarter" idx="12"/>
          </p:nvPr>
        </p:nvSpPr>
        <p:spPr/>
        <p:txBody>
          <a:bodyPr/>
          <a:lstStyle/>
          <a:p>
            <a:fld id="{6040A44B-B880-4D46-A06D-5D0C374DDD9D}" type="slidenum">
              <a:rPr lang="en-CA" smtClean="0"/>
              <a:t>‹#›</a:t>
            </a:fld>
            <a:endParaRPr lang="en-CA"/>
          </a:p>
        </p:txBody>
      </p:sp>
    </p:spTree>
    <p:extLst>
      <p:ext uri="{BB962C8B-B14F-4D97-AF65-F5344CB8AC3E}">
        <p14:creationId xmlns:p14="http://schemas.microsoft.com/office/powerpoint/2010/main" val="4008159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0DE03-A177-4EA4-910F-C80AF151065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CB575B3-CDC3-4C1F-94FA-84AB0AC9F0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8E677EA-D7F9-42B1-8D1D-39C3D0749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8A91202-2D5E-4BBB-B423-3D6761A6BFA0}"/>
              </a:ext>
            </a:extLst>
          </p:cNvPr>
          <p:cNvSpPr>
            <a:spLocks noGrp="1"/>
          </p:cNvSpPr>
          <p:nvPr>
            <p:ph type="dt" sz="half" idx="10"/>
          </p:nvPr>
        </p:nvSpPr>
        <p:spPr/>
        <p:txBody>
          <a:bodyPr/>
          <a:lstStyle/>
          <a:p>
            <a:fld id="{ED7DBD0E-3C8E-48EF-8E03-E98B01AFF5A9}" type="datetimeFigureOut">
              <a:rPr lang="en-CA" smtClean="0"/>
              <a:t>2021-10-07</a:t>
            </a:fld>
            <a:endParaRPr lang="en-CA"/>
          </a:p>
        </p:txBody>
      </p:sp>
      <p:sp>
        <p:nvSpPr>
          <p:cNvPr id="6" name="Footer Placeholder 5">
            <a:extLst>
              <a:ext uri="{FF2B5EF4-FFF2-40B4-BE49-F238E27FC236}">
                <a16:creationId xmlns:a16="http://schemas.microsoft.com/office/drawing/2014/main" id="{EFC037B0-F47B-43FC-9EBC-ABACCD94E40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AA6DE09-69C6-40F8-BF91-6DA904CFE51C}"/>
              </a:ext>
            </a:extLst>
          </p:cNvPr>
          <p:cNvSpPr>
            <a:spLocks noGrp="1"/>
          </p:cNvSpPr>
          <p:nvPr>
            <p:ph type="sldNum" sz="quarter" idx="12"/>
          </p:nvPr>
        </p:nvSpPr>
        <p:spPr/>
        <p:txBody>
          <a:bodyPr/>
          <a:lstStyle/>
          <a:p>
            <a:fld id="{6040A44B-B880-4D46-A06D-5D0C374DDD9D}" type="slidenum">
              <a:rPr lang="en-CA" smtClean="0"/>
              <a:t>‹#›</a:t>
            </a:fld>
            <a:endParaRPr lang="en-CA"/>
          </a:p>
        </p:txBody>
      </p:sp>
    </p:spTree>
    <p:extLst>
      <p:ext uri="{BB962C8B-B14F-4D97-AF65-F5344CB8AC3E}">
        <p14:creationId xmlns:p14="http://schemas.microsoft.com/office/powerpoint/2010/main" val="2202096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990B-409C-41EB-96D5-03C01E7E27D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EC888E9-EBC7-40C1-8EA5-2405CD1B1A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B23EBE-F380-4AAC-8A3C-02BB01B0AD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CE0B449-FD7C-4E0C-9C8D-4BCCD0EFC0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C686DE-A676-41BE-9801-34865C5C0C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F3B5D2D-B0B9-4D83-BCCF-3C1AA6CA8A45}"/>
              </a:ext>
            </a:extLst>
          </p:cNvPr>
          <p:cNvSpPr>
            <a:spLocks noGrp="1"/>
          </p:cNvSpPr>
          <p:nvPr>
            <p:ph type="dt" sz="half" idx="10"/>
          </p:nvPr>
        </p:nvSpPr>
        <p:spPr/>
        <p:txBody>
          <a:bodyPr/>
          <a:lstStyle/>
          <a:p>
            <a:fld id="{ED7DBD0E-3C8E-48EF-8E03-E98B01AFF5A9}" type="datetimeFigureOut">
              <a:rPr lang="en-CA" smtClean="0"/>
              <a:t>2021-10-07</a:t>
            </a:fld>
            <a:endParaRPr lang="en-CA"/>
          </a:p>
        </p:txBody>
      </p:sp>
      <p:sp>
        <p:nvSpPr>
          <p:cNvPr id="8" name="Footer Placeholder 7">
            <a:extLst>
              <a:ext uri="{FF2B5EF4-FFF2-40B4-BE49-F238E27FC236}">
                <a16:creationId xmlns:a16="http://schemas.microsoft.com/office/drawing/2014/main" id="{ACB4ACDD-70C9-4CDB-9553-64D6E6551D4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98F6DF3-7A5E-4460-9CE9-F067221BCEE6}"/>
              </a:ext>
            </a:extLst>
          </p:cNvPr>
          <p:cNvSpPr>
            <a:spLocks noGrp="1"/>
          </p:cNvSpPr>
          <p:nvPr>
            <p:ph type="sldNum" sz="quarter" idx="12"/>
          </p:nvPr>
        </p:nvSpPr>
        <p:spPr/>
        <p:txBody>
          <a:bodyPr/>
          <a:lstStyle/>
          <a:p>
            <a:fld id="{6040A44B-B880-4D46-A06D-5D0C374DDD9D}" type="slidenum">
              <a:rPr lang="en-CA" smtClean="0"/>
              <a:t>‹#›</a:t>
            </a:fld>
            <a:endParaRPr lang="en-CA"/>
          </a:p>
        </p:txBody>
      </p:sp>
    </p:spTree>
    <p:extLst>
      <p:ext uri="{BB962C8B-B14F-4D97-AF65-F5344CB8AC3E}">
        <p14:creationId xmlns:p14="http://schemas.microsoft.com/office/powerpoint/2010/main" val="4125569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7E83-2D30-43C9-89CD-4C678A8524A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97D6F64-5D36-4E4C-A399-57B24FB21755}"/>
              </a:ext>
            </a:extLst>
          </p:cNvPr>
          <p:cNvSpPr>
            <a:spLocks noGrp="1"/>
          </p:cNvSpPr>
          <p:nvPr>
            <p:ph type="dt" sz="half" idx="10"/>
          </p:nvPr>
        </p:nvSpPr>
        <p:spPr/>
        <p:txBody>
          <a:bodyPr/>
          <a:lstStyle/>
          <a:p>
            <a:fld id="{ED7DBD0E-3C8E-48EF-8E03-E98B01AFF5A9}" type="datetimeFigureOut">
              <a:rPr lang="en-CA" smtClean="0"/>
              <a:t>2021-10-07</a:t>
            </a:fld>
            <a:endParaRPr lang="en-CA"/>
          </a:p>
        </p:txBody>
      </p:sp>
      <p:sp>
        <p:nvSpPr>
          <p:cNvPr id="4" name="Footer Placeholder 3">
            <a:extLst>
              <a:ext uri="{FF2B5EF4-FFF2-40B4-BE49-F238E27FC236}">
                <a16:creationId xmlns:a16="http://schemas.microsoft.com/office/drawing/2014/main" id="{ECE7E8E5-8B57-407A-9146-9DF681A300F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BA20695-A2FB-4743-89A2-9E7D56C5CEC0}"/>
              </a:ext>
            </a:extLst>
          </p:cNvPr>
          <p:cNvSpPr>
            <a:spLocks noGrp="1"/>
          </p:cNvSpPr>
          <p:nvPr>
            <p:ph type="sldNum" sz="quarter" idx="12"/>
          </p:nvPr>
        </p:nvSpPr>
        <p:spPr/>
        <p:txBody>
          <a:bodyPr/>
          <a:lstStyle/>
          <a:p>
            <a:fld id="{6040A44B-B880-4D46-A06D-5D0C374DDD9D}" type="slidenum">
              <a:rPr lang="en-CA" smtClean="0"/>
              <a:t>‹#›</a:t>
            </a:fld>
            <a:endParaRPr lang="en-CA"/>
          </a:p>
        </p:txBody>
      </p:sp>
    </p:spTree>
    <p:extLst>
      <p:ext uri="{BB962C8B-B14F-4D97-AF65-F5344CB8AC3E}">
        <p14:creationId xmlns:p14="http://schemas.microsoft.com/office/powerpoint/2010/main" val="329742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F0169F-3AD4-4BD8-A03D-956BE2A99BB8}"/>
              </a:ext>
            </a:extLst>
          </p:cNvPr>
          <p:cNvSpPr>
            <a:spLocks noGrp="1"/>
          </p:cNvSpPr>
          <p:nvPr>
            <p:ph type="dt" sz="half" idx="10"/>
          </p:nvPr>
        </p:nvSpPr>
        <p:spPr/>
        <p:txBody>
          <a:bodyPr/>
          <a:lstStyle/>
          <a:p>
            <a:fld id="{ED7DBD0E-3C8E-48EF-8E03-E98B01AFF5A9}" type="datetimeFigureOut">
              <a:rPr lang="en-CA" smtClean="0"/>
              <a:t>2021-10-07</a:t>
            </a:fld>
            <a:endParaRPr lang="en-CA"/>
          </a:p>
        </p:txBody>
      </p:sp>
      <p:sp>
        <p:nvSpPr>
          <p:cNvPr id="3" name="Footer Placeholder 2">
            <a:extLst>
              <a:ext uri="{FF2B5EF4-FFF2-40B4-BE49-F238E27FC236}">
                <a16:creationId xmlns:a16="http://schemas.microsoft.com/office/drawing/2014/main" id="{0158B675-8881-4FDD-BA5E-55F2AB7E3CA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9FB6F29-3D40-4688-9BE6-85809BFAFACE}"/>
              </a:ext>
            </a:extLst>
          </p:cNvPr>
          <p:cNvSpPr>
            <a:spLocks noGrp="1"/>
          </p:cNvSpPr>
          <p:nvPr>
            <p:ph type="sldNum" sz="quarter" idx="12"/>
          </p:nvPr>
        </p:nvSpPr>
        <p:spPr/>
        <p:txBody>
          <a:bodyPr/>
          <a:lstStyle/>
          <a:p>
            <a:fld id="{6040A44B-B880-4D46-A06D-5D0C374DDD9D}" type="slidenum">
              <a:rPr lang="en-CA" smtClean="0"/>
              <a:t>‹#›</a:t>
            </a:fld>
            <a:endParaRPr lang="en-CA"/>
          </a:p>
        </p:txBody>
      </p:sp>
    </p:spTree>
    <p:extLst>
      <p:ext uri="{BB962C8B-B14F-4D97-AF65-F5344CB8AC3E}">
        <p14:creationId xmlns:p14="http://schemas.microsoft.com/office/powerpoint/2010/main" val="174973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B21F-2967-46CD-9CD7-B43C76844A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0991C49-46AC-46FD-884B-693B5D045E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3E2F9CD-6A00-4AA2-92BC-B58179C04E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A1F16F-4898-44B7-A9B0-74C8432FF694}"/>
              </a:ext>
            </a:extLst>
          </p:cNvPr>
          <p:cNvSpPr>
            <a:spLocks noGrp="1"/>
          </p:cNvSpPr>
          <p:nvPr>
            <p:ph type="dt" sz="half" idx="10"/>
          </p:nvPr>
        </p:nvSpPr>
        <p:spPr/>
        <p:txBody>
          <a:bodyPr/>
          <a:lstStyle/>
          <a:p>
            <a:fld id="{ED7DBD0E-3C8E-48EF-8E03-E98B01AFF5A9}" type="datetimeFigureOut">
              <a:rPr lang="en-CA" smtClean="0"/>
              <a:t>2021-10-07</a:t>
            </a:fld>
            <a:endParaRPr lang="en-CA"/>
          </a:p>
        </p:txBody>
      </p:sp>
      <p:sp>
        <p:nvSpPr>
          <p:cNvPr id="6" name="Footer Placeholder 5">
            <a:extLst>
              <a:ext uri="{FF2B5EF4-FFF2-40B4-BE49-F238E27FC236}">
                <a16:creationId xmlns:a16="http://schemas.microsoft.com/office/drawing/2014/main" id="{200E3C2F-80CF-4451-B0D8-DC8B6E814BF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ECF5554-D7B5-4894-BD8F-DAA88E9BE29B}"/>
              </a:ext>
            </a:extLst>
          </p:cNvPr>
          <p:cNvSpPr>
            <a:spLocks noGrp="1"/>
          </p:cNvSpPr>
          <p:nvPr>
            <p:ph type="sldNum" sz="quarter" idx="12"/>
          </p:nvPr>
        </p:nvSpPr>
        <p:spPr/>
        <p:txBody>
          <a:bodyPr/>
          <a:lstStyle/>
          <a:p>
            <a:fld id="{6040A44B-B880-4D46-A06D-5D0C374DDD9D}" type="slidenum">
              <a:rPr lang="en-CA" smtClean="0"/>
              <a:t>‹#›</a:t>
            </a:fld>
            <a:endParaRPr lang="en-CA"/>
          </a:p>
        </p:txBody>
      </p:sp>
    </p:spTree>
    <p:extLst>
      <p:ext uri="{BB962C8B-B14F-4D97-AF65-F5344CB8AC3E}">
        <p14:creationId xmlns:p14="http://schemas.microsoft.com/office/powerpoint/2010/main" val="1286014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07F9E-D90A-47A3-91DE-08FB777862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0F8A5EC-B20D-4603-877B-A02FD42F2E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4290BE7-CB60-40FD-94FE-9A4DEAD068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7CDDB0-A2AB-4FA0-91DD-E8F26217458C}"/>
              </a:ext>
            </a:extLst>
          </p:cNvPr>
          <p:cNvSpPr>
            <a:spLocks noGrp="1"/>
          </p:cNvSpPr>
          <p:nvPr>
            <p:ph type="dt" sz="half" idx="10"/>
          </p:nvPr>
        </p:nvSpPr>
        <p:spPr/>
        <p:txBody>
          <a:bodyPr/>
          <a:lstStyle/>
          <a:p>
            <a:fld id="{ED7DBD0E-3C8E-48EF-8E03-E98B01AFF5A9}" type="datetimeFigureOut">
              <a:rPr lang="en-CA" smtClean="0"/>
              <a:t>2021-10-07</a:t>
            </a:fld>
            <a:endParaRPr lang="en-CA"/>
          </a:p>
        </p:txBody>
      </p:sp>
      <p:sp>
        <p:nvSpPr>
          <p:cNvPr id="6" name="Footer Placeholder 5">
            <a:extLst>
              <a:ext uri="{FF2B5EF4-FFF2-40B4-BE49-F238E27FC236}">
                <a16:creationId xmlns:a16="http://schemas.microsoft.com/office/drawing/2014/main" id="{A93C3FDC-0D97-4CF7-8B56-57B03D3A1F2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DE401D8-FCD4-420C-ABC5-D2F3F4917E81}"/>
              </a:ext>
            </a:extLst>
          </p:cNvPr>
          <p:cNvSpPr>
            <a:spLocks noGrp="1"/>
          </p:cNvSpPr>
          <p:nvPr>
            <p:ph type="sldNum" sz="quarter" idx="12"/>
          </p:nvPr>
        </p:nvSpPr>
        <p:spPr/>
        <p:txBody>
          <a:bodyPr/>
          <a:lstStyle/>
          <a:p>
            <a:fld id="{6040A44B-B880-4D46-A06D-5D0C374DDD9D}" type="slidenum">
              <a:rPr lang="en-CA" smtClean="0"/>
              <a:t>‹#›</a:t>
            </a:fld>
            <a:endParaRPr lang="en-CA"/>
          </a:p>
        </p:txBody>
      </p:sp>
    </p:spTree>
    <p:extLst>
      <p:ext uri="{BB962C8B-B14F-4D97-AF65-F5344CB8AC3E}">
        <p14:creationId xmlns:p14="http://schemas.microsoft.com/office/powerpoint/2010/main" val="1678905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C7E794-BAA7-4657-B33F-ADF72846DC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46B5136-EBCA-4143-8A41-446050BF5F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CB54F83-5C5B-4688-B8C7-C7D52C9366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DBD0E-3C8E-48EF-8E03-E98B01AFF5A9}" type="datetimeFigureOut">
              <a:rPr lang="en-CA" smtClean="0"/>
              <a:t>2021-10-07</a:t>
            </a:fld>
            <a:endParaRPr lang="en-CA"/>
          </a:p>
        </p:txBody>
      </p:sp>
      <p:sp>
        <p:nvSpPr>
          <p:cNvPr id="5" name="Footer Placeholder 4">
            <a:extLst>
              <a:ext uri="{FF2B5EF4-FFF2-40B4-BE49-F238E27FC236}">
                <a16:creationId xmlns:a16="http://schemas.microsoft.com/office/drawing/2014/main" id="{B4300FAB-E4A3-4F29-BB4A-882F506BAC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485DE3A-8A36-4E65-B308-90A78E2953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0A44B-B880-4D46-A06D-5D0C374DDD9D}" type="slidenum">
              <a:rPr lang="en-CA" smtClean="0"/>
              <a:t>‹#›</a:t>
            </a:fld>
            <a:endParaRPr lang="en-CA"/>
          </a:p>
        </p:txBody>
      </p:sp>
    </p:spTree>
    <p:extLst>
      <p:ext uri="{BB962C8B-B14F-4D97-AF65-F5344CB8AC3E}">
        <p14:creationId xmlns:p14="http://schemas.microsoft.com/office/powerpoint/2010/main" val="3874941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21EA8D4-CDB6-41EE-83C1-AEE96617D845}"/>
              </a:ext>
            </a:extLst>
          </p:cNvPr>
          <p:cNvSpPr>
            <a:spLocks noGrp="1"/>
          </p:cNvSpPr>
          <p:nvPr>
            <p:ph type="ctrTitle"/>
          </p:nvPr>
        </p:nvSpPr>
        <p:spPr>
          <a:xfrm>
            <a:off x="3315031" y="1380754"/>
            <a:ext cx="5561938" cy="2513516"/>
          </a:xfrm>
        </p:spPr>
        <p:txBody>
          <a:bodyPr>
            <a:normAutofit/>
          </a:bodyPr>
          <a:lstStyle/>
          <a:p>
            <a:r>
              <a:rPr lang="en-CA" dirty="0"/>
              <a:t>Assignment 3</a:t>
            </a:r>
          </a:p>
        </p:txBody>
      </p:sp>
      <p:sp>
        <p:nvSpPr>
          <p:cNvPr id="3" name="Subtitle 2">
            <a:extLst>
              <a:ext uri="{FF2B5EF4-FFF2-40B4-BE49-F238E27FC236}">
                <a16:creationId xmlns:a16="http://schemas.microsoft.com/office/drawing/2014/main" id="{A33E2C37-57FB-4F39-83F0-F1596E73D4F9}"/>
              </a:ext>
            </a:extLst>
          </p:cNvPr>
          <p:cNvSpPr>
            <a:spLocks noGrp="1"/>
          </p:cNvSpPr>
          <p:nvPr>
            <p:ph type="subTitle" idx="1"/>
          </p:nvPr>
        </p:nvSpPr>
        <p:spPr>
          <a:xfrm>
            <a:off x="3315031" y="4076802"/>
            <a:ext cx="5561938" cy="1534587"/>
          </a:xfrm>
        </p:spPr>
        <p:txBody>
          <a:bodyPr>
            <a:normAutofit/>
          </a:bodyPr>
          <a:lstStyle/>
          <a:p>
            <a:r>
              <a:rPr lang="en-CA" dirty="0"/>
              <a:t>Corey Horsburgh AU 3487170</a:t>
            </a: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908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05A573-4207-4F4E-AE56-5A9A7725AF7D}"/>
              </a:ext>
            </a:extLst>
          </p:cNvPr>
          <p:cNvSpPr>
            <a:spLocks noGrp="1"/>
          </p:cNvSpPr>
          <p:nvPr>
            <p:ph type="title"/>
          </p:nvPr>
        </p:nvSpPr>
        <p:spPr>
          <a:xfrm>
            <a:off x="686834" y="1153572"/>
            <a:ext cx="3200400" cy="4461163"/>
          </a:xfrm>
        </p:spPr>
        <p:txBody>
          <a:bodyPr>
            <a:normAutofit/>
          </a:bodyPr>
          <a:lstStyle/>
          <a:p>
            <a:r>
              <a:rPr lang="en-CA" sz="3700">
                <a:solidFill>
                  <a:srgbClr val="FFFFFF"/>
                </a:solidFill>
              </a:rPr>
              <a:t>Possible Improvements for the Future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642FF69-37D1-4BA2-BA5B-A134C3F3DD55}"/>
              </a:ext>
            </a:extLst>
          </p:cNvPr>
          <p:cNvSpPr>
            <a:spLocks noGrp="1"/>
          </p:cNvSpPr>
          <p:nvPr>
            <p:ph idx="1"/>
          </p:nvPr>
        </p:nvSpPr>
        <p:spPr>
          <a:xfrm>
            <a:off x="4447308" y="591344"/>
            <a:ext cx="6906491" cy="5585619"/>
          </a:xfrm>
        </p:spPr>
        <p:txBody>
          <a:bodyPr anchor="ctr">
            <a:normAutofit/>
          </a:bodyPr>
          <a:lstStyle/>
          <a:p>
            <a:r>
              <a:rPr lang="en-CA" dirty="0"/>
              <a:t>While I am overall very satisfied with how A3 turned out, one thing I was unable to do that I had wanted was to implement a database to store high scores in a permanent fashion. While I have worked with databases in web development before, I was unable to figure out a way to get the high score values from the JavaScript file that ran the game to be added into the database. So, this functionality was ultimately scrapped for A3, though some remnants are still in the code as comments in case of future attempts.</a:t>
            </a:r>
          </a:p>
        </p:txBody>
      </p:sp>
    </p:spTree>
    <p:extLst>
      <p:ext uri="{BB962C8B-B14F-4D97-AF65-F5344CB8AC3E}">
        <p14:creationId xmlns:p14="http://schemas.microsoft.com/office/powerpoint/2010/main" val="524262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5849D-E994-4DC2-99F4-A41EA68409B3}"/>
              </a:ext>
            </a:extLst>
          </p:cNvPr>
          <p:cNvSpPr>
            <a:spLocks noGrp="1"/>
          </p:cNvSpPr>
          <p:nvPr>
            <p:ph type="title"/>
          </p:nvPr>
        </p:nvSpPr>
        <p:spPr>
          <a:xfrm>
            <a:off x="686834" y="1153572"/>
            <a:ext cx="3200400" cy="4461163"/>
          </a:xfrm>
        </p:spPr>
        <p:txBody>
          <a:bodyPr>
            <a:normAutofit/>
          </a:bodyPr>
          <a:lstStyle/>
          <a:p>
            <a:r>
              <a:rPr lang="en-CA">
                <a:solidFill>
                  <a:srgbClr val="FFFFFF"/>
                </a:solidFill>
              </a:rPr>
              <a:t>Project Overview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CB239A5-BBDF-44DE-83C2-EF976D3D7489}"/>
              </a:ext>
            </a:extLst>
          </p:cNvPr>
          <p:cNvSpPr>
            <a:spLocks noGrp="1"/>
          </p:cNvSpPr>
          <p:nvPr>
            <p:ph idx="1"/>
          </p:nvPr>
        </p:nvSpPr>
        <p:spPr>
          <a:xfrm>
            <a:off x="4447308" y="591344"/>
            <a:ext cx="6906491" cy="5585619"/>
          </a:xfrm>
        </p:spPr>
        <p:txBody>
          <a:bodyPr anchor="ctr">
            <a:normAutofit/>
          </a:bodyPr>
          <a:lstStyle/>
          <a:p>
            <a:r>
              <a:rPr lang="en-CA" dirty="0"/>
              <a:t>This assignment is an extension of the HTML game from A2</a:t>
            </a:r>
          </a:p>
          <a:p>
            <a:r>
              <a:rPr lang="en-CA" dirty="0"/>
              <a:t>Simple score-based game</a:t>
            </a:r>
          </a:p>
          <a:p>
            <a:r>
              <a:rPr lang="en-CA" dirty="0"/>
              <a:t>Uses the keyboard for main gameplay, mouse for menus</a:t>
            </a:r>
          </a:p>
        </p:txBody>
      </p:sp>
    </p:spTree>
    <p:extLst>
      <p:ext uri="{BB962C8B-B14F-4D97-AF65-F5344CB8AC3E}">
        <p14:creationId xmlns:p14="http://schemas.microsoft.com/office/powerpoint/2010/main" val="173308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766D6E-9031-402A-8F94-F0E548ABD4CA}"/>
              </a:ext>
            </a:extLst>
          </p:cNvPr>
          <p:cNvSpPr>
            <a:spLocks noGrp="1"/>
          </p:cNvSpPr>
          <p:nvPr>
            <p:ph type="title"/>
          </p:nvPr>
        </p:nvSpPr>
        <p:spPr>
          <a:xfrm>
            <a:off x="686834" y="1153572"/>
            <a:ext cx="3200400" cy="4461163"/>
          </a:xfrm>
        </p:spPr>
        <p:txBody>
          <a:bodyPr>
            <a:normAutofit/>
          </a:bodyPr>
          <a:lstStyle/>
          <a:p>
            <a:r>
              <a:rPr lang="en-CA">
                <a:solidFill>
                  <a:srgbClr val="FFFFFF"/>
                </a:solidFill>
              </a:rPr>
              <a:t>Original Concept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ED60EDD-4FBA-4AA1-86BC-9E4E7EC290D5}"/>
              </a:ext>
            </a:extLst>
          </p:cNvPr>
          <p:cNvSpPr>
            <a:spLocks noGrp="1"/>
          </p:cNvSpPr>
          <p:nvPr>
            <p:ph idx="1"/>
          </p:nvPr>
        </p:nvSpPr>
        <p:spPr>
          <a:xfrm>
            <a:off x="4447308" y="591344"/>
            <a:ext cx="6906491" cy="5585619"/>
          </a:xfrm>
        </p:spPr>
        <p:txBody>
          <a:bodyPr anchor="ctr">
            <a:normAutofit/>
          </a:bodyPr>
          <a:lstStyle/>
          <a:p>
            <a:r>
              <a:rPr lang="en-CA" dirty="0"/>
              <a:t>Original idea for the game was a linear RPG similar to the Legend of Zelda games. Game was a top-down, action-adventure RPG.</a:t>
            </a:r>
          </a:p>
          <a:p>
            <a:r>
              <a:rPr lang="en-CA" dirty="0"/>
              <a:t>Had linear progression, leveling, EXP, consumable items, money, shops, bosses and unique areas.</a:t>
            </a:r>
          </a:p>
          <a:p>
            <a:r>
              <a:rPr lang="en-CA" dirty="0"/>
              <a:t>Realized that this was overly ambitious so scaled back to a simpler game focused on the combat.</a:t>
            </a:r>
          </a:p>
        </p:txBody>
      </p:sp>
    </p:spTree>
    <p:extLst>
      <p:ext uri="{BB962C8B-B14F-4D97-AF65-F5344CB8AC3E}">
        <p14:creationId xmlns:p14="http://schemas.microsoft.com/office/powerpoint/2010/main" val="4145447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876E76-5A41-4D07-A90A-C604FBDA73B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Sample area from original concept</a:t>
            </a:r>
          </a:p>
        </p:txBody>
      </p:sp>
      <p:sp>
        <p:nvSpPr>
          <p:cNvPr id="21"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Shape&#10;&#10;Description automatically generated">
            <a:extLst>
              <a:ext uri="{FF2B5EF4-FFF2-40B4-BE49-F238E27FC236}">
                <a16:creationId xmlns:a16="http://schemas.microsoft.com/office/drawing/2014/main" id="{B8E51031-A748-4A10-B1CC-A568C1816E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4356" y="653652"/>
            <a:ext cx="6408836" cy="5399443"/>
          </a:xfrm>
          <a:prstGeom prst="rect">
            <a:avLst/>
          </a:prstGeom>
        </p:spPr>
      </p:pic>
    </p:spTree>
    <p:extLst>
      <p:ext uri="{BB962C8B-B14F-4D97-AF65-F5344CB8AC3E}">
        <p14:creationId xmlns:p14="http://schemas.microsoft.com/office/powerpoint/2010/main" val="1397591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5DA43D-353B-46E8-8519-FB9C8BA7B686}"/>
              </a:ext>
            </a:extLst>
          </p:cNvPr>
          <p:cNvSpPr>
            <a:spLocks noGrp="1"/>
          </p:cNvSpPr>
          <p:nvPr>
            <p:ph type="title"/>
          </p:nvPr>
        </p:nvSpPr>
        <p:spPr>
          <a:xfrm>
            <a:off x="686834" y="1153572"/>
            <a:ext cx="3200400" cy="4461163"/>
          </a:xfrm>
        </p:spPr>
        <p:txBody>
          <a:bodyPr>
            <a:normAutofit/>
          </a:bodyPr>
          <a:lstStyle/>
          <a:p>
            <a:r>
              <a:rPr lang="en-CA">
                <a:solidFill>
                  <a:srgbClr val="FFFFFF"/>
                </a:solidFill>
              </a:rPr>
              <a:t>Reworked Concept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B0926F8-47E5-41DB-AF56-23D7A0A33B0E}"/>
              </a:ext>
            </a:extLst>
          </p:cNvPr>
          <p:cNvSpPr>
            <a:spLocks noGrp="1"/>
          </p:cNvSpPr>
          <p:nvPr>
            <p:ph idx="1"/>
          </p:nvPr>
        </p:nvSpPr>
        <p:spPr>
          <a:xfrm>
            <a:off x="4447308" y="591344"/>
            <a:ext cx="6906491" cy="5585619"/>
          </a:xfrm>
        </p:spPr>
        <p:txBody>
          <a:bodyPr anchor="ctr">
            <a:normAutofit/>
          </a:bodyPr>
          <a:lstStyle/>
          <a:p>
            <a:r>
              <a:rPr lang="en-CA" dirty="0"/>
              <a:t>The reworked concept kept the top-down perspective and basic combat but scaled things back significantly.</a:t>
            </a:r>
          </a:p>
          <a:p>
            <a:r>
              <a:rPr lang="en-CA" dirty="0"/>
              <a:t>Only a few types of enemies were kept, and the RPG elements were dropped. Multiple playable characters with different stats were added to make up for it and improve </a:t>
            </a:r>
            <a:r>
              <a:rPr lang="en-CA" dirty="0" err="1"/>
              <a:t>replayability</a:t>
            </a:r>
            <a:r>
              <a:rPr lang="en-CA" dirty="0"/>
              <a:t>.</a:t>
            </a:r>
          </a:p>
          <a:p>
            <a:r>
              <a:rPr lang="en-CA" dirty="0"/>
              <a:t>Game became an arcade style score attack game.</a:t>
            </a:r>
          </a:p>
          <a:p>
            <a:endParaRPr lang="en-CA" dirty="0"/>
          </a:p>
        </p:txBody>
      </p:sp>
    </p:spTree>
    <p:extLst>
      <p:ext uri="{BB962C8B-B14F-4D97-AF65-F5344CB8AC3E}">
        <p14:creationId xmlns:p14="http://schemas.microsoft.com/office/powerpoint/2010/main" val="43474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FB4C43-4EEA-425F-82D2-6DFEAD6990C5}"/>
              </a:ext>
            </a:extLst>
          </p:cNvPr>
          <p:cNvSpPr>
            <a:spLocks noGrp="1"/>
          </p:cNvSpPr>
          <p:nvPr>
            <p:ph type="title"/>
          </p:nvPr>
        </p:nvSpPr>
        <p:spPr>
          <a:xfrm>
            <a:off x="686834" y="1153572"/>
            <a:ext cx="3200400" cy="4461163"/>
          </a:xfrm>
        </p:spPr>
        <p:txBody>
          <a:bodyPr>
            <a:normAutofit/>
          </a:bodyPr>
          <a:lstStyle/>
          <a:p>
            <a:r>
              <a:rPr lang="en-CA">
                <a:solidFill>
                  <a:srgbClr val="FFFFFF"/>
                </a:solidFill>
              </a:rPr>
              <a:t>Core design of A2</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17C59DB-AC10-4052-8567-F7A93D47F110}"/>
              </a:ext>
            </a:extLst>
          </p:cNvPr>
          <p:cNvSpPr>
            <a:spLocks noGrp="1"/>
          </p:cNvSpPr>
          <p:nvPr>
            <p:ph idx="1"/>
          </p:nvPr>
        </p:nvSpPr>
        <p:spPr>
          <a:xfrm>
            <a:off x="4447308" y="591344"/>
            <a:ext cx="6906491" cy="5585619"/>
          </a:xfrm>
        </p:spPr>
        <p:txBody>
          <a:bodyPr anchor="ctr">
            <a:normAutofit/>
          </a:bodyPr>
          <a:lstStyle/>
          <a:p>
            <a:r>
              <a:rPr lang="en-CA" dirty="0"/>
              <a:t>Gameplay of A2 was very straightforward. Players moved around with the arrow keys and could hold space to attack. Touching an enemy while attacking did damage to them.</a:t>
            </a:r>
          </a:p>
          <a:p>
            <a:r>
              <a:rPr lang="en-CA" dirty="0"/>
              <a:t>Killing enemies would score points for the player. Items would also spawn that could benefit the player such as damage or point multipliers. These were collected by simply touching them.</a:t>
            </a:r>
          </a:p>
          <a:p>
            <a:r>
              <a:rPr lang="en-CA" dirty="0"/>
              <a:t>Players had 60 seconds to score as many points as possible. Enemies and items spawned at set intervals and orders.</a:t>
            </a:r>
          </a:p>
        </p:txBody>
      </p:sp>
    </p:spTree>
    <p:extLst>
      <p:ext uri="{BB962C8B-B14F-4D97-AF65-F5344CB8AC3E}">
        <p14:creationId xmlns:p14="http://schemas.microsoft.com/office/powerpoint/2010/main" val="3067697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1190DC-83A6-4A35-8700-BAB6680CC3D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Screenshot of A2</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Scatter chart&#10;&#10;Description automatically generated with low confidence">
            <a:extLst>
              <a:ext uri="{FF2B5EF4-FFF2-40B4-BE49-F238E27FC236}">
                <a16:creationId xmlns:a16="http://schemas.microsoft.com/office/drawing/2014/main" id="{DE2E553F-CB20-4598-AEB7-5F00D488B7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6556" y="625684"/>
            <a:ext cx="5524435" cy="5455380"/>
          </a:xfrm>
          <a:prstGeom prst="rect">
            <a:avLst/>
          </a:prstGeom>
        </p:spPr>
      </p:pic>
    </p:spTree>
    <p:extLst>
      <p:ext uri="{BB962C8B-B14F-4D97-AF65-F5344CB8AC3E}">
        <p14:creationId xmlns:p14="http://schemas.microsoft.com/office/powerpoint/2010/main" val="176276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276F97-A4C7-402E-A163-8FCA7BB2CC47}"/>
              </a:ext>
            </a:extLst>
          </p:cNvPr>
          <p:cNvSpPr>
            <a:spLocks noGrp="1"/>
          </p:cNvSpPr>
          <p:nvPr>
            <p:ph type="title"/>
          </p:nvPr>
        </p:nvSpPr>
        <p:spPr>
          <a:xfrm>
            <a:off x="686834" y="1153572"/>
            <a:ext cx="3200400" cy="4461163"/>
          </a:xfrm>
        </p:spPr>
        <p:txBody>
          <a:bodyPr>
            <a:normAutofit/>
          </a:bodyPr>
          <a:lstStyle/>
          <a:p>
            <a:r>
              <a:rPr lang="en-CA">
                <a:solidFill>
                  <a:srgbClr val="FFFFFF"/>
                </a:solidFill>
              </a:rPr>
              <a:t>Improving for A3</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8F44F8B-6600-491D-B706-91FDC7E5488A}"/>
              </a:ext>
            </a:extLst>
          </p:cNvPr>
          <p:cNvSpPr>
            <a:spLocks noGrp="1"/>
          </p:cNvSpPr>
          <p:nvPr>
            <p:ph idx="1"/>
          </p:nvPr>
        </p:nvSpPr>
        <p:spPr>
          <a:xfrm>
            <a:off x="4447308" y="591344"/>
            <a:ext cx="6906491" cy="5585619"/>
          </a:xfrm>
        </p:spPr>
        <p:txBody>
          <a:bodyPr anchor="ctr">
            <a:normAutofit/>
          </a:bodyPr>
          <a:lstStyle/>
          <a:p>
            <a:r>
              <a:rPr lang="en-CA" sz="2600" dirty="0"/>
              <a:t>For assignment 3 the core idea and gameplay of A2 was kept and improved in a number of ways.</a:t>
            </a:r>
          </a:p>
          <a:p>
            <a:r>
              <a:rPr lang="en-CA" sz="2600" dirty="0"/>
              <a:t>More options were given to the player for how they played including more maps and time limits for the game. Each map besides the first has unique hazards and enemies that only appear on them.</a:t>
            </a:r>
          </a:p>
          <a:p>
            <a:r>
              <a:rPr lang="en-CA" sz="2600" dirty="0"/>
              <a:t>Many other improvements were made including changing how attacks worked and adding animation, improving the UI, sound was added, a pause button during gameplay, new items and improved item functionality. Enemy spawning behavior was also made more random to make things less predictable.</a:t>
            </a:r>
          </a:p>
        </p:txBody>
      </p:sp>
    </p:spTree>
    <p:extLst>
      <p:ext uri="{BB962C8B-B14F-4D97-AF65-F5344CB8AC3E}">
        <p14:creationId xmlns:p14="http://schemas.microsoft.com/office/powerpoint/2010/main" val="1856436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04F96E-FBE3-4778-A502-4D74C59127B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S</a:t>
            </a:r>
            <a:r>
              <a:rPr lang="en-US" sz="4800" kern="1200" dirty="0">
                <a:solidFill>
                  <a:schemeClr val="tx1"/>
                </a:solidFill>
                <a:latin typeface="+mj-lt"/>
                <a:ea typeface="+mj-ea"/>
                <a:cs typeface="+mj-cs"/>
              </a:rPr>
              <a:t>creenshot of A3</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Content Placeholder 8" descr="Diagram&#10;&#10;Description automatically generated">
            <a:extLst>
              <a:ext uri="{FF2B5EF4-FFF2-40B4-BE49-F238E27FC236}">
                <a16:creationId xmlns:a16="http://schemas.microsoft.com/office/drawing/2014/main" id="{E6380F01-343B-40AD-A044-69DAD8E466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4334" y="625684"/>
            <a:ext cx="4568880" cy="5455380"/>
          </a:xfrm>
          <a:prstGeom prst="rect">
            <a:avLst/>
          </a:prstGeom>
        </p:spPr>
      </p:pic>
    </p:spTree>
    <p:extLst>
      <p:ext uri="{BB962C8B-B14F-4D97-AF65-F5344CB8AC3E}">
        <p14:creationId xmlns:p14="http://schemas.microsoft.com/office/powerpoint/2010/main" val="3139097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475</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Assignment 3</vt:lpstr>
      <vt:lpstr>Project Overview</vt:lpstr>
      <vt:lpstr>Original Concept</vt:lpstr>
      <vt:lpstr>Sample area from original concept</vt:lpstr>
      <vt:lpstr>Reworked Concept</vt:lpstr>
      <vt:lpstr>Core design of A2</vt:lpstr>
      <vt:lpstr>Screenshot of A2</vt:lpstr>
      <vt:lpstr>Improving for A3</vt:lpstr>
      <vt:lpstr>Screenshot of A3</vt:lpstr>
      <vt:lpstr>Possible Improvements for the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Corey Horsburgh</dc:creator>
  <cp:lastModifiedBy>Corey Horsburgh</cp:lastModifiedBy>
  <cp:revision>31</cp:revision>
  <dcterms:created xsi:type="dcterms:W3CDTF">2021-10-05T16:33:26Z</dcterms:created>
  <dcterms:modified xsi:type="dcterms:W3CDTF">2021-10-07T14:29:00Z</dcterms:modified>
</cp:coreProperties>
</file>