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96E6-FAAA-4FD0-AD21-3B0028F3952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AAA98-49BA-46F1-BF79-DB46D39774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AAA98-49BA-46F1-BF79-DB46D39774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DB49791-FF8F-4D05-9D5F-3E47F9F452F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2F704C-DAAA-4EE2-B53A-74912224DF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 for the serena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0"/>
            <a:ext cx="5500694" cy="6858000"/>
          </a:xfrm>
          <a:prstGeom prst="rect">
            <a:avLst/>
          </a:prstGeom>
        </p:spPr>
      </p:pic>
      <p:pic>
        <p:nvPicPr>
          <p:cNvPr id="8" name="Picture 7" descr="Gemini_Generated_Image_zan6n7zan6n7zan6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14752" cy="6858000"/>
          </a:xfrm>
          <a:prstGeom prst="rect">
            <a:avLst/>
          </a:prstGeom>
        </p:spPr>
      </p:pic>
      <p:pic>
        <p:nvPicPr>
          <p:cNvPr id="9" name="Picture 8" descr="Gemini_Generated_Image_ehn7veehn7veehn7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2143116"/>
            <a:ext cx="2500330" cy="2500330"/>
          </a:xfrm>
          <a:prstGeom prst="rect">
            <a:avLst/>
          </a:prstGeom>
        </p:spPr>
      </p:pic>
      <p:pic>
        <p:nvPicPr>
          <p:cNvPr id="10" name="Picture 9" descr="Gemini_Generated_Image_88ku4o88ku4o88ku.jf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364" y="2357430"/>
            <a:ext cx="2071678" cy="20716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81270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      Serena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Revolutionizing Hydration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20" y="5929330"/>
            <a:ext cx="46650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 smtClean="0"/>
              <a:t>Welcome to Serena: The Future of Water Bottles</a:t>
            </a:r>
            <a:endParaRPr 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Serena </a:t>
            </a:r>
            <a:br>
              <a:rPr lang="en-US" dirty="0" smtClean="0"/>
            </a:br>
            <a:r>
              <a:rPr lang="en-US" dirty="0" smtClean="0"/>
              <a:t>Revolutionizing Hydration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"In today's fast-paced world, staying hydrated is more important than ever. But traditional water bottles often fall short, lacking innovation and style. That's where Serena comes in."</a:t>
            </a:r>
          </a:p>
          <a:p>
            <a:r>
              <a:rPr lang="en-US" dirty="0" smtClean="0"/>
              <a:t>"Serena is not just another water bottle; it's a hydration revolution. We've combined cutting-edge technology with sleek design to create a bottle that's as smart as it is beautiful."</a:t>
            </a:r>
          </a:p>
          <a:p>
            <a:r>
              <a:rPr lang="en-US" dirty="0" smtClean="0"/>
              <a:t>"Our mission is to make hydration effortless and enjoyable, empowering you to live a healthier, more active life."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features and benefits: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Smart Sensor Technology:</a:t>
            </a:r>
            <a:r>
              <a:rPr lang="en-US" dirty="0" smtClean="0"/>
              <a:t> Track your daily water intake with precision.</a:t>
            </a:r>
          </a:p>
          <a:p>
            <a:r>
              <a:rPr lang="en-US" b="1" dirty="0" smtClean="0"/>
              <a:t>Built-in Filter:</a:t>
            </a:r>
            <a:r>
              <a:rPr lang="en-US" dirty="0" smtClean="0"/>
              <a:t> Enjoy clean, purified water on the go.</a:t>
            </a:r>
          </a:p>
          <a:p>
            <a:r>
              <a:rPr lang="en-US" b="1" dirty="0" smtClean="0"/>
              <a:t>Leak-proof Design:</a:t>
            </a:r>
            <a:r>
              <a:rPr lang="en-US" dirty="0" smtClean="0"/>
              <a:t> Say goodbye to spills and messes.</a:t>
            </a:r>
          </a:p>
          <a:p>
            <a:r>
              <a:rPr lang="en-US" b="1" dirty="0" smtClean="0"/>
              <a:t>Sustainable Materials:</a:t>
            </a:r>
            <a:r>
              <a:rPr lang="en-US" dirty="0" smtClean="0"/>
              <a:t> Our bottles are made from eco-friendly materials.</a:t>
            </a:r>
          </a:p>
          <a:p>
            <a:r>
              <a:rPr lang="en-US" b="1" dirty="0" smtClean="0"/>
              <a:t>Sleek and Stylish:</a:t>
            </a:r>
            <a:r>
              <a:rPr lang="en-US" dirty="0" smtClean="0"/>
              <a:t> Choose from a range of colors and designs to match your personal style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Creativity Meets Market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mtClean="0"/>
              <a:t>The global bottled water and luxury bottle market is expected to grow at a CAGR of 7.5% over the next 5 years.</a:t>
            </a:r>
          </a:p>
          <a:p>
            <a:pPr lvl="1"/>
            <a:r>
              <a:rPr lang="en-US" smtClean="0"/>
              <a:t>Target market: Affluent, eco-conscious consumers aged 25-45.</a:t>
            </a:r>
          </a:p>
          <a:p>
            <a:pPr lvl="1"/>
            <a:r>
              <a:rPr lang="en-US" smtClean="0"/>
              <a:t>The Serena will capture this growing demand for luxury, stylish, and sustainable bottles</a:t>
            </a:r>
          </a:p>
          <a:p>
            <a:pPr lvl="1"/>
            <a:r>
              <a:rPr lang="en-US" smtClean="0"/>
              <a:t>Price per Bottle: $20</a:t>
            </a:r>
          </a:p>
          <a:p>
            <a:pPr lvl="1"/>
            <a:r>
              <a:rPr lang="en-US" smtClean="0"/>
              <a:t>Units Sold (Year 1): 100,000 bottles</a:t>
            </a:r>
          </a:p>
          <a:p>
            <a:pPr lvl="1"/>
            <a:r>
              <a:rPr lang="en-US" smtClean="0"/>
              <a:t>Total Revenue: $2,000,000</a:t>
            </a:r>
          </a:p>
          <a:p>
            <a:pPr lvl="1"/>
            <a:r>
              <a:rPr lang="en-US" smtClean="0"/>
              <a:t>COGS per Unit: $8 (Manufacturing + Packaging)</a:t>
            </a:r>
          </a:p>
          <a:p>
            <a:pPr lvl="1"/>
            <a:r>
              <a:rPr lang="en-US" smtClean="0"/>
              <a:t>Gross Profit (Year 1): $1,200,000</a:t>
            </a:r>
          </a:p>
          <a:p>
            <a:pPr lvl="1"/>
            <a:r>
              <a:rPr lang="en-US" smtClean="0"/>
              <a:t>Operating Expenses: $480,000</a:t>
            </a:r>
          </a:p>
          <a:p>
            <a:pPr lvl="1"/>
            <a:r>
              <a:rPr lang="en-US" smtClean="0"/>
              <a:t>Net Profit (Year 1): $720,000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Serena’s Path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Target Market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Health-conscious individuals</a:t>
            </a:r>
            <a:r>
              <a:rPr lang="en-US" dirty="0" smtClean="0"/>
              <a:t>: Fitness enthusiasts, athletes, wellness advocates.</a:t>
            </a:r>
          </a:p>
          <a:p>
            <a:pPr lvl="1"/>
            <a:r>
              <a:rPr lang="en-US" b="1" dirty="0" smtClean="0"/>
              <a:t>Eco-conscious consumers</a:t>
            </a:r>
            <a:r>
              <a:rPr lang="en-US" dirty="0" smtClean="0"/>
              <a:t>: People seeking sustainable products.</a:t>
            </a:r>
          </a:p>
          <a:p>
            <a:pPr lvl="1"/>
            <a:r>
              <a:rPr lang="en-US" b="1" dirty="0" smtClean="0"/>
              <a:t>Corporate clients</a:t>
            </a:r>
            <a:r>
              <a:rPr lang="en-US" dirty="0" smtClean="0"/>
              <a:t>: Custom-branded bottles for companies and events.</a:t>
            </a:r>
          </a:p>
          <a:p>
            <a:r>
              <a:rPr lang="en-US" b="1" dirty="0" smtClean="0"/>
              <a:t>Growth Potential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Capitalizing on the growing eco-friendly and health-conscious market.</a:t>
            </a:r>
          </a:p>
          <a:p>
            <a:pPr lvl="1"/>
            <a:r>
              <a:rPr lang="en-US" dirty="0" smtClean="0"/>
              <a:t>Expansion into custom gifting and corporate partnerships.</a:t>
            </a:r>
          </a:p>
          <a:p>
            <a:r>
              <a:rPr lang="en-US" b="1" dirty="0" smtClean="0"/>
              <a:t>Brand Vision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become the go-to brand for sustainable and innovative hydration solutions.</a:t>
            </a:r>
          </a:p>
          <a:p>
            <a:pPr lvl="1"/>
            <a:r>
              <a:rPr lang="en-US" dirty="0" smtClean="0"/>
              <a:t>To lead in creative product design and intelligent technology in the water bottle industry.</a:t>
            </a:r>
          </a:p>
          <a:p>
            <a:r>
              <a:rPr lang="en-US" b="1" dirty="0" smtClean="0"/>
              <a:t>Call to Action: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Join us in redefining hydration with Serena. Invest in the future of hydration, innovation, and sustainability.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367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Slide 1</vt:lpstr>
      <vt:lpstr>Introduction to Serena  Revolutionizing Hydration</vt:lpstr>
      <vt:lpstr>Key features and benefits: </vt:lpstr>
      <vt:lpstr> Creativity Meets Market Demand</vt:lpstr>
      <vt:lpstr>Serena’s Path to Success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new</cp:lastModifiedBy>
  <cp:revision>6</cp:revision>
  <dcterms:created xsi:type="dcterms:W3CDTF">2025-01-05T15:48:21Z</dcterms:created>
  <dcterms:modified xsi:type="dcterms:W3CDTF">2025-01-05T16:43:18Z</dcterms:modified>
</cp:coreProperties>
</file>