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6" r:id="rId21"/>
    <p:sldId id="297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98" r:id="rId30"/>
    <p:sldId id="299" r:id="rId31"/>
    <p:sldId id="285" r:id="rId32"/>
    <p:sldId id="286" r:id="rId33"/>
    <p:sldId id="280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4" r:id="rId43"/>
  </p:sldIdLst>
  <p:sldSz cx="9144000" cy="6858000" type="screen4x3"/>
  <p:notesSz cx="6858000" cy="9144000"/>
  <p:custDataLst>
    <p:tags r:id="rId4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4" autoAdjust="0"/>
    <p:restoredTop sz="95088" autoAdjust="0"/>
  </p:normalViewPr>
  <p:slideViewPr>
    <p:cSldViewPr>
      <p:cViewPr varScale="1">
        <p:scale>
          <a:sx n="109" d="100"/>
          <a:sy n="109" d="100"/>
        </p:scale>
        <p:origin x="1320" y="5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31F5A-C3FD-45C1-A8C9-FADBA9648CA3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EB1E9A-F126-437E-A44A-9445D528B89E}">
      <dgm:prSet phldrT="[Текст]"/>
      <dgm:spPr/>
      <dgm:t>
        <a:bodyPr/>
        <a:lstStyle/>
        <a:p>
          <a:r>
            <a:rPr lang="ru-RU" dirty="0"/>
            <a:t>Слайд</a:t>
          </a:r>
        </a:p>
      </dgm:t>
    </dgm:pt>
    <dgm:pt modelId="{A4978033-C23B-4AEB-A9C2-076C3DB37158}" type="parTrans" cxnId="{0FEB99DF-485A-4590-BB3E-439A395CA224}">
      <dgm:prSet/>
      <dgm:spPr/>
      <dgm:t>
        <a:bodyPr/>
        <a:lstStyle/>
        <a:p>
          <a:endParaRPr lang="ru-RU"/>
        </a:p>
      </dgm:t>
    </dgm:pt>
    <dgm:pt modelId="{716ACED6-2CE6-41C3-9BDF-7473020E347C}" type="sibTrans" cxnId="{0FEB99DF-485A-4590-BB3E-439A395CA224}">
      <dgm:prSet/>
      <dgm:spPr/>
      <dgm:t>
        <a:bodyPr/>
        <a:lstStyle/>
        <a:p>
          <a:endParaRPr lang="ru-RU"/>
        </a:p>
      </dgm:t>
    </dgm:pt>
    <dgm:pt modelId="{C50F471A-8114-4DE4-91D0-E53321B00F58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(земля)</a:t>
          </a:r>
        </a:p>
      </dgm:t>
    </dgm:pt>
    <dgm:pt modelId="{B947A450-AD82-42A5-8A7C-02A4474B94FA}" type="parTrans" cxnId="{E1DAE3AE-D5E8-4D14-AC1B-E9D825ABA076}">
      <dgm:prSet/>
      <dgm:spPr/>
      <dgm:t>
        <a:bodyPr/>
        <a:lstStyle/>
        <a:p>
          <a:endParaRPr lang="ru-RU"/>
        </a:p>
      </dgm:t>
    </dgm:pt>
    <dgm:pt modelId="{BB976397-E7F7-48A8-AE92-1A71CF30ACEA}" type="sibTrans" cxnId="{E1DAE3AE-D5E8-4D14-AC1B-E9D825ABA076}">
      <dgm:prSet/>
      <dgm:spPr/>
      <dgm:t>
        <a:bodyPr/>
        <a:lstStyle/>
        <a:p>
          <a:endParaRPr lang="ru-RU"/>
        </a:p>
      </dgm:t>
    </dgm:pt>
    <dgm:pt modelId="{A602BA63-AA24-4A6F-B3D2-05C932DA0A16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(Дом)</a:t>
          </a:r>
        </a:p>
      </dgm:t>
    </dgm:pt>
    <dgm:pt modelId="{CD1A2284-5014-43C5-B67D-4E5E972A1C9A}" type="parTrans" cxnId="{5A6A336F-648A-4636-AF79-FBA521904B00}">
      <dgm:prSet/>
      <dgm:spPr/>
      <dgm:t>
        <a:bodyPr/>
        <a:lstStyle/>
        <a:p>
          <a:endParaRPr lang="ru-RU"/>
        </a:p>
      </dgm:t>
    </dgm:pt>
    <dgm:pt modelId="{1E12BEBE-1B42-46FC-BF35-5445DE60636F}" type="sibTrans" cxnId="{5A6A336F-648A-4636-AF79-FBA521904B00}">
      <dgm:prSet/>
      <dgm:spPr/>
      <dgm:t>
        <a:bodyPr/>
        <a:lstStyle/>
        <a:p>
          <a:endParaRPr lang="ru-RU"/>
        </a:p>
      </dgm:t>
    </dgm:pt>
    <dgm:pt modelId="{8CD4D78B-8D92-41E1-BA73-49839FA78406}">
      <dgm:prSet phldrT="[Текст]"/>
      <dgm:spPr/>
      <dgm:t>
        <a:bodyPr/>
        <a:lstStyle/>
        <a:p>
          <a:r>
            <a:rPr lang="ru-RU" dirty="0"/>
            <a:t>Эллипс</a:t>
          </a:r>
        </a:p>
        <a:p>
          <a:r>
            <a:rPr lang="ru-RU" dirty="0"/>
            <a:t>(пруд)</a:t>
          </a:r>
        </a:p>
      </dgm:t>
    </dgm:pt>
    <dgm:pt modelId="{F822929D-036A-4265-9563-F86822B85C0A}" type="parTrans" cxnId="{7937BB26-F365-4482-B489-E2DBE680936C}">
      <dgm:prSet/>
      <dgm:spPr/>
      <dgm:t>
        <a:bodyPr/>
        <a:lstStyle/>
        <a:p>
          <a:endParaRPr lang="ru-RU"/>
        </a:p>
      </dgm:t>
    </dgm:pt>
    <dgm:pt modelId="{7EDC8ACD-C08F-4AFF-8981-3E5F17627E34}" type="sibTrans" cxnId="{7937BB26-F365-4482-B489-E2DBE680936C}">
      <dgm:prSet/>
      <dgm:spPr/>
      <dgm:t>
        <a:bodyPr/>
        <a:lstStyle/>
        <a:p>
          <a:endParaRPr lang="ru-RU"/>
        </a:p>
      </dgm:t>
    </dgm:pt>
    <dgm:pt modelId="{4B19359C-1B6F-4558-9DAD-1F888FE92920}">
      <dgm:prSet phldrT="[Текст]"/>
      <dgm:spPr/>
      <dgm:t>
        <a:bodyPr/>
        <a:lstStyle/>
        <a:p>
          <a:r>
            <a:rPr lang="ru-RU" dirty="0"/>
            <a:t>Эллипс </a:t>
          </a:r>
        </a:p>
        <a:p>
          <a:r>
            <a:rPr lang="ru-RU" dirty="0"/>
            <a:t>(Солнце)</a:t>
          </a:r>
        </a:p>
      </dgm:t>
    </dgm:pt>
    <dgm:pt modelId="{5496CF39-E0C3-4F61-9D99-7639CF8451B9}" type="parTrans" cxnId="{6310B69A-58FC-4E25-9E7E-E155D2277CDC}">
      <dgm:prSet/>
      <dgm:spPr/>
      <dgm:t>
        <a:bodyPr/>
        <a:lstStyle/>
        <a:p>
          <a:endParaRPr lang="ru-RU"/>
        </a:p>
      </dgm:t>
    </dgm:pt>
    <dgm:pt modelId="{4D1F4591-6362-461C-A5F0-71D439C63E45}" type="sibTrans" cxnId="{6310B69A-58FC-4E25-9E7E-E155D2277CDC}">
      <dgm:prSet/>
      <dgm:spPr/>
      <dgm:t>
        <a:bodyPr/>
        <a:lstStyle/>
        <a:p>
          <a:endParaRPr lang="ru-RU"/>
        </a:p>
      </dgm:t>
    </dgm:pt>
    <dgm:pt modelId="{8B283A49-F3EF-4C56-814B-DD5D4A9F1B8A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(стены)</a:t>
          </a:r>
        </a:p>
      </dgm:t>
    </dgm:pt>
    <dgm:pt modelId="{40A15830-B140-44BF-BBCB-02F5DD0A30D8}" type="parTrans" cxnId="{772E08C5-D1A2-4F7E-A273-0C78122ABC90}">
      <dgm:prSet/>
      <dgm:spPr/>
      <dgm:t>
        <a:bodyPr/>
        <a:lstStyle/>
        <a:p>
          <a:endParaRPr lang="ru-RU"/>
        </a:p>
      </dgm:t>
    </dgm:pt>
    <dgm:pt modelId="{C0F2A5AB-7AF9-47EB-A3A8-90303DC57A04}" type="sibTrans" cxnId="{772E08C5-D1A2-4F7E-A273-0C78122ABC90}">
      <dgm:prSet/>
      <dgm:spPr/>
      <dgm:t>
        <a:bodyPr/>
        <a:lstStyle/>
        <a:p>
          <a:endParaRPr lang="ru-RU"/>
        </a:p>
      </dgm:t>
    </dgm:pt>
    <dgm:pt modelId="{58D26165-62A9-41A5-88D9-2BBF9D00665E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</a:t>
          </a:r>
          <a:r>
            <a:rPr lang="ru-RU" dirty="0" err="1"/>
            <a:t>крыша+труба</a:t>
          </a:r>
          <a:r>
            <a:rPr lang="ru-RU" dirty="0"/>
            <a:t>)</a:t>
          </a:r>
        </a:p>
      </dgm:t>
    </dgm:pt>
    <dgm:pt modelId="{C510D7E2-03C4-4E78-A225-98E31F7E4A1F}" type="parTrans" cxnId="{A596EB29-B55B-4192-BABA-42750CBF3D0D}">
      <dgm:prSet/>
      <dgm:spPr/>
      <dgm:t>
        <a:bodyPr/>
        <a:lstStyle/>
        <a:p>
          <a:endParaRPr lang="ru-RU"/>
        </a:p>
      </dgm:t>
    </dgm:pt>
    <dgm:pt modelId="{E067B458-F003-497E-B795-5E146ED35A59}" type="sibTrans" cxnId="{A596EB29-B55B-4192-BABA-42750CBF3D0D}">
      <dgm:prSet/>
      <dgm:spPr/>
      <dgm:t>
        <a:bodyPr/>
        <a:lstStyle/>
        <a:p>
          <a:endParaRPr lang="ru-RU"/>
        </a:p>
      </dgm:t>
    </dgm:pt>
    <dgm:pt modelId="{6555935B-51AA-431D-A353-A0EACD8CAB99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(труба)</a:t>
          </a:r>
        </a:p>
      </dgm:t>
    </dgm:pt>
    <dgm:pt modelId="{749E8053-43B6-47F3-B816-491B2A755C9B}" type="parTrans" cxnId="{9205390F-3187-4575-BB47-E07C06097880}">
      <dgm:prSet/>
      <dgm:spPr/>
      <dgm:t>
        <a:bodyPr/>
        <a:lstStyle/>
        <a:p>
          <a:endParaRPr lang="ru-RU"/>
        </a:p>
      </dgm:t>
    </dgm:pt>
    <dgm:pt modelId="{CB418BA4-986E-47AB-838C-A5C2B191F369}" type="sibTrans" cxnId="{9205390F-3187-4575-BB47-E07C06097880}">
      <dgm:prSet/>
      <dgm:spPr/>
      <dgm:t>
        <a:bodyPr/>
        <a:lstStyle/>
        <a:p>
          <a:endParaRPr lang="ru-RU"/>
        </a:p>
      </dgm:t>
    </dgm:pt>
    <dgm:pt modelId="{8D58FA3B-33BE-4453-9C5B-9BB7A66E81E9}">
      <dgm:prSet phldrT="[Текст]"/>
      <dgm:spPr/>
      <dgm:t>
        <a:bodyPr/>
        <a:lstStyle/>
        <a:p>
          <a:r>
            <a:rPr lang="ru-RU"/>
            <a:t>Треугольник</a:t>
          </a:r>
          <a:endParaRPr lang="ru-RU" dirty="0"/>
        </a:p>
        <a:p>
          <a:r>
            <a:rPr lang="ru-RU" dirty="0"/>
            <a:t>(крыша)</a:t>
          </a:r>
        </a:p>
      </dgm:t>
    </dgm:pt>
    <dgm:pt modelId="{FA312F87-3F53-4EC6-9191-E08BCD1BE668}" type="parTrans" cxnId="{B20B8A7B-D6AC-4011-AA7F-E889E83F0C5E}">
      <dgm:prSet/>
      <dgm:spPr/>
      <dgm:t>
        <a:bodyPr/>
        <a:lstStyle/>
        <a:p>
          <a:endParaRPr lang="ru-RU"/>
        </a:p>
      </dgm:t>
    </dgm:pt>
    <dgm:pt modelId="{DEBB937F-90FD-49E1-A26D-33F02B4FAA2E}" type="sibTrans" cxnId="{B20B8A7B-D6AC-4011-AA7F-E889E83F0C5E}">
      <dgm:prSet/>
      <dgm:spPr/>
      <dgm:t>
        <a:bodyPr/>
        <a:lstStyle/>
        <a:p>
          <a:endParaRPr lang="ru-RU"/>
        </a:p>
      </dgm:t>
    </dgm:pt>
    <dgm:pt modelId="{D0DCE88D-3FA0-477D-9757-53979494EBE3}" type="pres">
      <dgm:prSet presAssocID="{00E31F5A-C3FD-45C1-A8C9-FADBA9648C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233411-2E54-4C20-A8E0-558D9C7B85B7}" type="pres">
      <dgm:prSet presAssocID="{0DEB1E9A-F126-437E-A44A-9445D528B89E}" presName="hierRoot1" presStyleCnt="0"/>
      <dgm:spPr/>
    </dgm:pt>
    <dgm:pt modelId="{6ACAFEF6-BE8F-4120-ABE7-EF37A1D3C8BA}" type="pres">
      <dgm:prSet presAssocID="{0DEB1E9A-F126-437E-A44A-9445D528B89E}" presName="composite" presStyleCnt="0"/>
      <dgm:spPr/>
    </dgm:pt>
    <dgm:pt modelId="{B03C3E04-E0B0-44E4-89AB-58EF8BB53F0B}" type="pres">
      <dgm:prSet presAssocID="{0DEB1E9A-F126-437E-A44A-9445D528B89E}" presName="background" presStyleLbl="node0" presStyleIdx="0" presStyleCnt="1"/>
      <dgm:spPr/>
    </dgm:pt>
    <dgm:pt modelId="{4F2FE805-DED5-42BB-99D2-86D805241F6D}" type="pres">
      <dgm:prSet presAssocID="{0DEB1E9A-F126-437E-A44A-9445D528B89E}" presName="text" presStyleLbl="fgAcc0" presStyleIdx="0" presStyleCnt="1">
        <dgm:presLayoutVars>
          <dgm:chPref val="3"/>
        </dgm:presLayoutVars>
      </dgm:prSet>
      <dgm:spPr/>
    </dgm:pt>
    <dgm:pt modelId="{A35C5655-3F55-4B5F-AFBF-C37116D442A4}" type="pres">
      <dgm:prSet presAssocID="{0DEB1E9A-F126-437E-A44A-9445D528B89E}" presName="hierChild2" presStyleCnt="0"/>
      <dgm:spPr/>
    </dgm:pt>
    <dgm:pt modelId="{F8D61C7F-1C88-4EC9-B0E7-7A0DDD50A51E}" type="pres">
      <dgm:prSet presAssocID="{B947A450-AD82-42A5-8A7C-02A4474B94FA}" presName="Name10" presStyleLbl="parChTrans1D2" presStyleIdx="0" presStyleCnt="4"/>
      <dgm:spPr/>
    </dgm:pt>
    <dgm:pt modelId="{95606C14-247D-4D3B-A735-16AB88028E29}" type="pres">
      <dgm:prSet presAssocID="{C50F471A-8114-4DE4-91D0-E53321B00F58}" presName="hierRoot2" presStyleCnt="0"/>
      <dgm:spPr/>
    </dgm:pt>
    <dgm:pt modelId="{398B258B-9407-4FBD-AE5D-BCB3E8503C5B}" type="pres">
      <dgm:prSet presAssocID="{C50F471A-8114-4DE4-91D0-E53321B00F58}" presName="composite2" presStyleCnt="0"/>
      <dgm:spPr/>
    </dgm:pt>
    <dgm:pt modelId="{C88DA80A-46B7-4D0E-90C5-2F3F58F9B388}" type="pres">
      <dgm:prSet presAssocID="{C50F471A-8114-4DE4-91D0-E53321B00F58}" presName="background2" presStyleLbl="node2" presStyleIdx="0" presStyleCnt="4"/>
      <dgm:spPr/>
    </dgm:pt>
    <dgm:pt modelId="{2E7B1805-E16C-4B97-B093-D619D61CD43E}" type="pres">
      <dgm:prSet presAssocID="{C50F471A-8114-4DE4-91D0-E53321B00F58}" presName="text2" presStyleLbl="fgAcc2" presStyleIdx="0" presStyleCnt="4">
        <dgm:presLayoutVars>
          <dgm:chPref val="3"/>
        </dgm:presLayoutVars>
      </dgm:prSet>
      <dgm:spPr/>
    </dgm:pt>
    <dgm:pt modelId="{DD287072-4D2C-4D2D-BCD9-46C12E954835}" type="pres">
      <dgm:prSet presAssocID="{C50F471A-8114-4DE4-91D0-E53321B00F58}" presName="hierChild3" presStyleCnt="0"/>
      <dgm:spPr/>
    </dgm:pt>
    <dgm:pt modelId="{2E337E27-9E53-4D8B-A76D-03B0C04670D4}" type="pres">
      <dgm:prSet presAssocID="{CD1A2284-5014-43C5-B67D-4E5E972A1C9A}" presName="Name10" presStyleLbl="parChTrans1D2" presStyleIdx="1" presStyleCnt="4"/>
      <dgm:spPr/>
    </dgm:pt>
    <dgm:pt modelId="{7D94BF54-CFD0-4235-94A5-83C3E638A359}" type="pres">
      <dgm:prSet presAssocID="{A602BA63-AA24-4A6F-B3D2-05C932DA0A16}" presName="hierRoot2" presStyleCnt="0"/>
      <dgm:spPr/>
    </dgm:pt>
    <dgm:pt modelId="{8F0556DE-6927-459F-8719-0A7D6E47F7B3}" type="pres">
      <dgm:prSet presAssocID="{A602BA63-AA24-4A6F-B3D2-05C932DA0A16}" presName="composite2" presStyleCnt="0"/>
      <dgm:spPr/>
    </dgm:pt>
    <dgm:pt modelId="{0F3D52E4-5A08-4005-B1DD-A83D346842C9}" type="pres">
      <dgm:prSet presAssocID="{A602BA63-AA24-4A6F-B3D2-05C932DA0A16}" presName="background2" presStyleLbl="node2" presStyleIdx="1" presStyleCnt="4"/>
      <dgm:spPr/>
    </dgm:pt>
    <dgm:pt modelId="{377245DE-1A0D-4671-B71C-65FA4C2509BE}" type="pres">
      <dgm:prSet presAssocID="{A602BA63-AA24-4A6F-B3D2-05C932DA0A16}" presName="text2" presStyleLbl="fgAcc2" presStyleIdx="1" presStyleCnt="4">
        <dgm:presLayoutVars>
          <dgm:chPref val="3"/>
        </dgm:presLayoutVars>
      </dgm:prSet>
      <dgm:spPr/>
    </dgm:pt>
    <dgm:pt modelId="{A536FCF1-C80C-465B-A0A2-6A0E765E4755}" type="pres">
      <dgm:prSet presAssocID="{A602BA63-AA24-4A6F-B3D2-05C932DA0A16}" presName="hierChild3" presStyleCnt="0"/>
      <dgm:spPr/>
    </dgm:pt>
    <dgm:pt modelId="{8DC9F229-E839-4BE6-AE76-947D4DD8369D}" type="pres">
      <dgm:prSet presAssocID="{40A15830-B140-44BF-BBCB-02F5DD0A30D8}" presName="Name17" presStyleLbl="parChTrans1D3" presStyleIdx="0" presStyleCnt="2"/>
      <dgm:spPr/>
    </dgm:pt>
    <dgm:pt modelId="{F9543479-E158-401B-9566-96916E7E9FE0}" type="pres">
      <dgm:prSet presAssocID="{8B283A49-F3EF-4C56-814B-DD5D4A9F1B8A}" presName="hierRoot3" presStyleCnt="0"/>
      <dgm:spPr/>
    </dgm:pt>
    <dgm:pt modelId="{97F66492-820E-4FDF-B3D7-FA37E08B43AD}" type="pres">
      <dgm:prSet presAssocID="{8B283A49-F3EF-4C56-814B-DD5D4A9F1B8A}" presName="composite3" presStyleCnt="0"/>
      <dgm:spPr/>
    </dgm:pt>
    <dgm:pt modelId="{F733DD50-8421-46D6-B3D0-3C592908E691}" type="pres">
      <dgm:prSet presAssocID="{8B283A49-F3EF-4C56-814B-DD5D4A9F1B8A}" presName="background3" presStyleLbl="node3" presStyleIdx="0" presStyleCnt="2"/>
      <dgm:spPr/>
    </dgm:pt>
    <dgm:pt modelId="{262FA5A4-1E5F-485A-A515-37B15E26B460}" type="pres">
      <dgm:prSet presAssocID="{8B283A49-F3EF-4C56-814B-DD5D4A9F1B8A}" presName="text3" presStyleLbl="fgAcc3" presStyleIdx="0" presStyleCnt="2">
        <dgm:presLayoutVars>
          <dgm:chPref val="3"/>
        </dgm:presLayoutVars>
      </dgm:prSet>
      <dgm:spPr/>
    </dgm:pt>
    <dgm:pt modelId="{5D491D4A-F2F7-4080-B94B-177224F1E7D6}" type="pres">
      <dgm:prSet presAssocID="{8B283A49-F3EF-4C56-814B-DD5D4A9F1B8A}" presName="hierChild4" presStyleCnt="0"/>
      <dgm:spPr/>
    </dgm:pt>
    <dgm:pt modelId="{728B99D5-059F-4BB8-8D8D-3B64156841C3}" type="pres">
      <dgm:prSet presAssocID="{C510D7E2-03C4-4E78-A225-98E31F7E4A1F}" presName="Name17" presStyleLbl="parChTrans1D3" presStyleIdx="1" presStyleCnt="2"/>
      <dgm:spPr/>
    </dgm:pt>
    <dgm:pt modelId="{352B15F5-C0D2-45FC-A5F4-BB4B8804D7F0}" type="pres">
      <dgm:prSet presAssocID="{58D26165-62A9-41A5-88D9-2BBF9D00665E}" presName="hierRoot3" presStyleCnt="0"/>
      <dgm:spPr/>
    </dgm:pt>
    <dgm:pt modelId="{C84606A9-0C89-4242-BF8F-1E516B3C019B}" type="pres">
      <dgm:prSet presAssocID="{58D26165-62A9-41A5-88D9-2BBF9D00665E}" presName="composite3" presStyleCnt="0"/>
      <dgm:spPr/>
    </dgm:pt>
    <dgm:pt modelId="{D51ADDD7-9CFD-49D4-80CB-3CA78017FA7E}" type="pres">
      <dgm:prSet presAssocID="{58D26165-62A9-41A5-88D9-2BBF9D00665E}" presName="background3" presStyleLbl="node3" presStyleIdx="1" presStyleCnt="2"/>
      <dgm:spPr/>
    </dgm:pt>
    <dgm:pt modelId="{1C7FA83E-5883-453C-BBD5-DB07BD0BC83F}" type="pres">
      <dgm:prSet presAssocID="{58D26165-62A9-41A5-88D9-2BBF9D00665E}" presName="text3" presStyleLbl="fgAcc3" presStyleIdx="1" presStyleCnt="2">
        <dgm:presLayoutVars>
          <dgm:chPref val="3"/>
        </dgm:presLayoutVars>
      </dgm:prSet>
      <dgm:spPr/>
    </dgm:pt>
    <dgm:pt modelId="{A62C9B9E-207A-4B03-A2EF-A12934E9B274}" type="pres">
      <dgm:prSet presAssocID="{58D26165-62A9-41A5-88D9-2BBF9D00665E}" presName="hierChild4" presStyleCnt="0"/>
      <dgm:spPr/>
    </dgm:pt>
    <dgm:pt modelId="{9BE78821-B8F2-4EFF-9C47-2DEEEADF3A25}" type="pres">
      <dgm:prSet presAssocID="{749E8053-43B6-47F3-B816-491B2A755C9B}" presName="Name23" presStyleLbl="parChTrans1D4" presStyleIdx="0" presStyleCnt="2"/>
      <dgm:spPr/>
    </dgm:pt>
    <dgm:pt modelId="{C4A3C9A8-E758-48C1-BE02-79EFE77F7476}" type="pres">
      <dgm:prSet presAssocID="{6555935B-51AA-431D-A353-A0EACD8CAB99}" presName="hierRoot4" presStyleCnt="0"/>
      <dgm:spPr/>
    </dgm:pt>
    <dgm:pt modelId="{7BC34C25-496F-46AE-93F3-A20A33BA6823}" type="pres">
      <dgm:prSet presAssocID="{6555935B-51AA-431D-A353-A0EACD8CAB99}" presName="composite4" presStyleCnt="0"/>
      <dgm:spPr/>
    </dgm:pt>
    <dgm:pt modelId="{DB0E2FC0-D3E0-4E35-94C0-7A6DC9BA417A}" type="pres">
      <dgm:prSet presAssocID="{6555935B-51AA-431D-A353-A0EACD8CAB99}" presName="background4" presStyleLbl="node4" presStyleIdx="0" presStyleCnt="2"/>
      <dgm:spPr/>
    </dgm:pt>
    <dgm:pt modelId="{D2DC1C43-BC55-4BEA-9F41-F71F114320AD}" type="pres">
      <dgm:prSet presAssocID="{6555935B-51AA-431D-A353-A0EACD8CAB99}" presName="text4" presStyleLbl="fgAcc4" presStyleIdx="0" presStyleCnt="2">
        <dgm:presLayoutVars>
          <dgm:chPref val="3"/>
        </dgm:presLayoutVars>
      </dgm:prSet>
      <dgm:spPr/>
    </dgm:pt>
    <dgm:pt modelId="{ADEF3962-DAF3-4B46-BF21-47EF089A6D50}" type="pres">
      <dgm:prSet presAssocID="{6555935B-51AA-431D-A353-A0EACD8CAB99}" presName="hierChild5" presStyleCnt="0"/>
      <dgm:spPr/>
    </dgm:pt>
    <dgm:pt modelId="{7AEDC4B6-F3B3-4AEC-91E2-6AD08D728D09}" type="pres">
      <dgm:prSet presAssocID="{FA312F87-3F53-4EC6-9191-E08BCD1BE668}" presName="Name23" presStyleLbl="parChTrans1D4" presStyleIdx="1" presStyleCnt="2"/>
      <dgm:spPr/>
    </dgm:pt>
    <dgm:pt modelId="{366B93B9-BDF4-47AE-ADE9-B2DBB0AB1B7F}" type="pres">
      <dgm:prSet presAssocID="{8D58FA3B-33BE-4453-9C5B-9BB7A66E81E9}" presName="hierRoot4" presStyleCnt="0"/>
      <dgm:spPr/>
    </dgm:pt>
    <dgm:pt modelId="{64A50602-B15B-406E-BA58-2A7BF72B0A0E}" type="pres">
      <dgm:prSet presAssocID="{8D58FA3B-33BE-4453-9C5B-9BB7A66E81E9}" presName="composite4" presStyleCnt="0"/>
      <dgm:spPr/>
    </dgm:pt>
    <dgm:pt modelId="{B7828111-37CD-4929-81D1-A7DED3473E60}" type="pres">
      <dgm:prSet presAssocID="{8D58FA3B-33BE-4453-9C5B-9BB7A66E81E9}" presName="background4" presStyleLbl="node4" presStyleIdx="1" presStyleCnt="2"/>
      <dgm:spPr/>
    </dgm:pt>
    <dgm:pt modelId="{1FDFDAC8-A22E-489E-9599-A9783BB6D1CD}" type="pres">
      <dgm:prSet presAssocID="{8D58FA3B-33BE-4453-9C5B-9BB7A66E81E9}" presName="text4" presStyleLbl="fgAcc4" presStyleIdx="1" presStyleCnt="2">
        <dgm:presLayoutVars>
          <dgm:chPref val="3"/>
        </dgm:presLayoutVars>
      </dgm:prSet>
      <dgm:spPr/>
    </dgm:pt>
    <dgm:pt modelId="{02BDA709-E2DF-4C41-9B22-AA237F256EC0}" type="pres">
      <dgm:prSet presAssocID="{8D58FA3B-33BE-4453-9C5B-9BB7A66E81E9}" presName="hierChild5" presStyleCnt="0"/>
      <dgm:spPr/>
    </dgm:pt>
    <dgm:pt modelId="{9C03654A-D2E9-48A1-8824-985293A634AD}" type="pres">
      <dgm:prSet presAssocID="{F822929D-036A-4265-9563-F86822B85C0A}" presName="Name10" presStyleLbl="parChTrans1D2" presStyleIdx="2" presStyleCnt="4"/>
      <dgm:spPr/>
    </dgm:pt>
    <dgm:pt modelId="{FDC49B8E-262F-44A4-9010-8EDCE756F81F}" type="pres">
      <dgm:prSet presAssocID="{8CD4D78B-8D92-41E1-BA73-49839FA78406}" presName="hierRoot2" presStyleCnt="0"/>
      <dgm:spPr/>
    </dgm:pt>
    <dgm:pt modelId="{2AC358FF-6EF3-4265-90BA-71DAA21D2F40}" type="pres">
      <dgm:prSet presAssocID="{8CD4D78B-8D92-41E1-BA73-49839FA78406}" presName="composite2" presStyleCnt="0"/>
      <dgm:spPr/>
    </dgm:pt>
    <dgm:pt modelId="{2524B614-1C2F-4C38-8A9D-0E3AB0DA786F}" type="pres">
      <dgm:prSet presAssocID="{8CD4D78B-8D92-41E1-BA73-49839FA78406}" presName="background2" presStyleLbl="node2" presStyleIdx="2" presStyleCnt="4"/>
      <dgm:spPr/>
    </dgm:pt>
    <dgm:pt modelId="{7D1A2BF0-D3B4-4DFA-931B-7AC05DC9880E}" type="pres">
      <dgm:prSet presAssocID="{8CD4D78B-8D92-41E1-BA73-49839FA78406}" presName="text2" presStyleLbl="fgAcc2" presStyleIdx="2" presStyleCnt="4">
        <dgm:presLayoutVars>
          <dgm:chPref val="3"/>
        </dgm:presLayoutVars>
      </dgm:prSet>
      <dgm:spPr/>
    </dgm:pt>
    <dgm:pt modelId="{E3BA96E1-4FF0-4D80-AB4D-5399EAEEAF61}" type="pres">
      <dgm:prSet presAssocID="{8CD4D78B-8D92-41E1-BA73-49839FA78406}" presName="hierChild3" presStyleCnt="0"/>
      <dgm:spPr/>
    </dgm:pt>
    <dgm:pt modelId="{8F0BB622-90CD-40E4-BDEA-C232B0A438B0}" type="pres">
      <dgm:prSet presAssocID="{5496CF39-E0C3-4F61-9D99-7639CF8451B9}" presName="Name10" presStyleLbl="parChTrans1D2" presStyleIdx="3" presStyleCnt="4"/>
      <dgm:spPr/>
    </dgm:pt>
    <dgm:pt modelId="{7711640C-A6AC-4F37-9307-7BF636EF4384}" type="pres">
      <dgm:prSet presAssocID="{4B19359C-1B6F-4558-9DAD-1F888FE92920}" presName="hierRoot2" presStyleCnt="0"/>
      <dgm:spPr/>
    </dgm:pt>
    <dgm:pt modelId="{664A28E3-FE96-4BEC-9511-C326FEF88550}" type="pres">
      <dgm:prSet presAssocID="{4B19359C-1B6F-4558-9DAD-1F888FE92920}" presName="composite2" presStyleCnt="0"/>
      <dgm:spPr/>
    </dgm:pt>
    <dgm:pt modelId="{A6818559-4C90-4F41-90DF-CFA3DB3C593C}" type="pres">
      <dgm:prSet presAssocID="{4B19359C-1B6F-4558-9DAD-1F888FE92920}" presName="background2" presStyleLbl="node2" presStyleIdx="3" presStyleCnt="4"/>
      <dgm:spPr/>
    </dgm:pt>
    <dgm:pt modelId="{CC8329F4-ADBC-4249-BA14-B8C0CC5BBEA0}" type="pres">
      <dgm:prSet presAssocID="{4B19359C-1B6F-4558-9DAD-1F888FE92920}" presName="text2" presStyleLbl="fgAcc2" presStyleIdx="3" presStyleCnt="4">
        <dgm:presLayoutVars>
          <dgm:chPref val="3"/>
        </dgm:presLayoutVars>
      </dgm:prSet>
      <dgm:spPr/>
    </dgm:pt>
    <dgm:pt modelId="{97075611-35DD-4CF1-A10F-F091BDD68204}" type="pres">
      <dgm:prSet presAssocID="{4B19359C-1B6F-4558-9DAD-1F888FE92920}" presName="hierChild3" presStyleCnt="0"/>
      <dgm:spPr/>
    </dgm:pt>
  </dgm:ptLst>
  <dgm:cxnLst>
    <dgm:cxn modelId="{FF0F6B00-B3A3-41B4-A03B-E7E389141064}" type="presOf" srcId="{58D26165-62A9-41A5-88D9-2BBF9D00665E}" destId="{1C7FA83E-5883-453C-BBD5-DB07BD0BC83F}" srcOrd="0" destOrd="0" presId="urn:microsoft.com/office/officeart/2005/8/layout/hierarchy1"/>
    <dgm:cxn modelId="{9205390F-3187-4575-BB47-E07C06097880}" srcId="{58D26165-62A9-41A5-88D9-2BBF9D00665E}" destId="{6555935B-51AA-431D-A353-A0EACD8CAB99}" srcOrd="0" destOrd="0" parTransId="{749E8053-43B6-47F3-B816-491B2A755C9B}" sibTransId="{CB418BA4-986E-47AB-838C-A5C2B191F369}"/>
    <dgm:cxn modelId="{07CD8512-BE73-49C6-907B-450BC134BB1B}" type="presOf" srcId="{4B19359C-1B6F-4558-9DAD-1F888FE92920}" destId="{CC8329F4-ADBC-4249-BA14-B8C0CC5BBEA0}" srcOrd="0" destOrd="0" presId="urn:microsoft.com/office/officeart/2005/8/layout/hierarchy1"/>
    <dgm:cxn modelId="{95E0DB14-E0B3-4FA5-8F9F-0FF593A26AD6}" type="presOf" srcId="{C50F471A-8114-4DE4-91D0-E53321B00F58}" destId="{2E7B1805-E16C-4B97-B093-D619D61CD43E}" srcOrd="0" destOrd="0" presId="urn:microsoft.com/office/officeart/2005/8/layout/hierarchy1"/>
    <dgm:cxn modelId="{4B005323-9C64-4325-872B-CF97552AEFB5}" type="presOf" srcId="{0DEB1E9A-F126-437E-A44A-9445D528B89E}" destId="{4F2FE805-DED5-42BB-99D2-86D805241F6D}" srcOrd="0" destOrd="0" presId="urn:microsoft.com/office/officeart/2005/8/layout/hierarchy1"/>
    <dgm:cxn modelId="{7937BB26-F365-4482-B489-E2DBE680936C}" srcId="{0DEB1E9A-F126-437E-A44A-9445D528B89E}" destId="{8CD4D78B-8D92-41E1-BA73-49839FA78406}" srcOrd="2" destOrd="0" parTransId="{F822929D-036A-4265-9563-F86822B85C0A}" sibTransId="{7EDC8ACD-C08F-4AFF-8981-3E5F17627E34}"/>
    <dgm:cxn modelId="{A596EB29-B55B-4192-BABA-42750CBF3D0D}" srcId="{A602BA63-AA24-4A6F-B3D2-05C932DA0A16}" destId="{58D26165-62A9-41A5-88D9-2BBF9D00665E}" srcOrd="1" destOrd="0" parTransId="{C510D7E2-03C4-4E78-A225-98E31F7E4A1F}" sibTransId="{E067B458-F003-497E-B795-5E146ED35A59}"/>
    <dgm:cxn modelId="{5B8EBE40-544E-4E4D-8A84-97F884886614}" type="presOf" srcId="{8B283A49-F3EF-4C56-814B-DD5D4A9F1B8A}" destId="{262FA5A4-1E5F-485A-A515-37B15E26B460}" srcOrd="0" destOrd="0" presId="urn:microsoft.com/office/officeart/2005/8/layout/hierarchy1"/>
    <dgm:cxn modelId="{19E8045D-6C55-4CB8-A3F3-B04F62AFA64E}" type="presOf" srcId="{FA312F87-3F53-4EC6-9191-E08BCD1BE668}" destId="{7AEDC4B6-F3B3-4AEC-91E2-6AD08D728D09}" srcOrd="0" destOrd="0" presId="urn:microsoft.com/office/officeart/2005/8/layout/hierarchy1"/>
    <dgm:cxn modelId="{1DE69D5F-35AA-4BCC-BA07-EE3B1A4F1F8B}" type="presOf" srcId="{A602BA63-AA24-4A6F-B3D2-05C932DA0A16}" destId="{377245DE-1A0D-4671-B71C-65FA4C2509BE}" srcOrd="0" destOrd="0" presId="urn:microsoft.com/office/officeart/2005/8/layout/hierarchy1"/>
    <dgm:cxn modelId="{D206DA62-A457-4144-8B2F-A73FD3666AAD}" type="presOf" srcId="{B947A450-AD82-42A5-8A7C-02A4474B94FA}" destId="{F8D61C7F-1C88-4EC9-B0E7-7A0DDD50A51E}" srcOrd="0" destOrd="0" presId="urn:microsoft.com/office/officeart/2005/8/layout/hierarchy1"/>
    <dgm:cxn modelId="{5A6A336F-648A-4636-AF79-FBA521904B00}" srcId="{0DEB1E9A-F126-437E-A44A-9445D528B89E}" destId="{A602BA63-AA24-4A6F-B3D2-05C932DA0A16}" srcOrd="1" destOrd="0" parTransId="{CD1A2284-5014-43C5-B67D-4E5E972A1C9A}" sibTransId="{1E12BEBE-1B42-46FC-BF35-5445DE60636F}"/>
    <dgm:cxn modelId="{A50F3C51-DDAA-4243-B0D9-C3097F0ACD62}" type="presOf" srcId="{C510D7E2-03C4-4E78-A225-98E31F7E4A1F}" destId="{728B99D5-059F-4BB8-8D8D-3B64156841C3}" srcOrd="0" destOrd="0" presId="urn:microsoft.com/office/officeart/2005/8/layout/hierarchy1"/>
    <dgm:cxn modelId="{22687C77-16A2-401A-B403-A94BE067FEED}" type="presOf" srcId="{8CD4D78B-8D92-41E1-BA73-49839FA78406}" destId="{7D1A2BF0-D3B4-4DFA-931B-7AC05DC9880E}" srcOrd="0" destOrd="0" presId="urn:microsoft.com/office/officeart/2005/8/layout/hierarchy1"/>
    <dgm:cxn modelId="{B20B8A7B-D6AC-4011-AA7F-E889E83F0C5E}" srcId="{58D26165-62A9-41A5-88D9-2BBF9D00665E}" destId="{8D58FA3B-33BE-4453-9C5B-9BB7A66E81E9}" srcOrd="1" destOrd="0" parTransId="{FA312F87-3F53-4EC6-9191-E08BCD1BE668}" sibTransId="{DEBB937F-90FD-49E1-A26D-33F02B4FAA2E}"/>
    <dgm:cxn modelId="{D5911096-5D52-4946-A569-E0797FCEEF19}" type="presOf" srcId="{749E8053-43B6-47F3-B816-491B2A755C9B}" destId="{9BE78821-B8F2-4EFF-9C47-2DEEEADF3A25}" srcOrd="0" destOrd="0" presId="urn:microsoft.com/office/officeart/2005/8/layout/hierarchy1"/>
    <dgm:cxn modelId="{6310B69A-58FC-4E25-9E7E-E155D2277CDC}" srcId="{0DEB1E9A-F126-437E-A44A-9445D528B89E}" destId="{4B19359C-1B6F-4558-9DAD-1F888FE92920}" srcOrd="3" destOrd="0" parTransId="{5496CF39-E0C3-4F61-9D99-7639CF8451B9}" sibTransId="{4D1F4591-6362-461C-A5F0-71D439C63E45}"/>
    <dgm:cxn modelId="{E1DAE3AE-D5E8-4D14-AC1B-E9D825ABA076}" srcId="{0DEB1E9A-F126-437E-A44A-9445D528B89E}" destId="{C50F471A-8114-4DE4-91D0-E53321B00F58}" srcOrd="0" destOrd="0" parTransId="{B947A450-AD82-42A5-8A7C-02A4474B94FA}" sibTransId="{BB976397-E7F7-48A8-AE92-1A71CF30ACEA}"/>
    <dgm:cxn modelId="{772312BC-7DB3-4BBF-9283-60EF56A5AB7F}" type="presOf" srcId="{5496CF39-E0C3-4F61-9D99-7639CF8451B9}" destId="{8F0BB622-90CD-40E4-BDEA-C232B0A438B0}" srcOrd="0" destOrd="0" presId="urn:microsoft.com/office/officeart/2005/8/layout/hierarchy1"/>
    <dgm:cxn modelId="{772E08C5-D1A2-4F7E-A273-0C78122ABC90}" srcId="{A602BA63-AA24-4A6F-B3D2-05C932DA0A16}" destId="{8B283A49-F3EF-4C56-814B-DD5D4A9F1B8A}" srcOrd="0" destOrd="0" parTransId="{40A15830-B140-44BF-BBCB-02F5DD0A30D8}" sibTransId="{C0F2A5AB-7AF9-47EB-A3A8-90303DC57A04}"/>
    <dgm:cxn modelId="{488FECD0-F08B-4770-89A4-474F09DA6C4E}" type="presOf" srcId="{CD1A2284-5014-43C5-B67D-4E5E972A1C9A}" destId="{2E337E27-9E53-4D8B-A76D-03B0C04670D4}" srcOrd="0" destOrd="0" presId="urn:microsoft.com/office/officeart/2005/8/layout/hierarchy1"/>
    <dgm:cxn modelId="{E1B1EFD0-7788-459F-999D-2DB88E2FFBAA}" type="presOf" srcId="{40A15830-B140-44BF-BBCB-02F5DD0A30D8}" destId="{8DC9F229-E839-4BE6-AE76-947D4DD8369D}" srcOrd="0" destOrd="0" presId="urn:microsoft.com/office/officeart/2005/8/layout/hierarchy1"/>
    <dgm:cxn modelId="{0FEB99DF-485A-4590-BB3E-439A395CA224}" srcId="{00E31F5A-C3FD-45C1-A8C9-FADBA9648CA3}" destId="{0DEB1E9A-F126-437E-A44A-9445D528B89E}" srcOrd="0" destOrd="0" parTransId="{A4978033-C23B-4AEB-A9C2-076C3DB37158}" sibTransId="{716ACED6-2CE6-41C3-9BDF-7473020E347C}"/>
    <dgm:cxn modelId="{3732D0E0-8034-4CF5-B66B-10622D2E1136}" type="presOf" srcId="{6555935B-51AA-431D-A353-A0EACD8CAB99}" destId="{D2DC1C43-BC55-4BEA-9F41-F71F114320AD}" srcOrd="0" destOrd="0" presId="urn:microsoft.com/office/officeart/2005/8/layout/hierarchy1"/>
    <dgm:cxn modelId="{A963FFE6-C129-4EE6-8834-A6BB56BB0066}" type="presOf" srcId="{F822929D-036A-4265-9563-F86822B85C0A}" destId="{9C03654A-D2E9-48A1-8824-985293A634AD}" srcOrd="0" destOrd="0" presId="urn:microsoft.com/office/officeart/2005/8/layout/hierarchy1"/>
    <dgm:cxn modelId="{41A422E7-0B37-4A8D-B433-5269567D0FF8}" type="presOf" srcId="{8D58FA3B-33BE-4453-9C5B-9BB7A66E81E9}" destId="{1FDFDAC8-A22E-489E-9599-A9783BB6D1CD}" srcOrd="0" destOrd="0" presId="urn:microsoft.com/office/officeart/2005/8/layout/hierarchy1"/>
    <dgm:cxn modelId="{C6A68AF3-9B34-4829-B518-CC33004BA8FA}" type="presOf" srcId="{00E31F5A-C3FD-45C1-A8C9-FADBA9648CA3}" destId="{D0DCE88D-3FA0-477D-9757-53979494EBE3}" srcOrd="0" destOrd="0" presId="urn:microsoft.com/office/officeart/2005/8/layout/hierarchy1"/>
    <dgm:cxn modelId="{2464634C-063E-44BC-9E46-B13BF356510B}" type="presParOf" srcId="{D0DCE88D-3FA0-477D-9757-53979494EBE3}" destId="{78233411-2E54-4C20-A8E0-558D9C7B85B7}" srcOrd="0" destOrd="0" presId="urn:microsoft.com/office/officeart/2005/8/layout/hierarchy1"/>
    <dgm:cxn modelId="{F431E517-AE11-49EF-92E2-63CB35DD6165}" type="presParOf" srcId="{78233411-2E54-4C20-A8E0-558D9C7B85B7}" destId="{6ACAFEF6-BE8F-4120-ABE7-EF37A1D3C8BA}" srcOrd="0" destOrd="0" presId="urn:microsoft.com/office/officeart/2005/8/layout/hierarchy1"/>
    <dgm:cxn modelId="{48AFF481-0C4A-484E-A592-BA9544DE8EAE}" type="presParOf" srcId="{6ACAFEF6-BE8F-4120-ABE7-EF37A1D3C8BA}" destId="{B03C3E04-E0B0-44E4-89AB-58EF8BB53F0B}" srcOrd="0" destOrd="0" presId="urn:microsoft.com/office/officeart/2005/8/layout/hierarchy1"/>
    <dgm:cxn modelId="{9DB074D5-A8AA-4240-B2EF-2A09237AFFB6}" type="presParOf" srcId="{6ACAFEF6-BE8F-4120-ABE7-EF37A1D3C8BA}" destId="{4F2FE805-DED5-42BB-99D2-86D805241F6D}" srcOrd="1" destOrd="0" presId="urn:microsoft.com/office/officeart/2005/8/layout/hierarchy1"/>
    <dgm:cxn modelId="{935CB3E5-4F03-47EE-973D-5A12741A06A6}" type="presParOf" srcId="{78233411-2E54-4C20-A8E0-558D9C7B85B7}" destId="{A35C5655-3F55-4B5F-AFBF-C37116D442A4}" srcOrd="1" destOrd="0" presId="urn:microsoft.com/office/officeart/2005/8/layout/hierarchy1"/>
    <dgm:cxn modelId="{7C116271-520B-4B8A-AAB8-60DD3801DC5A}" type="presParOf" srcId="{A35C5655-3F55-4B5F-AFBF-C37116D442A4}" destId="{F8D61C7F-1C88-4EC9-B0E7-7A0DDD50A51E}" srcOrd="0" destOrd="0" presId="urn:microsoft.com/office/officeart/2005/8/layout/hierarchy1"/>
    <dgm:cxn modelId="{5E042E1E-9DDF-49FF-961C-0E74CF56696A}" type="presParOf" srcId="{A35C5655-3F55-4B5F-AFBF-C37116D442A4}" destId="{95606C14-247D-4D3B-A735-16AB88028E29}" srcOrd="1" destOrd="0" presId="urn:microsoft.com/office/officeart/2005/8/layout/hierarchy1"/>
    <dgm:cxn modelId="{C62E8520-3DE1-4A36-9830-B2D9CD3E7FF1}" type="presParOf" srcId="{95606C14-247D-4D3B-A735-16AB88028E29}" destId="{398B258B-9407-4FBD-AE5D-BCB3E8503C5B}" srcOrd="0" destOrd="0" presId="urn:microsoft.com/office/officeart/2005/8/layout/hierarchy1"/>
    <dgm:cxn modelId="{92E584CF-5DAC-4DAA-B210-65B36FEBE60F}" type="presParOf" srcId="{398B258B-9407-4FBD-AE5D-BCB3E8503C5B}" destId="{C88DA80A-46B7-4D0E-90C5-2F3F58F9B388}" srcOrd="0" destOrd="0" presId="urn:microsoft.com/office/officeart/2005/8/layout/hierarchy1"/>
    <dgm:cxn modelId="{71B4DE88-175C-42A5-9ECC-C12993039231}" type="presParOf" srcId="{398B258B-9407-4FBD-AE5D-BCB3E8503C5B}" destId="{2E7B1805-E16C-4B97-B093-D619D61CD43E}" srcOrd="1" destOrd="0" presId="urn:microsoft.com/office/officeart/2005/8/layout/hierarchy1"/>
    <dgm:cxn modelId="{DD0CB8C0-8A91-41F5-BD15-7D96B5B1E0C6}" type="presParOf" srcId="{95606C14-247D-4D3B-A735-16AB88028E29}" destId="{DD287072-4D2C-4D2D-BCD9-46C12E954835}" srcOrd="1" destOrd="0" presId="urn:microsoft.com/office/officeart/2005/8/layout/hierarchy1"/>
    <dgm:cxn modelId="{D9626B72-56AE-4925-A0A8-CF9B0E6EB04A}" type="presParOf" srcId="{A35C5655-3F55-4B5F-AFBF-C37116D442A4}" destId="{2E337E27-9E53-4D8B-A76D-03B0C04670D4}" srcOrd="2" destOrd="0" presId="urn:microsoft.com/office/officeart/2005/8/layout/hierarchy1"/>
    <dgm:cxn modelId="{9B9810B1-FFF2-4DAD-9D79-B8C2CA0AFD2C}" type="presParOf" srcId="{A35C5655-3F55-4B5F-AFBF-C37116D442A4}" destId="{7D94BF54-CFD0-4235-94A5-83C3E638A359}" srcOrd="3" destOrd="0" presId="urn:microsoft.com/office/officeart/2005/8/layout/hierarchy1"/>
    <dgm:cxn modelId="{045017CC-1CBC-4D7D-A872-29EC9F046638}" type="presParOf" srcId="{7D94BF54-CFD0-4235-94A5-83C3E638A359}" destId="{8F0556DE-6927-459F-8719-0A7D6E47F7B3}" srcOrd="0" destOrd="0" presId="urn:microsoft.com/office/officeart/2005/8/layout/hierarchy1"/>
    <dgm:cxn modelId="{2E3C622B-4149-41D6-A952-DB0582278128}" type="presParOf" srcId="{8F0556DE-6927-459F-8719-0A7D6E47F7B3}" destId="{0F3D52E4-5A08-4005-B1DD-A83D346842C9}" srcOrd="0" destOrd="0" presId="urn:microsoft.com/office/officeart/2005/8/layout/hierarchy1"/>
    <dgm:cxn modelId="{201DFBEE-B918-48A8-BA76-38EB1C245524}" type="presParOf" srcId="{8F0556DE-6927-459F-8719-0A7D6E47F7B3}" destId="{377245DE-1A0D-4671-B71C-65FA4C2509BE}" srcOrd="1" destOrd="0" presId="urn:microsoft.com/office/officeart/2005/8/layout/hierarchy1"/>
    <dgm:cxn modelId="{2F1A52C4-8BD3-476B-8133-AECD0EDA85C2}" type="presParOf" srcId="{7D94BF54-CFD0-4235-94A5-83C3E638A359}" destId="{A536FCF1-C80C-465B-A0A2-6A0E765E4755}" srcOrd="1" destOrd="0" presId="urn:microsoft.com/office/officeart/2005/8/layout/hierarchy1"/>
    <dgm:cxn modelId="{1AB37A57-7C0E-4FF4-B98B-1D8EDA6D2C05}" type="presParOf" srcId="{A536FCF1-C80C-465B-A0A2-6A0E765E4755}" destId="{8DC9F229-E839-4BE6-AE76-947D4DD8369D}" srcOrd="0" destOrd="0" presId="urn:microsoft.com/office/officeart/2005/8/layout/hierarchy1"/>
    <dgm:cxn modelId="{41BE21F5-D5E5-47FB-B9FE-3EE71FAFB008}" type="presParOf" srcId="{A536FCF1-C80C-465B-A0A2-6A0E765E4755}" destId="{F9543479-E158-401B-9566-96916E7E9FE0}" srcOrd="1" destOrd="0" presId="urn:microsoft.com/office/officeart/2005/8/layout/hierarchy1"/>
    <dgm:cxn modelId="{90F1D7A3-C387-4AD6-A41D-AAD277A28311}" type="presParOf" srcId="{F9543479-E158-401B-9566-96916E7E9FE0}" destId="{97F66492-820E-4FDF-B3D7-FA37E08B43AD}" srcOrd="0" destOrd="0" presId="urn:microsoft.com/office/officeart/2005/8/layout/hierarchy1"/>
    <dgm:cxn modelId="{686AD4A7-2466-4422-A91C-2E71CF930BED}" type="presParOf" srcId="{97F66492-820E-4FDF-B3D7-FA37E08B43AD}" destId="{F733DD50-8421-46D6-B3D0-3C592908E691}" srcOrd="0" destOrd="0" presId="urn:microsoft.com/office/officeart/2005/8/layout/hierarchy1"/>
    <dgm:cxn modelId="{5F429BAA-C4BE-4107-9C7F-336DCF7F6735}" type="presParOf" srcId="{97F66492-820E-4FDF-B3D7-FA37E08B43AD}" destId="{262FA5A4-1E5F-485A-A515-37B15E26B460}" srcOrd="1" destOrd="0" presId="urn:microsoft.com/office/officeart/2005/8/layout/hierarchy1"/>
    <dgm:cxn modelId="{30515FA2-7D8A-4A42-B112-2887CDC460C1}" type="presParOf" srcId="{F9543479-E158-401B-9566-96916E7E9FE0}" destId="{5D491D4A-F2F7-4080-B94B-177224F1E7D6}" srcOrd="1" destOrd="0" presId="urn:microsoft.com/office/officeart/2005/8/layout/hierarchy1"/>
    <dgm:cxn modelId="{79069E01-F953-435C-B774-76CAB9DB33AF}" type="presParOf" srcId="{A536FCF1-C80C-465B-A0A2-6A0E765E4755}" destId="{728B99D5-059F-4BB8-8D8D-3B64156841C3}" srcOrd="2" destOrd="0" presId="urn:microsoft.com/office/officeart/2005/8/layout/hierarchy1"/>
    <dgm:cxn modelId="{73AEB214-5373-4638-B0EA-1B16AD50EE7F}" type="presParOf" srcId="{A536FCF1-C80C-465B-A0A2-6A0E765E4755}" destId="{352B15F5-C0D2-45FC-A5F4-BB4B8804D7F0}" srcOrd="3" destOrd="0" presId="urn:microsoft.com/office/officeart/2005/8/layout/hierarchy1"/>
    <dgm:cxn modelId="{E90D1DF5-155D-45CE-80E7-94C289CB28F6}" type="presParOf" srcId="{352B15F5-C0D2-45FC-A5F4-BB4B8804D7F0}" destId="{C84606A9-0C89-4242-BF8F-1E516B3C019B}" srcOrd="0" destOrd="0" presId="urn:microsoft.com/office/officeart/2005/8/layout/hierarchy1"/>
    <dgm:cxn modelId="{CB194247-AA52-49D1-9681-4D5D49C552B3}" type="presParOf" srcId="{C84606A9-0C89-4242-BF8F-1E516B3C019B}" destId="{D51ADDD7-9CFD-49D4-80CB-3CA78017FA7E}" srcOrd="0" destOrd="0" presId="urn:microsoft.com/office/officeart/2005/8/layout/hierarchy1"/>
    <dgm:cxn modelId="{4D59501C-638C-4E4C-86E4-52112B94F734}" type="presParOf" srcId="{C84606A9-0C89-4242-BF8F-1E516B3C019B}" destId="{1C7FA83E-5883-453C-BBD5-DB07BD0BC83F}" srcOrd="1" destOrd="0" presId="urn:microsoft.com/office/officeart/2005/8/layout/hierarchy1"/>
    <dgm:cxn modelId="{68D0F440-4F95-423E-94D6-F61D39ACC9EB}" type="presParOf" srcId="{352B15F5-C0D2-45FC-A5F4-BB4B8804D7F0}" destId="{A62C9B9E-207A-4B03-A2EF-A12934E9B274}" srcOrd="1" destOrd="0" presId="urn:microsoft.com/office/officeart/2005/8/layout/hierarchy1"/>
    <dgm:cxn modelId="{A9A2D54F-ACDB-4729-B892-D14448F9257B}" type="presParOf" srcId="{A62C9B9E-207A-4B03-A2EF-A12934E9B274}" destId="{9BE78821-B8F2-4EFF-9C47-2DEEEADF3A25}" srcOrd="0" destOrd="0" presId="urn:microsoft.com/office/officeart/2005/8/layout/hierarchy1"/>
    <dgm:cxn modelId="{9197C98D-9FCE-49A9-9A9B-1E4A040A9975}" type="presParOf" srcId="{A62C9B9E-207A-4B03-A2EF-A12934E9B274}" destId="{C4A3C9A8-E758-48C1-BE02-79EFE77F7476}" srcOrd="1" destOrd="0" presId="urn:microsoft.com/office/officeart/2005/8/layout/hierarchy1"/>
    <dgm:cxn modelId="{BE532971-B2B2-4E92-BA4F-CFC0DD5B1256}" type="presParOf" srcId="{C4A3C9A8-E758-48C1-BE02-79EFE77F7476}" destId="{7BC34C25-496F-46AE-93F3-A20A33BA6823}" srcOrd="0" destOrd="0" presId="urn:microsoft.com/office/officeart/2005/8/layout/hierarchy1"/>
    <dgm:cxn modelId="{C5D60CC9-71DA-4AAD-ADA1-41955D91EAF8}" type="presParOf" srcId="{7BC34C25-496F-46AE-93F3-A20A33BA6823}" destId="{DB0E2FC0-D3E0-4E35-94C0-7A6DC9BA417A}" srcOrd="0" destOrd="0" presId="urn:microsoft.com/office/officeart/2005/8/layout/hierarchy1"/>
    <dgm:cxn modelId="{662F680A-54B6-4879-9257-7E1B09DC34B7}" type="presParOf" srcId="{7BC34C25-496F-46AE-93F3-A20A33BA6823}" destId="{D2DC1C43-BC55-4BEA-9F41-F71F114320AD}" srcOrd="1" destOrd="0" presId="urn:microsoft.com/office/officeart/2005/8/layout/hierarchy1"/>
    <dgm:cxn modelId="{209EBB01-43B5-4819-97D6-4E412247C823}" type="presParOf" srcId="{C4A3C9A8-E758-48C1-BE02-79EFE77F7476}" destId="{ADEF3962-DAF3-4B46-BF21-47EF089A6D50}" srcOrd="1" destOrd="0" presId="urn:microsoft.com/office/officeart/2005/8/layout/hierarchy1"/>
    <dgm:cxn modelId="{DCB7670C-C183-45F1-BE12-88D40F93120D}" type="presParOf" srcId="{A62C9B9E-207A-4B03-A2EF-A12934E9B274}" destId="{7AEDC4B6-F3B3-4AEC-91E2-6AD08D728D09}" srcOrd="2" destOrd="0" presId="urn:microsoft.com/office/officeart/2005/8/layout/hierarchy1"/>
    <dgm:cxn modelId="{462F93D4-EE8D-4DAE-BB8A-D6DE647DFF5A}" type="presParOf" srcId="{A62C9B9E-207A-4B03-A2EF-A12934E9B274}" destId="{366B93B9-BDF4-47AE-ADE9-B2DBB0AB1B7F}" srcOrd="3" destOrd="0" presId="urn:microsoft.com/office/officeart/2005/8/layout/hierarchy1"/>
    <dgm:cxn modelId="{C8F127B7-E82E-4158-A66C-2C7D573F8300}" type="presParOf" srcId="{366B93B9-BDF4-47AE-ADE9-B2DBB0AB1B7F}" destId="{64A50602-B15B-406E-BA58-2A7BF72B0A0E}" srcOrd="0" destOrd="0" presId="urn:microsoft.com/office/officeart/2005/8/layout/hierarchy1"/>
    <dgm:cxn modelId="{E3555B90-64DF-4375-BF2C-FB2C941AEFDA}" type="presParOf" srcId="{64A50602-B15B-406E-BA58-2A7BF72B0A0E}" destId="{B7828111-37CD-4929-81D1-A7DED3473E60}" srcOrd="0" destOrd="0" presId="urn:microsoft.com/office/officeart/2005/8/layout/hierarchy1"/>
    <dgm:cxn modelId="{A81ECD28-2F20-4732-A196-116D236BD331}" type="presParOf" srcId="{64A50602-B15B-406E-BA58-2A7BF72B0A0E}" destId="{1FDFDAC8-A22E-489E-9599-A9783BB6D1CD}" srcOrd="1" destOrd="0" presId="urn:microsoft.com/office/officeart/2005/8/layout/hierarchy1"/>
    <dgm:cxn modelId="{C32EDBB0-5DAC-4D78-A5DD-BA19CA812D9D}" type="presParOf" srcId="{366B93B9-BDF4-47AE-ADE9-B2DBB0AB1B7F}" destId="{02BDA709-E2DF-4C41-9B22-AA237F256EC0}" srcOrd="1" destOrd="0" presId="urn:microsoft.com/office/officeart/2005/8/layout/hierarchy1"/>
    <dgm:cxn modelId="{ECD03249-00CC-4764-B73C-3FF588E747C8}" type="presParOf" srcId="{A35C5655-3F55-4B5F-AFBF-C37116D442A4}" destId="{9C03654A-D2E9-48A1-8824-985293A634AD}" srcOrd="4" destOrd="0" presId="urn:microsoft.com/office/officeart/2005/8/layout/hierarchy1"/>
    <dgm:cxn modelId="{40CA92F7-0045-4FD2-A3B2-8890F17400B6}" type="presParOf" srcId="{A35C5655-3F55-4B5F-AFBF-C37116D442A4}" destId="{FDC49B8E-262F-44A4-9010-8EDCE756F81F}" srcOrd="5" destOrd="0" presId="urn:microsoft.com/office/officeart/2005/8/layout/hierarchy1"/>
    <dgm:cxn modelId="{266C76ED-3F06-4BEC-81CD-0D8CEE69F94A}" type="presParOf" srcId="{FDC49B8E-262F-44A4-9010-8EDCE756F81F}" destId="{2AC358FF-6EF3-4265-90BA-71DAA21D2F40}" srcOrd="0" destOrd="0" presId="urn:microsoft.com/office/officeart/2005/8/layout/hierarchy1"/>
    <dgm:cxn modelId="{B7E5B917-F372-4416-ACEC-3545D324D293}" type="presParOf" srcId="{2AC358FF-6EF3-4265-90BA-71DAA21D2F40}" destId="{2524B614-1C2F-4C38-8A9D-0E3AB0DA786F}" srcOrd="0" destOrd="0" presId="urn:microsoft.com/office/officeart/2005/8/layout/hierarchy1"/>
    <dgm:cxn modelId="{FB601D8E-6E32-46EC-BE0D-D626765ED8B2}" type="presParOf" srcId="{2AC358FF-6EF3-4265-90BA-71DAA21D2F40}" destId="{7D1A2BF0-D3B4-4DFA-931B-7AC05DC9880E}" srcOrd="1" destOrd="0" presId="urn:microsoft.com/office/officeart/2005/8/layout/hierarchy1"/>
    <dgm:cxn modelId="{9CC7CC1B-2011-4200-8985-77A5DC471866}" type="presParOf" srcId="{FDC49B8E-262F-44A4-9010-8EDCE756F81F}" destId="{E3BA96E1-4FF0-4D80-AB4D-5399EAEEAF61}" srcOrd="1" destOrd="0" presId="urn:microsoft.com/office/officeart/2005/8/layout/hierarchy1"/>
    <dgm:cxn modelId="{A920EE9E-318D-40C3-B709-D72D3C2BC502}" type="presParOf" srcId="{A35C5655-3F55-4B5F-AFBF-C37116D442A4}" destId="{8F0BB622-90CD-40E4-BDEA-C232B0A438B0}" srcOrd="6" destOrd="0" presId="urn:microsoft.com/office/officeart/2005/8/layout/hierarchy1"/>
    <dgm:cxn modelId="{0221FC2D-7CF5-4BB4-9F00-5D9FFDFFE897}" type="presParOf" srcId="{A35C5655-3F55-4B5F-AFBF-C37116D442A4}" destId="{7711640C-A6AC-4F37-9307-7BF636EF4384}" srcOrd="7" destOrd="0" presId="urn:microsoft.com/office/officeart/2005/8/layout/hierarchy1"/>
    <dgm:cxn modelId="{7B3D782A-D81F-45E0-8A05-B9D1BA2D073F}" type="presParOf" srcId="{7711640C-A6AC-4F37-9307-7BF636EF4384}" destId="{664A28E3-FE96-4BEC-9511-C326FEF88550}" srcOrd="0" destOrd="0" presId="urn:microsoft.com/office/officeart/2005/8/layout/hierarchy1"/>
    <dgm:cxn modelId="{F246027A-BEF5-42A1-96F6-FCB9B8273C43}" type="presParOf" srcId="{664A28E3-FE96-4BEC-9511-C326FEF88550}" destId="{A6818559-4C90-4F41-90DF-CFA3DB3C593C}" srcOrd="0" destOrd="0" presId="urn:microsoft.com/office/officeart/2005/8/layout/hierarchy1"/>
    <dgm:cxn modelId="{29434EF7-B9F4-4A66-A444-FCF49EED5A14}" type="presParOf" srcId="{664A28E3-FE96-4BEC-9511-C326FEF88550}" destId="{CC8329F4-ADBC-4249-BA14-B8C0CC5BBEA0}" srcOrd="1" destOrd="0" presId="urn:microsoft.com/office/officeart/2005/8/layout/hierarchy1"/>
    <dgm:cxn modelId="{93C5908C-F6F2-4FB1-8237-9AE3043D0421}" type="presParOf" srcId="{7711640C-A6AC-4F37-9307-7BF636EF4384}" destId="{97075611-35DD-4CF1-A10F-F091BDD682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1DCCD-09AA-4C48-9BCB-7F0D9A89F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49EC07-ED81-40FA-BD17-102FEA4A52FD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C5AB477C-92ED-4522-B9C3-1495B4978357}" type="parTrans" cxnId="{1E242B18-A641-43AB-9AA1-2EF5CC613C9C}">
      <dgm:prSet/>
      <dgm:spPr/>
      <dgm:t>
        <a:bodyPr/>
        <a:lstStyle/>
        <a:p>
          <a:endParaRPr lang="ru-RU"/>
        </a:p>
      </dgm:t>
    </dgm:pt>
    <dgm:pt modelId="{7C07CB01-C1D2-4174-984E-B7B71E0A88F8}" type="sibTrans" cxnId="{1E242B18-A641-43AB-9AA1-2EF5CC613C9C}">
      <dgm:prSet/>
      <dgm:spPr/>
      <dgm:t>
        <a:bodyPr/>
        <a:lstStyle/>
        <a:p>
          <a:endParaRPr lang="ru-RU"/>
        </a:p>
      </dgm:t>
    </dgm:pt>
    <dgm:pt modelId="{10529288-E9ED-4EAD-B3EE-8307F100B41A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8D8D4F85-B8A7-4E67-BFF3-E109055515BD}" type="parTrans" cxnId="{58B9F4FF-C239-4968-BF01-C9B707BA8DB0}">
      <dgm:prSet/>
      <dgm:spPr/>
      <dgm:t>
        <a:bodyPr/>
        <a:lstStyle/>
        <a:p>
          <a:endParaRPr lang="ru-RU"/>
        </a:p>
      </dgm:t>
    </dgm:pt>
    <dgm:pt modelId="{265A8992-BF08-4CCF-BCC7-9D6D35329EB0}" type="sibTrans" cxnId="{58B9F4FF-C239-4968-BF01-C9B707BA8DB0}">
      <dgm:prSet/>
      <dgm:spPr/>
      <dgm:t>
        <a:bodyPr/>
        <a:lstStyle/>
        <a:p>
          <a:endParaRPr lang="ru-RU"/>
        </a:p>
      </dgm:t>
    </dgm:pt>
    <dgm:pt modelId="{89038D8E-BB1B-42B7-931F-671C6F012C8E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63E538-7FD8-4DE5-9EDF-B1870DDE89C2}" type="parTrans" cxnId="{EC646B71-5A28-4948-9E2C-8A8641289130}">
      <dgm:prSet/>
      <dgm:spPr/>
      <dgm:t>
        <a:bodyPr/>
        <a:lstStyle/>
        <a:p>
          <a:endParaRPr lang="ru-RU"/>
        </a:p>
      </dgm:t>
    </dgm:pt>
    <dgm:pt modelId="{D4CD38AA-A494-42B5-B135-B409A7DBB577}" type="sibTrans" cxnId="{EC646B71-5A28-4948-9E2C-8A8641289130}">
      <dgm:prSet/>
      <dgm:spPr/>
      <dgm:t>
        <a:bodyPr/>
        <a:lstStyle/>
        <a:p>
          <a:endParaRPr lang="ru-RU"/>
        </a:p>
      </dgm:t>
    </dgm:pt>
    <dgm:pt modelId="{2A641F98-8765-4035-A772-5E571919698B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F80F9DFA-A121-4D04-BF79-8A466BEF7E54}" type="parTrans" cxnId="{3DBEA14D-D2D2-4869-8FAA-F9796CA56B2A}">
      <dgm:prSet/>
      <dgm:spPr/>
      <dgm:t>
        <a:bodyPr/>
        <a:lstStyle/>
        <a:p>
          <a:endParaRPr lang="ru-RU"/>
        </a:p>
      </dgm:t>
    </dgm:pt>
    <dgm:pt modelId="{8C70BEA2-11AE-4AE4-850A-9D6D2503E73B}" type="sibTrans" cxnId="{3DBEA14D-D2D2-4869-8FAA-F9796CA56B2A}">
      <dgm:prSet/>
      <dgm:spPr/>
      <dgm:t>
        <a:bodyPr/>
        <a:lstStyle/>
        <a:p>
          <a:endParaRPr lang="ru-RU"/>
        </a:p>
      </dgm:t>
    </dgm:pt>
    <dgm:pt modelId="{B26EDDAC-E0EB-4CAC-B63F-2A22AE306279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8AE30C35-9CD4-4B8A-984A-FB41AA39AAAB}" type="parTrans" cxnId="{6C1F117E-690A-46AF-B385-465FD2028B29}">
      <dgm:prSet/>
      <dgm:spPr/>
      <dgm:t>
        <a:bodyPr/>
        <a:lstStyle/>
        <a:p>
          <a:endParaRPr lang="ru-RU"/>
        </a:p>
      </dgm:t>
    </dgm:pt>
    <dgm:pt modelId="{E0723BDD-DBD7-4E97-BBB4-0D74E82D9ED4}" type="sibTrans" cxnId="{6C1F117E-690A-46AF-B385-465FD2028B29}">
      <dgm:prSet/>
      <dgm:spPr/>
      <dgm:t>
        <a:bodyPr/>
        <a:lstStyle/>
        <a:p>
          <a:endParaRPr lang="ru-RU"/>
        </a:p>
      </dgm:t>
    </dgm:pt>
    <dgm:pt modelId="{14503948-55BF-4D81-BD11-02363B248874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2650CC-E82B-403D-9887-8C186B520143}" type="parTrans" cxnId="{519BFB08-4A06-4281-85F1-C393081CF438}">
      <dgm:prSet/>
      <dgm:spPr/>
      <dgm:t>
        <a:bodyPr/>
        <a:lstStyle/>
        <a:p>
          <a:endParaRPr lang="ru-RU"/>
        </a:p>
      </dgm:t>
    </dgm:pt>
    <dgm:pt modelId="{C283A740-EF5F-4D58-8B0D-3EAE99C0F4DA}" type="sibTrans" cxnId="{519BFB08-4A06-4281-85F1-C393081CF438}">
      <dgm:prSet/>
      <dgm:spPr/>
      <dgm:t>
        <a:bodyPr/>
        <a:lstStyle/>
        <a:p>
          <a:endParaRPr lang="ru-RU"/>
        </a:p>
      </dgm:t>
    </dgm:pt>
    <dgm:pt modelId="{9B385320-F25A-490A-89F5-2959BB0482DA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D54B5275-4E3C-4C76-A68B-CBF153A1D05A}" type="parTrans" cxnId="{2F7B2A42-1CF0-41C8-9965-03B690AC7646}">
      <dgm:prSet/>
      <dgm:spPr/>
      <dgm:t>
        <a:bodyPr/>
        <a:lstStyle/>
        <a:p>
          <a:endParaRPr lang="ru-RU"/>
        </a:p>
      </dgm:t>
    </dgm:pt>
    <dgm:pt modelId="{0E42C1EB-5787-4F44-9658-59D011B271DD}" type="sibTrans" cxnId="{2F7B2A42-1CF0-41C8-9965-03B690AC7646}">
      <dgm:prSet/>
      <dgm:spPr/>
      <dgm:t>
        <a:bodyPr/>
        <a:lstStyle/>
        <a:p>
          <a:endParaRPr lang="ru-RU"/>
        </a:p>
      </dgm:t>
    </dgm:pt>
    <dgm:pt modelId="{91FAA18E-41D6-49EF-BCA9-97BAE3ED5380}" type="pres">
      <dgm:prSet presAssocID="{C131DCCD-09AA-4C48-9BCB-7F0D9A89F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55561A-6A19-465B-8F5A-E8AC2E57D038}" type="pres">
      <dgm:prSet presAssocID="{8D49EC07-ED81-40FA-BD17-102FEA4A52FD}" presName="hierRoot1" presStyleCnt="0"/>
      <dgm:spPr/>
    </dgm:pt>
    <dgm:pt modelId="{0BB48A4D-6979-4DE4-9892-CC50A8D9AB11}" type="pres">
      <dgm:prSet presAssocID="{8D49EC07-ED81-40FA-BD17-102FEA4A52FD}" presName="composite" presStyleCnt="0"/>
      <dgm:spPr/>
    </dgm:pt>
    <dgm:pt modelId="{B7FAED75-3EC7-4854-91A7-371101220E30}" type="pres">
      <dgm:prSet presAssocID="{8D49EC07-ED81-40FA-BD17-102FEA4A52FD}" presName="background" presStyleLbl="node0" presStyleIdx="0" presStyleCnt="1"/>
      <dgm:spPr/>
    </dgm:pt>
    <dgm:pt modelId="{E5C700FF-F54B-424B-B905-16B6ACC34BFE}" type="pres">
      <dgm:prSet presAssocID="{8D49EC07-ED81-40FA-BD17-102FEA4A52FD}" presName="text" presStyleLbl="fgAcc0" presStyleIdx="0" presStyleCnt="1">
        <dgm:presLayoutVars>
          <dgm:chPref val="3"/>
        </dgm:presLayoutVars>
      </dgm:prSet>
      <dgm:spPr/>
    </dgm:pt>
    <dgm:pt modelId="{32B8654F-CF28-46DC-B69F-61F598212B8F}" type="pres">
      <dgm:prSet presAssocID="{8D49EC07-ED81-40FA-BD17-102FEA4A52FD}" presName="hierChild2" presStyleCnt="0"/>
      <dgm:spPr/>
    </dgm:pt>
    <dgm:pt modelId="{111FC8B9-7154-4F37-9375-5687F2FC4940}" type="pres">
      <dgm:prSet presAssocID="{8D8D4F85-B8A7-4E67-BFF3-E109055515BD}" presName="Name10" presStyleLbl="parChTrans1D2" presStyleIdx="0" presStyleCnt="3"/>
      <dgm:spPr/>
    </dgm:pt>
    <dgm:pt modelId="{C5C4D1FD-54C7-453A-B997-FEA256CBB19A}" type="pres">
      <dgm:prSet presAssocID="{10529288-E9ED-4EAD-B3EE-8307F100B41A}" presName="hierRoot2" presStyleCnt="0"/>
      <dgm:spPr/>
    </dgm:pt>
    <dgm:pt modelId="{5B8763C6-8E19-4051-82C7-04DC2F499729}" type="pres">
      <dgm:prSet presAssocID="{10529288-E9ED-4EAD-B3EE-8307F100B41A}" presName="composite2" presStyleCnt="0"/>
      <dgm:spPr/>
    </dgm:pt>
    <dgm:pt modelId="{C6EE10BA-D292-4147-84C6-1DAFE78E3075}" type="pres">
      <dgm:prSet presAssocID="{10529288-E9ED-4EAD-B3EE-8307F100B41A}" presName="background2" presStyleLbl="node2" presStyleIdx="0" presStyleCnt="3"/>
      <dgm:spPr/>
    </dgm:pt>
    <dgm:pt modelId="{BAA4F385-084F-45ED-B70E-1E6F7A898F04}" type="pres">
      <dgm:prSet presAssocID="{10529288-E9ED-4EAD-B3EE-8307F100B41A}" presName="text2" presStyleLbl="fgAcc2" presStyleIdx="0" presStyleCnt="3">
        <dgm:presLayoutVars>
          <dgm:chPref val="3"/>
        </dgm:presLayoutVars>
      </dgm:prSet>
      <dgm:spPr/>
    </dgm:pt>
    <dgm:pt modelId="{6B3F333A-E18F-4EC0-957C-88BB9FE31756}" type="pres">
      <dgm:prSet presAssocID="{10529288-E9ED-4EAD-B3EE-8307F100B41A}" presName="hierChild3" presStyleCnt="0"/>
      <dgm:spPr/>
    </dgm:pt>
    <dgm:pt modelId="{BDB237DB-E02D-4D0D-A47A-E92835034937}" type="pres">
      <dgm:prSet presAssocID="{5563E538-7FD8-4DE5-9EDF-B1870DDE89C2}" presName="Name17" presStyleLbl="parChTrans1D3" presStyleIdx="0" presStyleCnt="3"/>
      <dgm:spPr/>
    </dgm:pt>
    <dgm:pt modelId="{E2C5F9C4-3588-4D9D-8EEE-FC9027FBCABE}" type="pres">
      <dgm:prSet presAssocID="{89038D8E-BB1B-42B7-931F-671C6F012C8E}" presName="hierRoot3" presStyleCnt="0"/>
      <dgm:spPr/>
    </dgm:pt>
    <dgm:pt modelId="{503D8A00-30DF-45D3-A5C0-479C0C69C6F3}" type="pres">
      <dgm:prSet presAssocID="{89038D8E-BB1B-42B7-931F-671C6F012C8E}" presName="composite3" presStyleCnt="0"/>
      <dgm:spPr/>
    </dgm:pt>
    <dgm:pt modelId="{B8BE39DB-7AAB-4955-8AB4-74F19AA6936B}" type="pres">
      <dgm:prSet presAssocID="{89038D8E-BB1B-42B7-931F-671C6F012C8E}" presName="background3" presStyleLbl="node3" presStyleIdx="0" presStyleCnt="3"/>
      <dgm:spPr/>
    </dgm:pt>
    <dgm:pt modelId="{8589408A-0955-4780-92A8-440A755BEB66}" type="pres">
      <dgm:prSet presAssocID="{89038D8E-BB1B-42B7-931F-671C6F012C8E}" presName="text3" presStyleLbl="fgAcc3" presStyleIdx="0" presStyleCnt="3">
        <dgm:presLayoutVars>
          <dgm:chPref val="3"/>
        </dgm:presLayoutVars>
      </dgm:prSet>
      <dgm:spPr/>
    </dgm:pt>
    <dgm:pt modelId="{4496AF87-6CC7-45A4-A638-E06133581FB1}" type="pres">
      <dgm:prSet presAssocID="{89038D8E-BB1B-42B7-931F-671C6F012C8E}" presName="hierChild4" presStyleCnt="0"/>
      <dgm:spPr/>
    </dgm:pt>
    <dgm:pt modelId="{BC3EBC77-117F-47DD-AD27-A8EA62121FF9}" type="pres">
      <dgm:prSet presAssocID="{F80F9DFA-A121-4D04-BF79-8A466BEF7E54}" presName="Name17" presStyleLbl="parChTrans1D3" presStyleIdx="1" presStyleCnt="3"/>
      <dgm:spPr/>
    </dgm:pt>
    <dgm:pt modelId="{9010096D-7DF4-4ECD-856A-34FE1C8534E4}" type="pres">
      <dgm:prSet presAssocID="{2A641F98-8765-4035-A772-5E571919698B}" presName="hierRoot3" presStyleCnt="0"/>
      <dgm:spPr/>
    </dgm:pt>
    <dgm:pt modelId="{C10CFA68-3119-41B1-B0EC-B2C74845A7E5}" type="pres">
      <dgm:prSet presAssocID="{2A641F98-8765-4035-A772-5E571919698B}" presName="composite3" presStyleCnt="0"/>
      <dgm:spPr/>
    </dgm:pt>
    <dgm:pt modelId="{23203C0E-B033-4655-9FEF-239104CD5F9F}" type="pres">
      <dgm:prSet presAssocID="{2A641F98-8765-4035-A772-5E571919698B}" presName="background3" presStyleLbl="node3" presStyleIdx="1" presStyleCnt="3"/>
      <dgm:spPr/>
    </dgm:pt>
    <dgm:pt modelId="{689EB99E-8BCD-4A01-BBCA-F4C9A9C837A1}" type="pres">
      <dgm:prSet presAssocID="{2A641F98-8765-4035-A772-5E571919698B}" presName="text3" presStyleLbl="fgAcc3" presStyleIdx="1" presStyleCnt="3">
        <dgm:presLayoutVars>
          <dgm:chPref val="3"/>
        </dgm:presLayoutVars>
      </dgm:prSet>
      <dgm:spPr/>
    </dgm:pt>
    <dgm:pt modelId="{AE425449-17CA-44F1-B868-9B9ACFC80325}" type="pres">
      <dgm:prSet presAssocID="{2A641F98-8765-4035-A772-5E571919698B}" presName="hierChild4" presStyleCnt="0"/>
      <dgm:spPr/>
    </dgm:pt>
    <dgm:pt modelId="{FFEB0807-D8B0-4E97-A33E-394E698616FA}" type="pres">
      <dgm:prSet presAssocID="{552650CC-E82B-403D-9887-8C186B520143}" presName="Name17" presStyleLbl="parChTrans1D3" presStyleIdx="2" presStyleCnt="3"/>
      <dgm:spPr/>
    </dgm:pt>
    <dgm:pt modelId="{B9C331A9-6471-4F14-9D67-336EDBD761B6}" type="pres">
      <dgm:prSet presAssocID="{14503948-55BF-4D81-BD11-02363B248874}" presName="hierRoot3" presStyleCnt="0"/>
      <dgm:spPr/>
    </dgm:pt>
    <dgm:pt modelId="{B6C60BEF-0550-41A8-9BDB-E9195F49C986}" type="pres">
      <dgm:prSet presAssocID="{14503948-55BF-4D81-BD11-02363B248874}" presName="composite3" presStyleCnt="0"/>
      <dgm:spPr/>
    </dgm:pt>
    <dgm:pt modelId="{F3DA3474-F334-4102-81E9-664515FE2F68}" type="pres">
      <dgm:prSet presAssocID="{14503948-55BF-4D81-BD11-02363B248874}" presName="background3" presStyleLbl="node3" presStyleIdx="2" presStyleCnt="3"/>
      <dgm:spPr/>
    </dgm:pt>
    <dgm:pt modelId="{111B0635-AB9A-477E-AD90-8798B85BCE71}" type="pres">
      <dgm:prSet presAssocID="{14503948-55BF-4D81-BD11-02363B248874}" presName="text3" presStyleLbl="fgAcc3" presStyleIdx="2" presStyleCnt="3">
        <dgm:presLayoutVars>
          <dgm:chPref val="3"/>
        </dgm:presLayoutVars>
      </dgm:prSet>
      <dgm:spPr/>
    </dgm:pt>
    <dgm:pt modelId="{7D60B734-70CE-405D-BE59-88E5127A1034}" type="pres">
      <dgm:prSet presAssocID="{14503948-55BF-4D81-BD11-02363B248874}" presName="hierChild4" presStyleCnt="0"/>
      <dgm:spPr/>
    </dgm:pt>
    <dgm:pt modelId="{8EA27BAA-16CD-42B8-9CD6-21CBA2AF6902}" type="pres">
      <dgm:prSet presAssocID="{8AE30C35-9CD4-4B8A-984A-FB41AA39AAAB}" presName="Name10" presStyleLbl="parChTrans1D2" presStyleIdx="1" presStyleCnt="3"/>
      <dgm:spPr/>
    </dgm:pt>
    <dgm:pt modelId="{A5680FCA-86BA-4CD4-9FE3-FF9551AE83BF}" type="pres">
      <dgm:prSet presAssocID="{B26EDDAC-E0EB-4CAC-B63F-2A22AE306279}" presName="hierRoot2" presStyleCnt="0"/>
      <dgm:spPr/>
    </dgm:pt>
    <dgm:pt modelId="{F337E1D3-925F-4D5B-A638-83844FB2FF9A}" type="pres">
      <dgm:prSet presAssocID="{B26EDDAC-E0EB-4CAC-B63F-2A22AE306279}" presName="composite2" presStyleCnt="0"/>
      <dgm:spPr/>
    </dgm:pt>
    <dgm:pt modelId="{CBCA11F4-8FC6-414A-9115-71499A28AE3E}" type="pres">
      <dgm:prSet presAssocID="{B26EDDAC-E0EB-4CAC-B63F-2A22AE306279}" presName="background2" presStyleLbl="node2" presStyleIdx="1" presStyleCnt="3"/>
      <dgm:spPr/>
    </dgm:pt>
    <dgm:pt modelId="{7FF8A415-28B7-419C-B7F9-876F2EEBA688}" type="pres">
      <dgm:prSet presAssocID="{B26EDDAC-E0EB-4CAC-B63F-2A22AE306279}" presName="text2" presStyleLbl="fgAcc2" presStyleIdx="1" presStyleCnt="3">
        <dgm:presLayoutVars>
          <dgm:chPref val="3"/>
        </dgm:presLayoutVars>
      </dgm:prSet>
      <dgm:spPr/>
    </dgm:pt>
    <dgm:pt modelId="{75486D58-7B7C-4B6E-B2EB-F15D0BB568A4}" type="pres">
      <dgm:prSet presAssocID="{B26EDDAC-E0EB-4CAC-B63F-2A22AE306279}" presName="hierChild3" presStyleCnt="0"/>
      <dgm:spPr/>
    </dgm:pt>
    <dgm:pt modelId="{EB3B8BE6-633C-4E2E-AAF0-9E4F62F269CC}" type="pres">
      <dgm:prSet presAssocID="{D54B5275-4E3C-4C76-A68B-CBF153A1D05A}" presName="Name10" presStyleLbl="parChTrans1D2" presStyleIdx="2" presStyleCnt="3"/>
      <dgm:spPr/>
    </dgm:pt>
    <dgm:pt modelId="{8517489B-4334-4DF5-AA3D-7401073D33EC}" type="pres">
      <dgm:prSet presAssocID="{9B385320-F25A-490A-89F5-2959BB0482DA}" presName="hierRoot2" presStyleCnt="0"/>
      <dgm:spPr/>
    </dgm:pt>
    <dgm:pt modelId="{87B92D52-325D-417F-8C21-EF62250EA297}" type="pres">
      <dgm:prSet presAssocID="{9B385320-F25A-490A-89F5-2959BB0482DA}" presName="composite2" presStyleCnt="0"/>
      <dgm:spPr/>
    </dgm:pt>
    <dgm:pt modelId="{35E8EA66-86DB-40CD-97EE-4A3AD4469E71}" type="pres">
      <dgm:prSet presAssocID="{9B385320-F25A-490A-89F5-2959BB0482DA}" presName="background2" presStyleLbl="node2" presStyleIdx="2" presStyleCnt="3"/>
      <dgm:spPr/>
    </dgm:pt>
    <dgm:pt modelId="{7AD7D965-FC03-4D8E-9D70-2E55018967D6}" type="pres">
      <dgm:prSet presAssocID="{9B385320-F25A-490A-89F5-2959BB0482DA}" presName="text2" presStyleLbl="fgAcc2" presStyleIdx="2" presStyleCnt="3">
        <dgm:presLayoutVars>
          <dgm:chPref val="3"/>
        </dgm:presLayoutVars>
      </dgm:prSet>
      <dgm:spPr/>
    </dgm:pt>
    <dgm:pt modelId="{86007542-3E1C-4713-ADB7-C3D724D420E7}" type="pres">
      <dgm:prSet presAssocID="{9B385320-F25A-490A-89F5-2959BB0482DA}" presName="hierChild3" presStyleCnt="0"/>
      <dgm:spPr/>
    </dgm:pt>
  </dgm:ptLst>
  <dgm:cxnLst>
    <dgm:cxn modelId="{519BFB08-4A06-4281-85F1-C393081CF438}" srcId="{10529288-E9ED-4EAD-B3EE-8307F100B41A}" destId="{14503948-55BF-4D81-BD11-02363B248874}" srcOrd="2" destOrd="0" parTransId="{552650CC-E82B-403D-9887-8C186B520143}" sibTransId="{C283A740-EF5F-4D58-8B0D-3EAE99C0F4DA}"/>
    <dgm:cxn modelId="{1E242B18-A641-43AB-9AA1-2EF5CC613C9C}" srcId="{C131DCCD-09AA-4C48-9BCB-7F0D9A89F6F5}" destId="{8D49EC07-ED81-40FA-BD17-102FEA4A52FD}" srcOrd="0" destOrd="0" parTransId="{C5AB477C-92ED-4522-B9C3-1495B4978357}" sibTransId="{7C07CB01-C1D2-4174-984E-B7B71E0A88F8}"/>
    <dgm:cxn modelId="{8C9D725C-0780-4654-ACC5-6F3BA37507D6}" type="presOf" srcId="{10529288-E9ED-4EAD-B3EE-8307F100B41A}" destId="{BAA4F385-084F-45ED-B70E-1E6F7A898F04}" srcOrd="0" destOrd="0" presId="urn:microsoft.com/office/officeart/2005/8/layout/hierarchy1"/>
    <dgm:cxn modelId="{B6755741-B08F-4B69-99D1-3D5CA12A80B7}" type="presOf" srcId="{14503948-55BF-4D81-BD11-02363B248874}" destId="{111B0635-AB9A-477E-AD90-8798B85BCE71}" srcOrd="0" destOrd="0" presId="urn:microsoft.com/office/officeart/2005/8/layout/hierarchy1"/>
    <dgm:cxn modelId="{2F7B2A42-1CF0-41C8-9965-03B690AC7646}" srcId="{8D49EC07-ED81-40FA-BD17-102FEA4A52FD}" destId="{9B385320-F25A-490A-89F5-2959BB0482DA}" srcOrd="2" destOrd="0" parTransId="{D54B5275-4E3C-4C76-A68B-CBF153A1D05A}" sibTransId="{0E42C1EB-5787-4F44-9658-59D011B271DD}"/>
    <dgm:cxn modelId="{78579C66-E9EB-48C7-8CEE-A9E0BFAC2B00}" type="presOf" srcId="{B26EDDAC-E0EB-4CAC-B63F-2A22AE306279}" destId="{7FF8A415-28B7-419C-B7F9-876F2EEBA688}" srcOrd="0" destOrd="0" presId="urn:microsoft.com/office/officeart/2005/8/layout/hierarchy1"/>
    <dgm:cxn modelId="{9F0B704B-6C3D-4767-846D-E0E899EBDAA1}" type="presOf" srcId="{5563E538-7FD8-4DE5-9EDF-B1870DDE89C2}" destId="{BDB237DB-E02D-4D0D-A47A-E92835034937}" srcOrd="0" destOrd="0" presId="urn:microsoft.com/office/officeart/2005/8/layout/hierarchy1"/>
    <dgm:cxn modelId="{D293FA4B-7315-433D-8E0F-C7206D228B5F}" type="presOf" srcId="{8D49EC07-ED81-40FA-BD17-102FEA4A52FD}" destId="{E5C700FF-F54B-424B-B905-16B6ACC34BFE}" srcOrd="0" destOrd="0" presId="urn:microsoft.com/office/officeart/2005/8/layout/hierarchy1"/>
    <dgm:cxn modelId="{3DBEA14D-D2D2-4869-8FAA-F9796CA56B2A}" srcId="{10529288-E9ED-4EAD-B3EE-8307F100B41A}" destId="{2A641F98-8765-4035-A772-5E571919698B}" srcOrd="1" destOrd="0" parTransId="{F80F9DFA-A121-4D04-BF79-8A466BEF7E54}" sibTransId="{8C70BEA2-11AE-4AE4-850A-9D6D2503E73B}"/>
    <dgm:cxn modelId="{847F4A4E-81C6-4A94-8135-9314D63FEFF6}" type="presOf" srcId="{552650CC-E82B-403D-9887-8C186B520143}" destId="{FFEB0807-D8B0-4E97-A33E-394E698616FA}" srcOrd="0" destOrd="0" presId="urn:microsoft.com/office/officeart/2005/8/layout/hierarchy1"/>
    <dgm:cxn modelId="{5E20504F-25FA-4C37-9B7F-0DB69C1BA819}" type="presOf" srcId="{89038D8E-BB1B-42B7-931F-671C6F012C8E}" destId="{8589408A-0955-4780-92A8-440A755BEB66}" srcOrd="0" destOrd="0" presId="urn:microsoft.com/office/officeart/2005/8/layout/hierarchy1"/>
    <dgm:cxn modelId="{EC646B71-5A28-4948-9E2C-8A8641289130}" srcId="{10529288-E9ED-4EAD-B3EE-8307F100B41A}" destId="{89038D8E-BB1B-42B7-931F-671C6F012C8E}" srcOrd="0" destOrd="0" parTransId="{5563E538-7FD8-4DE5-9EDF-B1870DDE89C2}" sibTransId="{D4CD38AA-A494-42B5-B135-B409A7DBB577}"/>
    <dgm:cxn modelId="{CC20B356-80DE-4EE0-AB25-87E49A16663E}" type="presOf" srcId="{F80F9DFA-A121-4D04-BF79-8A466BEF7E54}" destId="{BC3EBC77-117F-47DD-AD27-A8EA62121FF9}" srcOrd="0" destOrd="0" presId="urn:microsoft.com/office/officeart/2005/8/layout/hierarchy1"/>
    <dgm:cxn modelId="{4DB26277-DAA9-4BC9-AA3A-2B5472C27936}" type="presOf" srcId="{D54B5275-4E3C-4C76-A68B-CBF153A1D05A}" destId="{EB3B8BE6-633C-4E2E-AAF0-9E4F62F269CC}" srcOrd="0" destOrd="0" presId="urn:microsoft.com/office/officeart/2005/8/layout/hierarchy1"/>
    <dgm:cxn modelId="{22CE4C5A-A047-4F01-B758-620F313AB2C7}" type="presOf" srcId="{9B385320-F25A-490A-89F5-2959BB0482DA}" destId="{7AD7D965-FC03-4D8E-9D70-2E55018967D6}" srcOrd="0" destOrd="0" presId="urn:microsoft.com/office/officeart/2005/8/layout/hierarchy1"/>
    <dgm:cxn modelId="{DF86ED7D-FF3D-41F9-9FFB-6F71800532D5}" type="presOf" srcId="{8D8D4F85-B8A7-4E67-BFF3-E109055515BD}" destId="{111FC8B9-7154-4F37-9375-5687F2FC4940}" srcOrd="0" destOrd="0" presId="urn:microsoft.com/office/officeart/2005/8/layout/hierarchy1"/>
    <dgm:cxn modelId="{6C1F117E-690A-46AF-B385-465FD2028B29}" srcId="{8D49EC07-ED81-40FA-BD17-102FEA4A52FD}" destId="{B26EDDAC-E0EB-4CAC-B63F-2A22AE306279}" srcOrd="1" destOrd="0" parTransId="{8AE30C35-9CD4-4B8A-984A-FB41AA39AAAB}" sibTransId="{E0723BDD-DBD7-4E97-BBB4-0D74E82D9ED4}"/>
    <dgm:cxn modelId="{34C81CC5-617F-4035-A96D-363337103A4B}" type="presOf" srcId="{2A641F98-8765-4035-A772-5E571919698B}" destId="{689EB99E-8BCD-4A01-BBCA-F4C9A9C837A1}" srcOrd="0" destOrd="0" presId="urn:microsoft.com/office/officeart/2005/8/layout/hierarchy1"/>
    <dgm:cxn modelId="{9DAE3BF4-917A-42B2-B560-B0749AB2B8C2}" type="presOf" srcId="{8AE30C35-9CD4-4B8A-984A-FB41AA39AAAB}" destId="{8EA27BAA-16CD-42B8-9CD6-21CBA2AF6902}" srcOrd="0" destOrd="0" presId="urn:microsoft.com/office/officeart/2005/8/layout/hierarchy1"/>
    <dgm:cxn modelId="{8F14F3FB-9C2F-4709-BCB1-7AC649C29AA4}" type="presOf" srcId="{C131DCCD-09AA-4C48-9BCB-7F0D9A89F6F5}" destId="{91FAA18E-41D6-49EF-BCA9-97BAE3ED5380}" srcOrd="0" destOrd="0" presId="urn:microsoft.com/office/officeart/2005/8/layout/hierarchy1"/>
    <dgm:cxn modelId="{58B9F4FF-C239-4968-BF01-C9B707BA8DB0}" srcId="{8D49EC07-ED81-40FA-BD17-102FEA4A52FD}" destId="{10529288-E9ED-4EAD-B3EE-8307F100B41A}" srcOrd="0" destOrd="0" parTransId="{8D8D4F85-B8A7-4E67-BFF3-E109055515BD}" sibTransId="{265A8992-BF08-4CCF-BCC7-9D6D35329EB0}"/>
    <dgm:cxn modelId="{B57619D7-9ABC-460F-96A4-79953D223C69}" type="presParOf" srcId="{91FAA18E-41D6-49EF-BCA9-97BAE3ED5380}" destId="{A455561A-6A19-465B-8F5A-E8AC2E57D038}" srcOrd="0" destOrd="0" presId="urn:microsoft.com/office/officeart/2005/8/layout/hierarchy1"/>
    <dgm:cxn modelId="{62F0B565-F237-49CE-8C00-4EE576515D87}" type="presParOf" srcId="{A455561A-6A19-465B-8F5A-E8AC2E57D038}" destId="{0BB48A4D-6979-4DE4-9892-CC50A8D9AB11}" srcOrd="0" destOrd="0" presId="urn:microsoft.com/office/officeart/2005/8/layout/hierarchy1"/>
    <dgm:cxn modelId="{5A76AA8E-0DE3-4BA7-B2AB-91493881DA8B}" type="presParOf" srcId="{0BB48A4D-6979-4DE4-9892-CC50A8D9AB11}" destId="{B7FAED75-3EC7-4854-91A7-371101220E30}" srcOrd="0" destOrd="0" presId="urn:microsoft.com/office/officeart/2005/8/layout/hierarchy1"/>
    <dgm:cxn modelId="{897DD03C-E759-4F37-9A83-DFC30806F5B8}" type="presParOf" srcId="{0BB48A4D-6979-4DE4-9892-CC50A8D9AB11}" destId="{E5C700FF-F54B-424B-B905-16B6ACC34BFE}" srcOrd="1" destOrd="0" presId="urn:microsoft.com/office/officeart/2005/8/layout/hierarchy1"/>
    <dgm:cxn modelId="{0D13ADFD-6D45-4B00-BA04-D1D6AC5B83FF}" type="presParOf" srcId="{A455561A-6A19-465B-8F5A-E8AC2E57D038}" destId="{32B8654F-CF28-46DC-B69F-61F598212B8F}" srcOrd="1" destOrd="0" presId="urn:microsoft.com/office/officeart/2005/8/layout/hierarchy1"/>
    <dgm:cxn modelId="{5E22F411-24B7-486D-B3D2-3810FB2A80CE}" type="presParOf" srcId="{32B8654F-CF28-46DC-B69F-61F598212B8F}" destId="{111FC8B9-7154-4F37-9375-5687F2FC4940}" srcOrd="0" destOrd="0" presId="urn:microsoft.com/office/officeart/2005/8/layout/hierarchy1"/>
    <dgm:cxn modelId="{520B9C3F-BDBF-42C2-96DB-E911008058F1}" type="presParOf" srcId="{32B8654F-CF28-46DC-B69F-61F598212B8F}" destId="{C5C4D1FD-54C7-453A-B997-FEA256CBB19A}" srcOrd="1" destOrd="0" presId="urn:microsoft.com/office/officeart/2005/8/layout/hierarchy1"/>
    <dgm:cxn modelId="{0CFAAABC-7EBD-438A-A00E-0D8C18110E8D}" type="presParOf" srcId="{C5C4D1FD-54C7-453A-B997-FEA256CBB19A}" destId="{5B8763C6-8E19-4051-82C7-04DC2F499729}" srcOrd="0" destOrd="0" presId="urn:microsoft.com/office/officeart/2005/8/layout/hierarchy1"/>
    <dgm:cxn modelId="{D37B70D7-46C5-47D5-85CF-6B6561934A7D}" type="presParOf" srcId="{5B8763C6-8E19-4051-82C7-04DC2F499729}" destId="{C6EE10BA-D292-4147-84C6-1DAFE78E3075}" srcOrd="0" destOrd="0" presId="urn:microsoft.com/office/officeart/2005/8/layout/hierarchy1"/>
    <dgm:cxn modelId="{EFEE03A8-F6E9-4842-AA5D-C9DAAD77D6BB}" type="presParOf" srcId="{5B8763C6-8E19-4051-82C7-04DC2F499729}" destId="{BAA4F385-084F-45ED-B70E-1E6F7A898F04}" srcOrd="1" destOrd="0" presId="urn:microsoft.com/office/officeart/2005/8/layout/hierarchy1"/>
    <dgm:cxn modelId="{34E7EA64-2272-4491-B806-50D0022C3947}" type="presParOf" srcId="{C5C4D1FD-54C7-453A-B997-FEA256CBB19A}" destId="{6B3F333A-E18F-4EC0-957C-88BB9FE31756}" srcOrd="1" destOrd="0" presId="urn:microsoft.com/office/officeart/2005/8/layout/hierarchy1"/>
    <dgm:cxn modelId="{3AF35FCF-BA59-4A54-BD0F-9A4E80379FFC}" type="presParOf" srcId="{6B3F333A-E18F-4EC0-957C-88BB9FE31756}" destId="{BDB237DB-E02D-4D0D-A47A-E92835034937}" srcOrd="0" destOrd="0" presId="urn:microsoft.com/office/officeart/2005/8/layout/hierarchy1"/>
    <dgm:cxn modelId="{5981A348-90AB-43B4-A82C-2735FAE64509}" type="presParOf" srcId="{6B3F333A-E18F-4EC0-957C-88BB9FE31756}" destId="{E2C5F9C4-3588-4D9D-8EEE-FC9027FBCABE}" srcOrd="1" destOrd="0" presId="urn:microsoft.com/office/officeart/2005/8/layout/hierarchy1"/>
    <dgm:cxn modelId="{4303D06E-6A6F-48E4-AC63-A5069BC65017}" type="presParOf" srcId="{E2C5F9C4-3588-4D9D-8EEE-FC9027FBCABE}" destId="{503D8A00-30DF-45D3-A5C0-479C0C69C6F3}" srcOrd="0" destOrd="0" presId="urn:microsoft.com/office/officeart/2005/8/layout/hierarchy1"/>
    <dgm:cxn modelId="{3F410400-90FF-4B83-AEEC-7CD0B3F54590}" type="presParOf" srcId="{503D8A00-30DF-45D3-A5C0-479C0C69C6F3}" destId="{B8BE39DB-7AAB-4955-8AB4-74F19AA6936B}" srcOrd="0" destOrd="0" presId="urn:microsoft.com/office/officeart/2005/8/layout/hierarchy1"/>
    <dgm:cxn modelId="{360B03C7-57AB-481E-AD63-919149B6441C}" type="presParOf" srcId="{503D8A00-30DF-45D3-A5C0-479C0C69C6F3}" destId="{8589408A-0955-4780-92A8-440A755BEB66}" srcOrd="1" destOrd="0" presId="urn:microsoft.com/office/officeart/2005/8/layout/hierarchy1"/>
    <dgm:cxn modelId="{EB72BE5E-1BA9-49F2-AFAB-F32214E98EE8}" type="presParOf" srcId="{E2C5F9C4-3588-4D9D-8EEE-FC9027FBCABE}" destId="{4496AF87-6CC7-45A4-A638-E06133581FB1}" srcOrd="1" destOrd="0" presId="urn:microsoft.com/office/officeart/2005/8/layout/hierarchy1"/>
    <dgm:cxn modelId="{93B4A872-8B61-48C8-8207-F6A5D22D289B}" type="presParOf" srcId="{6B3F333A-E18F-4EC0-957C-88BB9FE31756}" destId="{BC3EBC77-117F-47DD-AD27-A8EA62121FF9}" srcOrd="2" destOrd="0" presId="urn:microsoft.com/office/officeart/2005/8/layout/hierarchy1"/>
    <dgm:cxn modelId="{537BD644-B5A3-4AB0-930B-C08894DFBC13}" type="presParOf" srcId="{6B3F333A-E18F-4EC0-957C-88BB9FE31756}" destId="{9010096D-7DF4-4ECD-856A-34FE1C8534E4}" srcOrd="3" destOrd="0" presId="urn:microsoft.com/office/officeart/2005/8/layout/hierarchy1"/>
    <dgm:cxn modelId="{6E82CE84-1E4A-44ED-8560-FBEFA0C80B69}" type="presParOf" srcId="{9010096D-7DF4-4ECD-856A-34FE1C8534E4}" destId="{C10CFA68-3119-41B1-B0EC-B2C74845A7E5}" srcOrd="0" destOrd="0" presId="urn:microsoft.com/office/officeart/2005/8/layout/hierarchy1"/>
    <dgm:cxn modelId="{08113961-5EAA-4350-A593-25226CA57F11}" type="presParOf" srcId="{C10CFA68-3119-41B1-B0EC-B2C74845A7E5}" destId="{23203C0E-B033-4655-9FEF-239104CD5F9F}" srcOrd="0" destOrd="0" presId="urn:microsoft.com/office/officeart/2005/8/layout/hierarchy1"/>
    <dgm:cxn modelId="{AF509AE1-7745-4DD5-BFD7-9C221D4D6C06}" type="presParOf" srcId="{C10CFA68-3119-41B1-B0EC-B2C74845A7E5}" destId="{689EB99E-8BCD-4A01-BBCA-F4C9A9C837A1}" srcOrd="1" destOrd="0" presId="urn:microsoft.com/office/officeart/2005/8/layout/hierarchy1"/>
    <dgm:cxn modelId="{C8CFAAB9-BEDB-4563-995C-28F7241D2B48}" type="presParOf" srcId="{9010096D-7DF4-4ECD-856A-34FE1C8534E4}" destId="{AE425449-17CA-44F1-B868-9B9ACFC80325}" srcOrd="1" destOrd="0" presId="urn:microsoft.com/office/officeart/2005/8/layout/hierarchy1"/>
    <dgm:cxn modelId="{16EABC0C-1C0B-4609-8357-928BBA4A2395}" type="presParOf" srcId="{6B3F333A-E18F-4EC0-957C-88BB9FE31756}" destId="{FFEB0807-D8B0-4E97-A33E-394E698616FA}" srcOrd="4" destOrd="0" presId="urn:microsoft.com/office/officeart/2005/8/layout/hierarchy1"/>
    <dgm:cxn modelId="{2A1B940B-ADD4-4B6B-9D58-AC2C404D708A}" type="presParOf" srcId="{6B3F333A-E18F-4EC0-957C-88BB9FE31756}" destId="{B9C331A9-6471-4F14-9D67-336EDBD761B6}" srcOrd="5" destOrd="0" presId="urn:microsoft.com/office/officeart/2005/8/layout/hierarchy1"/>
    <dgm:cxn modelId="{0A7202FF-4F86-4729-87FE-07ACBF289170}" type="presParOf" srcId="{B9C331A9-6471-4F14-9D67-336EDBD761B6}" destId="{B6C60BEF-0550-41A8-9BDB-E9195F49C986}" srcOrd="0" destOrd="0" presId="urn:microsoft.com/office/officeart/2005/8/layout/hierarchy1"/>
    <dgm:cxn modelId="{59E9628C-459D-46FA-8250-5505BFB42B6A}" type="presParOf" srcId="{B6C60BEF-0550-41A8-9BDB-E9195F49C986}" destId="{F3DA3474-F334-4102-81E9-664515FE2F68}" srcOrd="0" destOrd="0" presId="urn:microsoft.com/office/officeart/2005/8/layout/hierarchy1"/>
    <dgm:cxn modelId="{5E8774AB-7C8D-499C-906B-2458E267BF15}" type="presParOf" srcId="{B6C60BEF-0550-41A8-9BDB-E9195F49C986}" destId="{111B0635-AB9A-477E-AD90-8798B85BCE71}" srcOrd="1" destOrd="0" presId="urn:microsoft.com/office/officeart/2005/8/layout/hierarchy1"/>
    <dgm:cxn modelId="{7AECEA26-EA76-44DA-91B3-9374FAEAC2DF}" type="presParOf" srcId="{B9C331A9-6471-4F14-9D67-336EDBD761B6}" destId="{7D60B734-70CE-405D-BE59-88E5127A1034}" srcOrd="1" destOrd="0" presId="urn:microsoft.com/office/officeart/2005/8/layout/hierarchy1"/>
    <dgm:cxn modelId="{1018A2F2-A5FE-46E9-B3EB-FC2B23A7A836}" type="presParOf" srcId="{32B8654F-CF28-46DC-B69F-61F598212B8F}" destId="{8EA27BAA-16CD-42B8-9CD6-21CBA2AF6902}" srcOrd="2" destOrd="0" presId="urn:microsoft.com/office/officeart/2005/8/layout/hierarchy1"/>
    <dgm:cxn modelId="{2EE6C38A-DFAA-44A4-B699-FB754C65DF4D}" type="presParOf" srcId="{32B8654F-CF28-46DC-B69F-61F598212B8F}" destId="{A5680FCA-86BA-4CD4-9FE3-FF9551AE83BF}" srcOrd="3" destOrd="0" presId="urn:microsoft.com/office/officeart/2005/8/layout/hierarchy1"/>
    <dgm:cxn modelId="{2EAE3A50-21DB-424C-8DA1-74CDD0296A74}" type="presParOf" srcId="{A5680FCA-86BA-4CD4-9FE3-FF9551AE83BF}" destId="{F337E1D3-925F-4D5B-A638-83844FB2FF9A}" srcOrd="0" destOrd="0" presId="urn:microsoft.com/office/officeart/2005/8/layout/hierarchy1"/>
    <dgm:cxn modelId="{656840FB-3B6C-48BC-942A-F3BBF041EA7C}" type="presParOf" srcId="{F337E1D3-925F-4D5B-A638-83844FB2FF9A}" destId="{CBCA11F4-8FC6-414A-9115-71499A28AE3E}" srcOrd="0" destOrd="0" presId="urn:microsoft.com/office/officeart/2005/8/layout/hierarchy1"/>
    <dgm:cxn modelId="{4AB39DB5-172D-4110-87D8-A4C9466F5B0C}" type="presParOf" srcId="{F337E1D3-925F-4D5B-A638-83844FB2FF9A}" destId="{7FF8A415-28B7-419C-B7F9-876F2EEBA688}" srcOrd="1" destOrd="0" presId="urn:microsoft.com/office/officeart/2005/8/layout/hierarchy1"/>
    <dgm:cxn modelId="{1E10C81F-2BC0-49AE-A55D-1C5E2CDB1DB7}" type="presParOf" srcId="{A5680FCA-86BA-4CD4-9FE3-FF9551AE83BF}" destId="{75486D58-7B7C-4B6E-B2EB-F15D0BB568A4}" srcOrd="1" destOrd="0" presId="urn:microsoft.com/office/officeart/2005/8/layout/hierarchy1"/>
    <dgm:cxn modelId="{2D1B2CCB-A6DF-462D-9D2B-3FACB5164830}" type="presParOf" srcId="{32B8654F-CF28-46DC-B69F-61F598212B8F}" destId="{EB3B8BE6-633C-4E2E-AAF0-9E4F62F269CC}" srcOrd="4" destOrd="0" presId="urn:microsoft.com/office/officeart/2005/8/layout/hierarchy1"/>
    <dgm:cxn modelId="{31A9F86A-489F-4A9C-A867-30F09E008232}" type="presParOf" srcId="{32B8654F-CF28-46DC-B69F-61F598212B8F}" destId="{8517489B-4334-4DF5-AA3D-7401073D33EC}" srcOrd="5" destOrd="0" presId="urn:microsoft.com/office/officeart/2005/8/layout/hierarchy1"/>
    <dgm:cxn modelId="{4D9349D5-0D32-4C3D-B45E-53209F11206A}" type="presParOf" srcId="{8517489B-4334-4DF5-AA3D-7401073D33EC}" destId="{87B92D52-325D-417F-8C21-EF62250EA297}" srcOrd="0" destOrd="0" presId="urn:microsoft.com/office/officeart/2005/8/layout/hierarchy1"/>
    <dgm:cxn modelId="{C455DD9D-C341-4444-A627-F2F06F83E958}" type="presParOf" srcId="{87B92D52-325D-417F-8C21-EF62250EA297}" destId="{35E8EA66-86DB-40CD-97EE-4A3AD4469E71}" srcOrd="0" destOrd="0" presId="urn:microsoft.com/office/officeart/2005/8/layout/hierarchy1"/>
    <dgm:cxn modelId="{7758313B-51D1-4C5B-8AFB-73D13D9F8EA0}" type="presParOf" srcId="{87B92D52-325D-417F-8C21-EF62250EA297}" destId="{7AD7D965-FC03-4D8E-9D70-2E55018967D6}" srcOrd="1" destOrd="0" presId="urn:microsoft.com/office/officeart/2005/8/layout/hierarchy1"/>
    <dgm:cxn modelId="{C6E01299-E4EF-4352-8690-60C2EEB15312}" type="presParOf" srcId="{8517489B-4334-4DF5-AA3D-7401073D33EC}" destId="{86007542-3E1C-4713-ADB7-C3D724D420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B622-90CD-40E4-BDEA-C232B0A438B0}">
      <dsp:nvSpPr>
        <dsp:cNvPr id="0" name=""/>
        <dsp:cNvSpPr/>
      </dsp:nvSpPr>
      <dsp:spPr>
        <a:xfrm>
          <a:off x="4041766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2410111" y="260547"/>
              </a:lnTo>
              <a:lnTo>
                <a:pt x="2410111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654A-D2E9-48A1-8824-985293A634AD}">
      <dsp:nvSpPr>
        <dsp:cNvPr id="0" name=""/>
        <dsp:cNvSpPr/>
      </dsp:nvSpPr>
      <dsp:spPr>
        <a:xfrm>
          <a:off x="4041766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DC4B6-F3B3-4AEC-91E2-6AD08D728D09}">
      <dsp:nvSpPr>
        <dsp:cNvPr id="0" name=""/>
        <dsp:cNvSpPr/>
      </dsp:nvSpPr>
      <dsp:spPr>
        <a:xfrm>
          <a:off x="4041766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78821-B8F2-4EFF-9C47-2DEEEADF3A25}">
      <dsp:nvSpPr>
        <dsp:cNvPr id="0" name=""/>
        <dsp:cNvSpPr/>
      </dsp:nvSpPr>
      <dsp:spPr>
        <a:xfrm>
          <a:off x="3238395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B99D5-059F-4BB8-8D8D-3B64156841C3}">
      <dsp:nvSpPr>
        <dsp:cNvPr id="0" name=""/>
        <dsp:cNvSpPr/>
      </dsp:nvSpPr>
      <dsp:spPr>
        <a:xfrm>
          <a:off x="323839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9F229-E839-4BE6-AE76-947D4DD8369D}">
      <dsp:nvSpPr>
        <dsp:cNvPr id="0" name=""/>
        <dsp:cNvSpPr/>
      </dsp:nvSpPr>
      <dsp:spPr>
        <a:xfrm>
          <a:off x="243502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37E27-9E53-4D8B-A76D-03B0C04670D4}">
      <dsp:nvSpPr>
        <dsp:cNvPr id="0" name=""/>
        <dsp:cNvSpPr/>
      </dsp:nvSpPr>
      <dsp:spPr>
        <a:xfrm>
          <a:off x="3238395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61C7F-1C88-4EC9-B0E7-7A0DDD50A51E}">
      <dsp:nvSpPr>
        <dsp:cNvPr id="0" name=""/>
        <dsp:cNvSpPr/>
      </dsp:nvSpPr>
      <dsp:spPr>
        <a:xfrm>
          <a:off x="1631654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2410111" y="0"/>
              </a:moveTo>
              <a:lnTo>
                <a:pt x="2410111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3E04-E0B0-44E4-89AB-58EF8BB53F0B}">
      <dsp:nvSpPr>
        <dsp:cNvPr id="0" name=""/>
        <dsp:cNvSpPr/>
      </dsp:nvSpPr>
      <dsp:spPr>
        <a:xfrm>
          <a:off x="3384463" y="558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2FE805-DED5-42BB-99D2-86D805241F6D}">
      <dsp:nvSpPr>
        <dsp:cNvPr id="0" name=""/>
        <dsp:cNvSpPr/>
      </dsp:nvSpPr>
      <dsp:spPr>
        <a:xfrm>
          <a:off x="3530530" y="139322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Слайд</a:t>
          </a:r>
        </a:p>
      </dsp:txBody>
      <dsp:txXfrm>
        <a:off x="3554980" y="163772"/>
        <a:ext cx="1265706" cy="785874"/>
      </dsp:txXfrm>
    </dsp:sp>
    <dsp:sp modelId="{C88DA80A-46B7-4D0E-90C5-2F3F58F9B388}">
      <dsp:nvSpPr>
        <dsp:cNvPr id="0" name=""/>
        <dsp:cNvSpPr/>
      </dsp:nvSpPr>
      <dsp:spPr>
        <a:xfrm>
          <a:off x="974351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7B1805-E16C-4B97-B093-D619D61CD43E}">
      <dsp:nvSpPr>
        <dsp:cNvPr id="0" name=""/>
        <dsp:cNvSpPr/>
      </dsp:nvSpPr>
      <dsp:spPr>
        <a:xfrm>
          <a:off x="1120419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(земля)</a:t>
          </a:r>
        </a:p>
      </dsp:txBody>
      <dsp:txXfrm>
        <a:off x="1144869" y="1380878"/>
        <a:ext cx="1265706" cy="785874"/>
      </dsp:txXfrm>
    </dsp:sp>
    <dsp:sp modelId="{0F3D52E4-5A08-4005-B1DD-A83D346842C9}">
      <dsp:nvSpPr>
        <dsp:cNvPr id="0" name=""/>
        <dsp:cNvSpPr/>
      </dsp:nvSpPr>
      <dsp:spPr>
        <a:xfrm>
          <a:off x="2581092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7245DE-1A0D-4671-B71C-65FA4C2509BE}">
      <dsp:nvSpPr>
        <dsp:cNvPr id="0" name=""/>
        <dsp:cNvSpPr/>
      </dsp:nvSpPr>
      <dsp:spPr>
        <a:xfrm>
          <a:off x="2727160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(Дом)</a:t>
          </a:r>
        </a:p>
      </dsp:txBody>
      <dsp:txXfrm>
        <a:off x="2751610" y="1380878"/>
        <a:ext cx="1265706" cy="785874"/>
      </dsp:txXfrm>
    </dsp:sp>
    <dsp:sp modelId="{F733DD50-8421-46D6-B3D0-3C592908E691}">
      <dsp:nvSpPr>
        <dsp:cNvPr id="0" name=""/>
        <dsp:cNvSpPr/>
      </dsp:nvSpPr>
      <dsp:spPr>
        <a:xfrm>
          <a:off x="1777722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2FA5A4-1E5F-485A-A515-37B15E26B460}">
      <dsp:nvSpPr>
        <dsp:cNvPr id="0" name=""/>
        <dsp:cNvSpPr/>
      </dsp:nvSpPr>
      <dsp:spPr>
        <a:xfrm>
          <a:off x="1923789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(стены)</a:t>
          </a:r>
        </a:p>
      </dsp:txBody>
      <dsp:txXfrm>
        <a:off x="1948239" y="2597985"/>
        <a:ext cx="1265706" cy="785874"/>
      </dsp:txXfrm>
    </dsp:sp>
    <dsp:sp modelId="{D51ADDD7-9CFD-49D4-80CB-3CA78017FA7E}">
      <dsp:nvSpPr>
        <dsp:cNvPr id="0" name=""/>
        <dsp:cNvSpPr/>
      </dsp:nvSpPr>
      <dsp:spPr>
        <a:xfrm>
          <a:off x="3384463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FA83E-5883-453C-BBD5-DB07BD0BC83F}">
      <dsp:nvSpPr>
        <dsp:cNvPr id="0" name=""/>
        <dsp:cNvSpPr/>
      </dsp:nvSpPr>
      <dsp:spPr>
        <a:xfrm>
          <a:off x="3530530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</a:t>
          </a:r>
          <a:r>
            <a:rPr lang="ru-RU" sz="1300" kern="1200" dirty="0" err="1"/>
            <a:t>крыша+труба</a:t>
          </a:r>
          <a:r>
            <a:rPr lang="ru-RU" sz="1300" kern="1200" dirty="0"/>
            <a:t>)</a:t>
          </a:r>
        </a:p>
      </dsp:txBody>
      <dsp:txXfrm>
        <a:off x="3554980" y="2597985"/>
        <a:ext cx="1265706" cy="785874"/>
      </dsp:txXfrm>
    </dsp:sp>
    <dsp:sp modelId="{DB0E2FC0-D3E0-4E35-94C0-7A6DC9BA417A}">
      <dsp:nvSpPr>
        <dsp:cNvPr id="0" name=""/>
        <dsp:cNvSpPr/>
      </dsp:nvSpPr>
      <dsp:spPr>
        <a:xfrm>
          <a:off x="2581092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DC1C43-BC55-4BEA-9F41-F71F114320AD}">
      <dsp:nvSpPr>
        <dsp:cNvPr id="0" name=""/>
        <dsp:cNvSpPr/>
      </dsp:nvSpPr>
      <dsp:spPr>
        <a:xfrm>
          <a:off x="2727160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(труба)</a:t>
          </a:r>
        </a:p>
      </dsp:txBody>
      <dsp:txXfrm>
        <a:off x="2751610" y="3815091"/>
        <a:ext cx="1265706" cy="785874"/>
      </dsp:txXfrm>
    </dsp:sp>
    <dsp:sp modelId="{B7828111-37CD-4929-81D1-A7DED3473E60}">
      <dsp:nvSpPr>
        <dsp:cNvPr id="0" name=""/>
        <dsp:cNvSpPr/>
      </dsp:nvSpPr>
      <dsp:spPr>
        <a:xfrm>
          <a:off x="4187833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DFDAC8-A22E-489E-9599-A9783BB6D1CD}">
      <dsp:nvSpPr>
        <dsp:cNvPr id="0" name=""/>
        <dsp:cNvSpPr/>
      </dsp:nvSpPr>
      <dsp:spPr>
        <a:xfrm>
          <a:off x="4333901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Треугольник</a:t>
          </a:r>
          <a:endParaRPr lang="ru-RU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(крыша)</a:t>
          </a:r>
        </a:p>
      </dsp:txBody>
      <dsp:txXfrm>
        <a:off x="4358351" y="3815091"/>
        <a:ext cx="1265706" cy="785874"/>
      </dsp:txXfrm>
    </dsp:sp>
    <dsp:sp modelId="{2524B614-1C2F-4C38-8A9D-0E3AB0DA786F}">
      <dsp:nvSpPr>
        <dsp:cNvPr id="0" name=""/>
        <dsp:cNvSpPr/>
      </dsp:nvSpPr>
      <dsp:spPr>
        <a:xfrm>
          <a:off x="4187833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1A2BF0-D3B4-4DFA-931B-7AC05DC9880E}">
      <dsp:nvSpPr>
        <dsp:cNvPr id="0" name=""/>
        <dsp:cNvSpPr/>
      </dsp:nvSpPr>
      <dsp:spPr>
        <a:xfrm>
          <a:off x="4333901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Эллипс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(пруд)</a:t>
          </a:r>
        </a:p>
      </dsp:txBody>
      <dsp:txXfrm>
        <a:off x="4358351" y="1380878"/>
        <a:ext cx="1265706" cy="785874"/>
      </dsp:txXfrm>
    </dsp:sp>
    <dsp:sp modelId="{A6818559-4C90-4F41-90DF-CFA3DB3C593C}">
      <dsp:nvSpPr>
        <dsp:cNvPr id="0" name=""/>
        <dsp:cNvSpPr/>
      </dsp:nvSpPr>
      <dsp:spPr>
        <a:xfrm>
          <a:off x="5794574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8329F4-ADBC-4249-BA14-B8C0CC5BBEA0}">
      <dsp:nvSpPr>
        <dsp:cNvPr id="0" name=""/>
        <dsp:cNvSpPr/>
      </dsp:nvSpPr>
      <dsp:spPr>
        <a:xfrm>
          <a:off x="5940642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Эллипс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(Солнце)</a:t>
          </a:r>
        </a:p>
      </dsp:txBody>
      <dsp:txXfrm>
        <a:off x="5965092" y="1380878"/>
        <a:ext cx="1265706" cy="785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8BE6-633C-4E2E-AAF0-9E4F62F269CC}">
      <dsp:nvSpPr>
        <dsp:cNvPr id="0" name=""/>
        <dsp:cNvSpPr/>
      </dsp:nvSpPr>
      <dsp:spPr>
        <a:xfrm>
          <a:off x="2488629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27BAA-16CD-42B8-9CD6-21CBA2AF6902}">
      <dsp:nvSpPr>
        <dsp:cNvPr id="0" name=""/>
        <dsp:cNvSpPr/>
      </dsp:nvSpPr>
      <dsp:spPr>
        <a:xfrm>
          <a:off x="2442909" y="1753691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B0807-D8B0-4E97-A33E-394E698616FA}">
      <dsp:nvSpPr>
        <dsp:cNvPr id="0" name=""/>
        <dsp:cNvSpPr/>
      </dsp:nvSpPr>
      <dsp:spPr>
        <a:xfrm>
          <a:off x="1456104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BC77-117F-47DD-AD27-A8EA62121FF9}">
      <dsp:nvSpPr>
        <dsp:cNvPr id="0" name=""/>
        <dsp:cNvSpPr/>
      </dsp:nvSpPr>
      <dsp:spPr>
        <a:xfrm>
          <a:off x="1410384" y="2535829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237DB-E02D-4D0D-A47A-E92835034937}">
      <dsp:nvSpPr>
        <dsp:cNvPr id="0" name=""/>
        <dsp:cNvSpPr/>
      </dsp:nvSpPr>
      <dsp:spPr>
        <a:xfrm>
          <a:off x="423579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FC8B9-7154-4F37-9375-5687F2FC4940}">
      <dsp:nvSpPr>
        <dsp:cNvPr id="0" name=""/>
        <dsp:cNvSpPr/>
      </dsp:nvSpPr>
      <dsp:spPr>
        <a:xfrm>
          <a:off x="1456104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ED75-3EC7-4854-91A7-371101220E30}">
      <dsp:nvSpPr>
        <dsp:cNvPr id="0" name=""/>
        <dsp:cNvSpPr/>
      </dsp:nvSpPr>
      <dsp:spPr>
        <a:xfrm>
          <a:off x="2066232" y="1217247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700FF-F54B-424B-B905-16B6ACC34BFE}">
      <dsp:nvSpPr>
        <dsp:cNvPr id="0" name=""/>
        <dsp:cNvSpPr/>
      </dsp:nvSpPr>
      <dsp:spPr>
        <a:xfrm>
          <a:off x="2160098" y="1306420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2175810" y="1322132"/>
        <a:ext cx="813369" cy="505019"/>
      </dsp:txXfrm>
    </dsp:sp>
    <dsp:sp modelId="{C6EE10BA-D292-4147-84C6-1DAFE78E3075}">
      <dsp:nvSpPr>
        <dsp:cNvPr id="0" name=""/>
        <dsp:cNvSpPr/>
      </dsp:nvSpPr>
      <dsp:spPr>
        <a:xfrm>
          <a:off x="1033708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4F385-084F-45ED-B70E-1E6F7A898F04}">
      <dsp:nvSpPr>
        <dsp:cNvPr id="0" name=""/>
        <dsp:cNvSpPr/>
      </dsp:nvSpPr>
      <dsp:spPr>
        <a:xfrm>
          <a:off x="1127573" y="2088557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1143285" y="2104269"/>
        <a:ext cx="813369" cy="505019"/>
      </dsp:txXfrm>
    </dsp:sp>
    <dsp:sp modelId="{B8BE39DB-7AAB-4955-8AB4-74F19AA6936B}">
      <dsp:nvSpPr>
        <dsp:cNvPr id="0" name=""/>
        <dsp:cNvSpPr/>
      </dsp:nvSpPr>
      <dsp:spPr>
        <a:xfrm>
          <a:off x="1183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408A-0955-4780-92A8-440A755BEB66}">
      <dsp:nvSpPr>
        <dsp:cNvPr id="0" name=""/>
        <dsp:cNvSpPr/>
      </dsp:nvSpPr>
      <dsp:spPr>
        <a:xfrm>
          <a:off x="95049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0761" y="2886407"/>
        <a:ext cx="813369" cy="505019"/>
      </dsp:txXfrm>
    </dsp:sp>
    <dsp:sp modelId="{23203C0E-B033-4655-9FEF-239104CD5F9F}">
      <dsp:nvSpPr>
        <dsp:cNvPr id="0" name=""/>
        <dsp:cNvSpPr/>
      </dsp:nvSpPr>
      <dsp:spPr>
        <a:xfrm>
          <a:off x="1033708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EB99E-8BCD-4A01-BBCA-F4C9A9C837A1}">
      <dsp:nvSpPr>
        <dsp:cNvPr id="0" name=""/>
        <dsp:cNvSpPr/>
      </dsp:nvSpPr>
      <dsp:spPr>
        <a:xfrm>
          <a:off x="1127573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43285" y="2886407"/>
        <a:ext cx="813369" cy="505019"/>
      </dsp:txXfrm>
    </dsp:sp>
    <dsp:sp modelId="{F3DA3474-F334-4102-81E9-664515FE2F68}">
      <dsp:nvSpPr>
        <dsp:cNvPr id="0" name=""/>
        <dsp:cNvSpPr/>
      </dsp:nvSpPr>
      <dsp:spPr>
        <a:xfrm>
          <a:off x="2066232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B0635-AB9A-477E-AD90-8798B85BCE71}">
      <dsp:nvSpPr>
        <dsp:cNvPr id="0" name=""/>
        <dsp:cNvSpPr/>
      </dsp:nvSpPr>
      <dsp:spPr>
        <a:xfrm>
          <a:off x="2160098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886407"/>
        <a:ext cx="813369" cy="505019"/>
      </dsp:txXfrm>
    </dsp:sp>
    <dsp:sp modelId="{CBCA11F4-8FC6-414A-9115-71499A28AE3E}">
      <dsp:nvSpPr>
        <dsp:cNvPr id="0" name=""/>
        <dsp:cNvSpPr/>
      </dsp:nvSpPr>
      <dsp:spPr>
        <a:xfrm>
          <a:off x="2066232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8A415-28B7-419C-B7F9-876F2EEBA688}">
      <dsp:nvSpPr>
        <dsp:cNvPr id="0" name=""/>
        <dsp:cNvSpPr/>
      </dsp:nvSpPr>
      <dsp:spPr>
        <a:xfrm>
          <a:off x="2160098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104269"/>
        <a:ext cx="813369" cy="505019"/>
      </dsp:txXfrm>
    </dsp:sp>
    <dsp:sp modelId="{35E8EA66-86DB-40CD-97EE-4A3AD4469E71}">
      <dsp:nvSpPr>
        <dsp:cNvPr id="0" name=""/>
        <dsp:cNvSpPr/>
      </dsp:nvSpPr>
      <dsp:spPr>
        <a:xfrm>
          <a:off x="3098757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7D965-FC03-4D8E-9D70-2E55018967D6}">
      <dsp:nvSpPr>
        <dsp:cNvPr id="0" name=""/>
        <dsp:cNvSpPr/>
      </dsp:nvSpPr>
      <dsp:spPr>
        <a:xfrm>
          <a:off x="3192623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3208335" y="2104269"/>
        <a:ext cx="813369" cy="505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паттерне компоновщик мы придаем особое значение прозрачности, а не безопасности. Если для вас важнее безопасность, будьте готовы к тому, что в некоторых случаях вы можете потерять информацию о типе, и компонент придется преобразовывать к типу составного объекта.</a:t>
            </a:r>
          </a:p>
          <a:p>
            <a:r>
              <a:rPr lang="ru-RU" dirty="0"/>
              <a:t>Можно, например, объявить в классе </a:t>
            </a:r>
            <a:r>
              <a:rPr lang="ru-RU" dirty="0" err="1"/>
              <a:t>Component</a:t>
            </a:r>
            <a:r>
              <a:rPr lang="ru-RU" dirty="0"/>
              <a:t> операцию </a:t>
            </a:r>
            <a:r>
              <a:rPr lang="ru-RU" dirty="0" err="1"/>
              <a:t>Composite</a:t>
            </a:r>
            <a:r>
              <a:rPr lang="ru-RU" dirty="0"/>
              <a:t>* </a:t>
            </a:r>
            <a:r>
              <a:rPr lang="ru-RU" dirty="0" err="1"/>
              <a:t>GetComposite</a:t>
            </a:r>
            <a:r>
              <a:rPr lang="ru-RU" dirty="0"/>
              <a:t>(). Класс </a:t>
            </a:r>
            <a:r>
              <a:rPr lang="ru-RU" dirty="0" err="1"/>
              <a:t>Component</a:t>
            </a:r>
            <a:r>
              <a:rPr lang="ru-RU" dirty="0"/>
              <a:t> реализует ее по умолчанию, возвращая </a:t>
            </a:r>
            <a:r>
              <a:rPr lang="ru-RU" dirty="0" err="1"/>
              <a:t>null</a:t>
            </a:r>
            <a:r>
              <a:rPr lang="ru-RU" dirty="0"/>
              <a:t>-указатель. А в классе </a:t>
            </a:r>
            <a:r>
              <a:rPr lang="ru-RU" dirty="0" err="1"/>
              <a:t>Composite</a:t>
            </a:r>
            <a:r>
              <a:rPr lang="ru-RU" dirty="0"/>
              <a:t> эта операция переопределена, чтобы она возвращала текущий объект в виде указателя </a:t>
            </a:r>
            <a:r>
              <a:rPr lang="ru-RU" dirty="0" err="1"/>
              <a:t>this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8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операции </a:t>
            </a:r>
            <a:r>
              <a:rPr lang="ru-RU" dirty="0" err="1"/>
              <a:t>GetComposite</a:t>
            </a:r>
            <a:r>
              <a:rPr lang="ru-RU" dirty="0"/>
              <a:t> можно спросить у компонента, является ли он составным. К возвращаемому этой операцией составному объекту допустимо безопасно применять операции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Разумеется, недостаток такого подхода заключается в том, что мы не обращаемся со всеми компонентами единообразно. Снова приходится проверять тип, перед тем как предпринять то или иное действие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Единственный способ обеспечить прозрачность — это включить в класс </a:t>
            </a:r>
            <a:r>
              <a:rPr lang="ru-RU" dirty="0" err="1"/>
              <a:t>Component</a:t>
            </a:r>
            <a:r>
              <a:rPr lang="ru-RU" dirty="0"/>
              <a:t> реализации операций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r>
              <a:rPr lang="ru-RU" dirty="0"/>
              <a:t> по умолчанию. Но тогда появится новая проблема: нельзя реализовать </a:t>
            </a:r>
            <a:r>
              <a:rPr lang="ru-RU" dirty="0" err="1"/>
              <a:t>Component</a:t>
            </a:r>
            <a:r>
              <a:rPr lang="ru-RU" dirty="0"/>
              <a:t>::</a:t>
            </a:r>
            <a:r>
              <a:rPr lang="ru-RU" dirty="0" err="1"/>
              <a:t>Add</a:t>
            </a:r>
            <a:r>
              <a:rPr lang="ru-RU" dirty="0"/>
              <a:t> так, чтобы не появилась возможность ошибки. Можно, конечно, сделать данную операцию пустой, но тогда нарушается важное ограничение: попытка добавить что-то в листовый объект, скорее всего, свидетельствует об ошибке.</a:t>
            </a:r>
          </a:p>
          <a:p>
            <a:endParaRPr lang="ru-RU" dirty="0"/>
          </a:p>
          <a:p>
            <a:r>
              <a:rPr lang="ru-RU" dirty="0"/>
              <a:t>Обычно лучшим решением является такая реализация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r>
              <a:rPr lang="ru-RU" dirty="0"/>
              <a:t> по умолчанию, при которой они завершаются с ошибкой (возможно, возбуждая исключение), если компоненту не разрешено иметь потомков (для </a:t>
            </a:r>
            <a:r>
              <a:rPr lang="ru-RU" dirty="0" err="1"/>
              <a:t>Add</a:t>
            </a:r>
            <a:r>
              <a:rPr lang="ru-RU" dirty="0"/>
              <a:t>) или аргумент не является чьим-либо потомком (для </a:t>
            </a:r>
            <a:r>
              <a:rPr lang="ru-RU" dirty="0" err="1"/>
              <a:t>Remove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Другая возможность — слегка изменить семантику операции «удаление». Если компонент хранит ссылку на родителя, то можно было бы считать, что </a:t>
            </a:r>
            <a:r>
              <a:rPr lang="ru-RU" dirty="0" err="1"/>
              <a:t>Component</a:t>
            </a:r>
            <a:r>
              <a:rPr lang="ru-RU" dirty="0"/>
              <a:t>::</a:t>
            </a:r>
            <a:r>
              <a:rPr lang="ru-RU" dirty="0" err="1"/>
              <a:t>Remove</a:t>
            </a:r>
            <a:r>
              <a:rPr lang="ru-RU" dirty="0"/>
              <a:t> удаляет самого себя. Тем не менее, для операции </a:t>
            </a:r>
            <a:r>
              <a:rPr lang="ru-RU" dirty="0" err="1"/>
              <a:t>Add</a:t>
            </a:r>
            <a:r>
              <a:rPr lang="ru-RU" dirty="0"/>
              <a:t> по-прежнему нет разумной интерпретации;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5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24954-EAB6-4FCF-AFBF-91F870D0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9"/>
            <a:ext cx="9144000" cy="52251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131912"/>
            <a:ext cx="8077200" cy="8092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/>
              <a:t>Компоновщик</a:t>
            </a:r>
            <a:r>
              <a:rPr lang="en-US" dirty="0"/>
              <a:t> (Composite)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2577456"/>
            <a:ext cx="8077200" cy="14996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3600" dirty="0"/>
              <a:t>Паттерн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Новое требование – группировка фигур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Пользователям нужна возможность группировки фигур</a:t>
            </a:r>
          </a:p>
          <a:p>
            <a:pPr lvl="1"/>
            <a:r>
              <a:rPr lang="ru-RU" dirty="0"/>
              <a:t>Вместо манипулирования отдельными фигурами, пользователь манипулирует группой как единым целым</a:t>
            </a:r>
          </a:p>
          <a:p>
            <a:pPr lvl="2"/>
            <a:r>
              <a:rPr lang="ru-RU" dirty="0"/>
              <a:t>Управление положением и размером группы</a:t>
            </a:r>
          </a:p>
          <a:p>
            <a:pPr lvl="2"/>
            <a:r>
              <a:rPr lang="ru-RU" dirty="0"/>
              <a:t>Управление стилями сгруппированного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9150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/>
              <a:t>PowerPoint</a:t>
            </a:r>
            <a:endParaRPr lang="ru-RU" dirty="0"/>
          </a:p>
        </p:txBody>
      </p:sp>
      <p:pic>
        <p:nvPicPr>
          <p:cNvPr id="6" name="Группировка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0538" y="1774825"/>
            <a:ext cx="8161337" cy="4625975"/>
          </a:xfrm>
        </p:spPr>
      </p:pic>
    </p:spTree>
    <p:extLst>
      <p:ext uri="{BB962C8B-B14F-4D97-AF65-F5344CB8AC3E}">
        <p14:creationId xmlns:p14="http://schemas.microsoft.com/office/powerpoint/2010/main" val="12730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которые необходимо решить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Унифицировать работу с фигурами и группами</a:t>
            </a:r>
          </a:p>
          <a:p>
            <a:pPr lvl="1"/>
            <a:r>
              <a:rPr lang="ru-RU" dirty="0"/>
              <a:t>Простые фигуры и группы фигур располагаются на слайде вперемешку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ru-RU" dirty="0"/>
              <a:t>Группы и фигуры образуют естественную древовидную структуру</a:t>
            </a:r>
          </a:p>
          <a:p>
            <a:r>
              <a:rPr lang="ru-RU" dirty="0"/>
              <a:t>Сохранить различия в поведении групп и фигур</a:t>
            </a:r>
          </a:p>
          <a:p>
            <a:pPr lvl="1"/>
            <a:r>
              <a:rPr lang="ru-RU" dirty="0"/>
              <a:t>Смена стиля группы меняет стиль элементов внутри нее</a:t>
            </a:r>
          </a:p>
          <a:p>
            <a:pPr lvl="1"/>
            <a:r>
              <a:rPr lang="ru-RU" dirty="0"/>
              <a:t>Перемещение группы перемещает фигуры</a:t>
            </a:r>
          </a:p>
          <a:p>
            <a:pPr lvl="1"/>
            <a:r>
              <a:rPr lang="ru-RU" dirty="0"/>
              <a:t>Изменение размеров группы пропорционально изменяет размеры и положение элементов внутри нее</a:t>
            </a:r>
          </a:p>
          <a:p>
            <a:pPr lvl="1"/>
            <a:r>
              <a:rPr lang="ru-RU" dirty="0"/>
              <a:t>Удаление группы рекурсивно удаляет все ее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0877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фигур слайда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25798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5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Компоновщик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объекты в древовидные структуры для представления иерархий «часть/целое»</a:t>
            </a:r>
          </a:p>
          <a:p>
            <a:r>
              <a:rPr lang="ru-RU" dirty="0"/>
              <a:t>Позволяет клиенту выполнять однородные операции с отдельными объектами их совокупностями</a:t>
            </a:r>
          </a:p>
        </p:txBody>
      </p:sp>
    </p:spTree>
    <p:extLst>
      <p:ext uri="{BB962C8B-B14F-4D97-AF65-F5344CB8AC3E}">
        <p14:creationId xmlns:p14="http://schemas.microsoft.com/office/powerpoint/2010/main" val="26998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Древовидная структура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Элементы, которые имеющие дочерние элементы, называются </a:t>
            </a:r>
            <a:r>
              <a:rPr lang="ru-RU" b="1" dirty="0"/>
              <a:t>узлами</a:t>
            </a:r>
          </a:p>
          <a:p>
            <a:r>
              <a:rPr lang="ru-RU" dirty="0"/>
              <a:t>Элементы без дочерних узлов называются </a:t>
            </a:r>
            <a:r>
              <a:rPr lang="ru-RU" b="1" dirty="0"/>
              <a:t>листьями</a:t>
            </a:r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592495"/>
              </p:ext>
            </p:extLst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7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паттерна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древовидные структуры, узлами которых являются как составные, так и примитивные объекты</a:t>
            </a:r>
          </a:p>
          <a:p>
            <a:pPr lvl="1"/>
            <a:r>
              <a:rPr lang="ru-RU" dirty="0"/>
              <a:t>Сложность деревьев может быть произвольной</a:t>
            </a:r>
          </a:p>
          <a:p>
            <a:pPr lvl="1"/>
            <a:r>
              <a:rPr lang="ru-RU" dirty="0"/>
              <a:t>Одни и те же операции могут применяться и к составным, и к примитивным объектам</a:t>
            </a:r>
          </a:p>
          <a:p>
            <a:r>
              <a:rPr lang="ru-RU" dirty="0"/>
              <a:t>Во многих случаях различия между составными и примитивными объектами игнорируются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0932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Унифицированная работа с листьями и узлами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55" y="2132856"/>
            <a:ext cx="475580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85" y="2603999"/>
            <a:ext cx="4597088" cy="2626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 паттерна «Компоновщик»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7200" y="1628800"/>
            <a:ext cx="2489187" cy="1175063"/>
            <a:chOff x="457200" y="1628800"/>
            <a:chExt cx="2489187" cy="117506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628800"/>
              <a:ext cx="2170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использует интерфейс </a:t>
              </a:r>
              <a:r>
                <a:rPr lang="en-US" sz="1400" dirty="0"/>
                <a:t>Component </a:t>
              </a:r>
              <a:r>
                <a:rPr lang="ru-RU" sz="1400" dirty="0"/>
                <a:t>для работы с объектами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440360" y="2146916"/>
              <a:ext cx="506027" cy="656947"/>
            </a:xfrm>
            <a:custGeom>
              <a:avLst/>
              <a:gdLst>
                <a:gd name="connsiteX0" fmla="*/ 0 w 506027"/>
                <a:gd name="connsiteY0" fmla="*/ 0 h 656947"/>
                <a:gd name="connsiteX1" fmla="*/ 292963 w 506027"/>
                <a:gd name="connsiteY1" fmla="*/ 221942 h 656947"/>
                <a:gd name="connsiteX2" fmla="*/ 506027 w 506027"/>
                <a:gd name="connsiteY2" fmla="*/ 656947 h 65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027" h="656947">
                  <a:moveTo>
                    <a:pt x="0" y="0"/>
                  </a:moveTo>
                  <a:cubicBezTo>
                    <a:pt x="104312" y="56225"/>
                    <a:pt x="208625" y="112451"/>
                    <a:pt x="292963" y="221942"/>
                  </a:cubicBezTo>
                  <a:cubicBezTo>
                    <a:pt x="377301" y="331433"/>
                    <a:pt x="441664" y="494190"/>
                    <a:pt x="506027" y="6569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3501008"/>
            <a:ext cx="3064766" cy="1384995"/>
            <a:chOff x="0" y="3501008"/>
            <a:chExt cx="3064766" cy="1384995"/>
          </a:xfrm>
        </p:grpSpPr>
        <p:sp>
          <p:nvSpPr>
            <p:cNvPr id="9" name="TextBox 8"/>
            <p:cNvSpPr txBox="1"/>
            <p:nvPr/>
          </p:nvSpPr>
          <p:spPr>
            <a:xfrm>
              <a:off x="0" y="3501008"/>
              <a:ext cx="24117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также наследует методы </a:t>
              </a:r>
              <a:r>
                <a:rPr lang="en-US" sz="1400" dirty="0"/>
                <a:t>Add(), Remove()</a:t>
              </a:r>
              <a:r>
                <a:rPr lang="ru-RU" sz="1400" dirty="0"/>
                <a:t> и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, которые могут не иметь смысла для листового узла. Решение этой проблемы будет рассмотрено позднее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2381185" y="3820096"/>
              <a:ext cx="683581" cy="184304"/>
            </a:xfrm>
            <a:custGeom>
              <a:avLst/>
              <a:gdLst>
                <a:gd name="connsiteX0" fmla="*/ 0 w 683581"/>
                <a:gd name="connsiteY0" fmla="*/ 86649 h 184304"/>
                <a:gd name="connsiteX1" fmla="*/ 221942 w 683581"/>
                <a:gd name="connsiteY1" fmla="*/ 6750 h 184304"/>
                <a:gd name="connsiteX2" fmla="*/ 514905 w 683581"/>
                <a:gd name="connsiteY2" fmla="*/ 24506 h 184304"/>
                <a:gd name="connsiteX3" fmla="*/ 683581 w 683581"/>
                <a:gd name="connsiteY3" fmla="*/ 184304 h 1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81" h="184304">
                  <a:moveTo>
                    <a:pt x="0" y="86649"/>
                  </a:moveTo>
                  <a:cubicBezTo>
                    <a:pt x="68062" y="51878"/>
                    <a:pt x="136125" y="17107"/>
                    <a:pt x="221942" y="6750"/>
                  </a:cubicBezTo>
                  <a:cubicBezTo>
                    <a:pt x="307760" y="-3607"/>
                    <a:pt x="437965" y="-5086"/>
                    <a:pt x="514905" y="24506"/>
                  </a:cubicBezTo>
                  <a:cubicBezTo>
                    <a:pt x="591845" y="54098"/>
                    <a:pt x="637713" y="119201"/>
                    <a:pt x="683581" y="18430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3000" y="4926927"/>
            <a:ext cx="2568858" cy="681477"/>
            <a:chOff x="193000" y="4926927"/>
            <a:chExt cx="2568858" cy="681477"/>
          </a:xfrm>
        </p:grpSpPr>
        <p:sp>
          <p:nvSpPr>
            <p:cNvPr id="11" name="TextBox 10"/>
            <p:cNvSpPr txBox="1"/>
            <p:nvPr/>
          </p:nvSpPr>
          <p:spPr>
            <a:xfrm>
              <a:off x="193000" y="5085184"/>
              <a:ext cx="1792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не имеет дочерних элементов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1900724" y="4926927"/>
              <a:ext cx="861134" cy="381740"/>
            </a:xfrm>
            <a:custGeom>
              <a:avLst/>
              <a:gdLst>
                <a:gd name="connsiteX0" fmla="*/ 0 w 861134"/>
                <a:gd name="connsiteY0" fmla="*/ 381740 h 381740"/>
                <a:gd name="connsiteX1" fmla="*/ 346229 w 861134"/>
                <a:gd name="connsiteY1" fmla="*/ 177554 h 381740"/>
                <a:gd name="connsiteX2" fmla="*/ 861134 w 861134"/>
                <a:gd name="connsiteY2" fmla="*/ 0 h 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381740">
                  <a:moveTo>
                    <a:pt x="0" y="381740"/>
                  </a:moveTo>
                  <a:cubicBezTo>
                    <a:pt x="101353" y="311458"/>
                    <a:pt x="202707" y="241177"/>
                    <a:pt x="346229" y="177554"/>
                  </a:cubicBezTo>
                  <a:cubicBezTo>
                    <a:pt x="489751" y="113931"/>
                    <a:pt x="675442" y="56965"/>
                    <a:pt x="861134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78967" y="5299969"/>
            <a:ext cx="2334839" cy="1178709"/>
            <a:chOff x="1778967" y="5299969"/>
            <a:chExt cx="2334839" cy="1178709"/>
          </a:xfrm>
        </p:grpSpPr>
        <p:sp>
          <p:nvSpPr>
            <p:cNvPr id="12" name="TextBox 11"/>
            <p:cNvSpPr txBox="1"/>
            <p:nvPr/>
          </p:nvSpPr>
          <p:spPr>
            <a:xfrm>
              <a:off x="1778967" y="5740014"/>
              <a:ext cx="2334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определяет поведение листовых элементов композиции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231472" y="5299969"/>
              <a:ext cx="124287" cy="337351"/>
            </a:xfrm>
            <a:custGeom>
              <a:avLst/>
              <a:gdLst>
                <a:gd name="connsiteX0" fmla="*/ 0 w 124287"/>
                <a:gd name="connsiteY0" fmla="*/ 337351 h 337351"/>
                <a:gd name="connsiteX1" fmla="*/ 124287 w 124287"/>
                <a:gd name="connsiteY1" fmla="*/ 0 h 3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87" h="337351">
                  <a:moveTo>
                    <a:pt x="0" y="337351"/>
                  </a:moveTo>
                  <a:lnTo>
                    <a:pt x="124287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24289" y="5228948"/>
            <a:ext cx="2453984" cy="1451617"/>
            <a:chOff x="4524289" y="5228948"/>
            <a:chExt cx="2453984" cy="1451617"/>
          </a:xfrm>
        </p:grpSpPr>
        <p:sp>
          <p:nvSpPr>
            <p:cNvPr id="13" name="TextBox 12"/>
            <p:cNvSpPr txBox="1"/>
            <p:nvPr/>
          </p:nvSpPr>
          <p:spPr>
            <a:xfrm>
              <a:off x="4524289" y="5726458"/>
              <a:ext cx="2453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</a:t>
              </a:r>
              <a:r>
                <a:rPr lang="ru-RU" sz="1400" dirty="0"/>
                <a:t> хранит дочерние компоненты и реализует поведение составных компонентов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35480" y="5228948"/>
              <a:ext cx="98328" cy="417250"/>
            </a:xfrm>
            <a:custGeom>
              <a:avLst/>
              <a:gdLst>
                <a:gd name="connsiteX0" fmla="*/ 35510 w 98328"/>
                <a:gd name="connsiteY0" fmla="*/ 417250 h 417250"/>
                <a:gd name="connsiteX1" fmla="*/ 97654 w 98328"/>
                <a:gd name="connsiteY1" fmla="*/ 257452 h 417250"/>
                <a:gd name="connsiteX2" fmla="*/ 0 w 98328"/>
                <a:gd name="connsiteY2" fmla="*/ 0 h 41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328" h="417250">
                  <a:moveTo>
                    <a:pt x="35510" y="417250"/>
                  </a:moveTo>
                  <a:cubicBezTo>
                    <a:pt x="69541" y="372122"/>
                    <a:pt x="103572" y="326994"/>
                    <a:pt x="97654" y="257452"/>
                  </a:cubicBezTo>
                  <a:cubicBezTo>
                    <a:pt x="91736" y="187910"/>
                    <a:pt x="45868" y="9395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96109" y="4592741"/>
            <a:ext cx="2656398" cy="1600438"/>
            <a:chOff x="6596109" y="4592741"/>
            <a:chExt cx="2656398" cy="1600438"/>
          </a:xfrm>
        </p:grpSpPr>
        <p:sp>
          <p:nvSpPr>
            <p:cNvPr id="14" name="TextBox 13"/>
            <p:cNvSpPr txBox="1"/>
            <p:nvPr/>
          </p:nvSpPr>
          <p:spPr>
            <a:xfrm>
              <a:off x="7196348" y="4592741"/>
              <a:ext cx="205615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также реализует операции специфичные для листовых элементов</a:t>
              </a:r>
            </a:p>
            <a:p>
              <a:r>
                <a:rPr lang="ru-RU" sz="1400" dirty="0"/>
                <a:t>Если они не имеют смысла, то бросает исключения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96109" y="5017408"/>
              <a:ext cx="514905" cy="184907"/>
            </a:xfrm>
            <a:custGeom>
              <a:avLst/>
              <a:gdLst>
                <a:gd name="connsiteX0" fmla="*/ 514905 w 514905"/>
                <a:gd name="connsiteY0" fmla="*/ 184907 h 184907"/>
                <a:gd name="connsiteX1" fmla="*/ 301841 w 514905"/>
                <a:gd name="connsiteY1" fmla="*/ 16231 h 184907"/>
                <a:gd name="connsiteX2" fmla="*/ 0 w 514905"/>
                <a:gd name="connsiteY2" fmla="*/ 16231 h 1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05" h="184907">
                  <a:moveTo>
                    <a:pt x="514905" y="184907"/>
                  </a:moveTo>
                  <a:cubicBezTo>
                    <a:pt x="451281" y="114625"/>
                    <a:pt x="387658" y="44344"/>
                    <a:pt x="301841" y="16231"/>
                  </a:cubicBezTo>
                  <a:cubicBezTo>
                    <a:pt x="216024" y="-11882"/>
                    <a:pt x="108012" y="2174"/>
                    <a:pt x="0" y="16231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4767" y="1462167"/>
            <a:ext cx="3091410" cy="1174501"/>
            <a:chOff x="3064767" y="1462167"/>
            <a:chExt cx="3091410" cy="1174501"/>
          </a:xfrm>
        </p:grpSpPr>
        <p:sp>
          <p:nvSpPr>
            <p:cNvPr id="6" name="TextBox 5"/>
            <p:cNvSpPr txBox="1"/>
            <p:nvPr/>
          </p:nvSpPr>
          <p:spPr>
            <a:xfrm>
              <a:off x="3064767" y="1462167"/>
              <a:ext cx="3091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Интерфейс «Компонент» определяет общий интерфейс для и составных объектов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95889" y="2228295"/>
              <a:ext cx="212127" cy="408373"/>
            </a:xfrm>
            <a:custGeom>
              <a:avLst/>
              <a:gdLst>
                <a:gd name="connsiteX0" fmla="*/ 61206 w 212127"/>
                <a:gd name="connsiteY0" fmla="*/ 0 h 408373"/>
                <a:gd name="connsiteX1" fmla="*/ 7940 w 212127"/>
                <a:gd name="connsiteY1" fmla="*/ 195309 h 408373"/>
                <a:gd name="connsiteX2" fmla="*/ 212127 w 212127"/>
                <a:gd name="connsiteY2" fmla="*/ 408373 h 40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27" h="408373">
                  <a:moveTo>
                    <a:pt x="61206" y="0"/>
                  </a:moveTo>
                  <a:cubicBezTo>
                    <a:pt x="21996" y="63623"/>
                    <a:pt x="-17213" y="127247"/>
                    <a:pt x="7940" y="195309"/>
                  </a:cubicBezTo>
                  <a:cubicBezTo>
                    <a:pt x="33093" y="263371"/>
                    <a:pt x="122610" y="335872"/>
                    <a:pt x="212127" y="40837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7017" y="1526677"/>
            <a:ext cx="3250228" cy="1163257"/>
            <a:chOff x="5877017" y="1526677"/>
            <a:chExt cx="3250228" cy="1163257"/>
          </a:xfrm>
        </p:grpSpPr>
        <p:sp>
          <p:nvSpPr>
            <p:cNvPr id="7" name="TextBox 6"/>
            <p:cNvSpPr txBox="1"/>
            <p:nvPr/>
          </p:nvSpPr>
          <p:spPr>
            <a:xfrm>
              <a:off x="6571469" y="1526677"/>
              <a:ext cx="2555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Компонент может реализовать поведение по умолчанию для операций манипулирования дочерними элементами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877017" y="2530136"/>
              <a:ext cx="861134" cy="159798"/>
            </a:xfrm>
            <a:custGeom>
              <a:avLst/>
              <a:gdLst>
                <a:gd name="connsiteX0" fmla="*/ 861134 w 861134"/>
                <a:gd name="connsiteY0" fmla="*/ 0 h 159798"/>
                <a:gd name="connsiteX1" fmla="*/ 408373 w 861134"/>
                <a:gd name="connsiteY1" fmla="*/ 97654 h 159798"/>
                <a:gd name="connsiteX2" fmla="*/ 0 w 861134"/>
                <a:gd name="connsiteY2" fmla="*/ 159798 h 15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159798">
                  <a:moveTo>
                    <a:pt x="861134" y="0"/>
                  </a:moveTo>
                  <a:cubicBezTo>
                    <a:pt x="706514" y="35510"/>
                    <a:pt x="551895" y="71021"/>
                    <a:pt x="408373" y="97654"/>
                  </a:cubicBezTo>
                  <a:cubicBezTo>
                    <a:pt x="264851" y="124287"/>
                    <a:pt x="132425" y="142042"/>
                    <a:pt x="0" y="159798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Компоненты, Составные объекты, древовидная структура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Составные объекты состоят из компонентов</a:t>
            </a:r>
          </a:p>
          <a:p>
            <a:pPr lvl="1"/>
            <a:r>
              <a:rPr lang="ru-RU" dirty="0"/>
              <a:t>Листья</a:t>
            </a:r>
          </a:p>
          <a:p>
            <a:pPr lvl="1"/>
            <a:r>
              <a:rPr lang="ru-RU" dirty="0"/>
              <a:t>Составные объекты</a:t>
            </a:r>
          </a:p>
          <a:p>
            <a:r>
              <a:rPr lang="ru-RU" dirty="0"/>
              <a:t>Листья и составные объекта формируют древовидную структуру</a:t>
            </a:r>
          </a:p>
          <a:p>
            <a:pPr lvl="1"/>
            <a:r>
              <a:rPr lang="ru-RU" dirty="0"/>
              <a:t>В корне содержится составной объект</a:t>
            </a:r>
          </a:p>
          <a:p>
            <a:pPr lvl="1"/>
            <a:r>
              <a:rPr lang="ru-RU" dirty="0"/>
              <a:t>Ветвями являются составные объекты, завершаемые листовыми узлами</a:t>
            </a:r>
          </a:p>
        </p:txBody>
      </p:sp>
    </p:spTree>
    <p:extLst>
      <p:ext uri="{BB962C8B-B14F-4D97-AF65-F5344CB8AC3E}">
        <p14:creationId xmlns:p14="http://schemas.microsoft.com/office/powerpoint/2010/main" val="30777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для показа слайдов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Слайд</a:t>
            </a:r>
          </a:p>
          <a:p>
            <a:pPr lvl="1"/>
            <a:r>
              <a:rPr lang="ru-RU" dirty="0"/>
              <a:t>Имеет размеры и цвет фона</a:t>
            </a:r>
          </a:p>
          <a:p>
            <a:pPr lvl="1"/>
            <a:r>
              <a:rPr lang="ru-RU" dirty="0"/>
              <a:t>Содержит фигуры</a:t>
            </a:r>
          </a:p>
          <a:p>
            <a:r>
              <a:rPr lang="ru-RU" dirty="0"/>
              <a:t>Фигура</a:t>
            </a:r>
          </a:p>
          <a:p>
            <a:pPr lvl="1"/>
            <a:r>
              <a:rPr lang="ru-RU" dirty="0"/>
              <a:t>Разные типы фигур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прямоугольники, эллипсы, треугольники и т.п.</a:t>
            </a:r>
          </a:p>
          <a:p>
            <a:pPr lvl="1"/>
            <a:r>
              <a:rPr lang="ru-RU" dirty="0"/>
              <a:t>Свойства: координаты, размер, стили</a:t>
            </a:r>
          </a:p>
        </p:txBody>
      </p:sp>
    </p:spTree>
    <p:extLst>
      <p:ext uri="{BB962C8B-B14F-4D97-AF65-F5344CB8AC3E}">
        <p14:creationId xmlns:p14="http://schemas.microsoft.com/office/powerpoint/2010/main" val="10959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3E699-DD0A-436C-A8F4-F883E4F7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Компонуем фигуры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1F7D4-0676-4C87-BAC5-FCFFEFFA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6444208" cy="39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2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96519F-6544-42B3-9C92-038EDC08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 паттерна Компоновщик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2C234-2E34-45DF-BF47-A01FC68FB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68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ссылок на родителей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Хранение ссылки на родителя упрощает обход и обработку структуры</a:t>
            </a:r>
          </a:p>
          <a:p>
            <a:pPr lvl="1"/>
            <a:r>
              <a:rPr lang="ru-RU" dirty="0"/>
              <a:t>Обход вверх по структуре</a:t>
            </a:r>
          </a:p>
          <a:p>
            <a:pPr lvl="1"/>
            <a:r>
              <a:rPr lang="ru-RU" dirty="0"/>
              <a:t>Удаление компонента</a:t>
            </a:r>
          </a:p>
          <a:p>
            <a:r>
              <a:rPr lang="ru-RU" dirty="0"/>
              <a:t>Соблюдайте инвариант</a:t>
            </a:r>
          </a:p>
          <a:p>
            <a:pPr lvl="1"/>
            <a:r>
              <a:rPr lang="ru-RU" dirty="0"/>
              <a:t>Если объект </a:t>
            </a:r>
            <a:r>
              <a:rPr lang="en-US" dirty="0"/>
              <a:t>A </a:t>
            </a:r>
            <a:r>
              <a:rPr lang="ru-RU" dirty="0"/>
              <a:t>ссылается на объект </a:t>
            </a:r>
            <a:r>
              <a:rPr lang="en-US" dirty="0"/>
              <a:t>B</a:t>
            </a:r>
            <a:r>
              <a:rPr lang="ru-RU" dirty="0"/>
              <a:t> как на родителя, то для последнего объект </a:t>
            </a:r>
            <a:r>
              <a:rPr lang="en-US" dirty="0"/>
              <a:t>A </a:t>
            </a:r>
            <a:r>
              <a:rPr lang="ru-RU" dirty="0"/>
              <a:t>является потомком</a:t>
            </a:r>
          </a:p>
          <a:p>
            <a:pPr lvl="2"/>
            <a:r>
              <a:rPr lang="ru-RU" dirty="0"/>
              <a:t>Вариант решения: модифицировать ссылку на родителя только при </a:t>
            </a:r>
            <a:r>
              <a:rPr lang="en-US" dirty="0"/>
              <a:t>Add/Remove</a:t>
            </a:r>
            <a:r>
              <a:rPr lang="ru-RU" dirty="0"/>
              <a:t> (все дочерние элементы унаследуют эту особенность)</a:t>
            </a:r>
          </a:p>
        </p:txBody>
      </p:sp>
    </p:spTree>
    <p:extLst>
      <p:ext uri="{BB962C8B-B14F-4D97-AF65-F5344CB8AC3E}">
        <p14:creationId xmlns:p14="http://schemas.microsoft.com/office/powerpoint/2010/main" val="36576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компонентов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Может применяться для уменьшения потребления памяти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Неоднозначность при определении родительского узла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3043435"/>
            <a:ext cx="4038600" cy="20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Максимизация интерфейса </a:t>
            </a:r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Цель паттерна «Компоновщик» – прозрачность для клиентов</a:t>
            </a:r>
          </a:p>
          <a:p>
            <a:r>
              <a:rPr lang="ru-RU" dirty="0"/>
              <a:t>Дилемма</a:t>
            </a:r>
          </a:p>
          <a:p>
            <a:pPr lvl="1"/>
            <a:r>
              <a:rPr lang="en-US" dirty="0"/>
              <a:t>Component </a:t>
            </a:r>
            <a:r>
              <a:rPr lang="ru-RU" dirty="0"/>
              <a:t>должен содержать как можно больше операций, общих для </a:t>
            </a:r>
            <a:r>
              <a:rPr lang="en-US" dirty="0"/>
              <a:t>Leaf </a:t>
            </a:r>
            <a:r>
              <a:rPr lang="ru-RU" dirty="0"/>
              <a:t>и </a:t>
            </a:r>
            <a:r>
              <a:rPr lang="en-US" dirty="0"/>
              <a:t>Composite</a:t>
            </a:r>
          </a:p>
          <a:p>
            <a:pPr lvl="1"/>
            <a:r>
              <a:rPr lang="ru-RU" dirty="0"/>
              <a:t>Базовый класс должен определять только логичные для его подклассов операции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Leaf </a:t>
            </a:r>
            <a:r>
              <a:rPr lang="ru-RU" dirty="0"/>
              <a:t>многие операции</a:t>
            </a:r>
            <a:r>
              <a:rPr lang="en-US" dirty="0"/>
              <a:t> Composite </a:t>
            </a:r>
            <a:r>
              <a:rPr lang="ru-RU" dirty="0"/>
              <a:t>не имеют смысла</a:t>
            </a:r>
          </a:p>
          <a:p>
            <a:pPr lvl="1"/>
            <a:r>
              <a:rPr lang="ru-RU" dirty="0"/>
              <a:t>Имеет смысл рассматривать </a:t>
            </a:r>
            <a:r>
              <a:rPr lang="en-US" dirty="0"/>
              <a:t>Leaf</a:t>
            </a:r>
            <a:r>
              <a:rPr lang="ru-RU" dirty="0"/>
              <a:t>, как компонент, у которого никогда не будет потомков</a:t>
            </a:r>
          </a:p>
        </p:txBody>
      </p:sp>
    </p:spTree>
    <p:extLst>
      <p:ext uri="{BB962C8B-B14F-4D97-AF65-F5344CB8AC3E}">
        <p14:creationId xmlns:p14="http://schemas.microsoft.com/office/powerpoint/2010/main" val="4098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Где поместить операции для управления потомками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корне иерархии (в классе </a:t>
            </a:r>
            <a:r>
              <a:rPr lang="en-US" dirty="0"/>
              <a:t>Component)</a:t>
            </a:r>
          </a:p>
          <a:p>
            <a:pPr lvl="1"/>
            <a:r>
              <a:rPr lang="ru-RU" dirty="0"/>
              <a:t>Прозрачность работы с компонентами для клиентов</a:t>
            </a:r>
          </a:p>
          <a:p>
            <a:pPr lvl="1"/>
            <a:r>
              <a:rPr lang="ru-RU" dirty="0"/>
              <a:t>Низкая безопасность</a:t>
            </a:r>
          </a:p>
          <a:p>
            <a:pPr lvl="2"/>
            <a:r>
              <a:rPr lang="ru-RU" dirty="0"/>
              <a:t>Клиент может попытаться добавить или удалить объект из листового узла</a:t>
            </a:r>
            <a:endParaRPr lang="en-US" dirty="0"/>
          </a:p>
          <a:p>
            <a:r>
              <a:rPr lang="ru-RU" dirty="0"/>
              <a:t>В классе </a:t>
            </a:r>
            <a:r>
              <a:rPr lang="en-US" dirty="0"/>
              <a:t>Composite</a:t>
            </a:r>
            <a:endParaRPr lang="ru-RU" dirty="0"/>
          </a:p>
          <a:p>
            <a:pPr lvl="1"/>
            <a:r>
              <a:rPr lang="ru-RU" dirty="0"/>
              <a:t>Повышается безопасность</a:t>
            </a:r>
          </a:p>
          <a:p>
            <a:pPr lvl="1"/>
            <a:r>
              <a:rPr lang="ru-RU" dirty="0"/>
              <a:t>Теряется прозрачность для клиентов</a:t>
            </a:r>
          </a:p>
          <a:p>
            <a:pPr lvl="2"/>
            <a:r>
              <a:rPr lang="ru-RU" dirty="0"/>
              <a:t>У листового и составного объектов разные интерфейсы</a:t>
            </a:r>
          </a:p>
          <a:p>
            <a:pPr lvl="2"/>
            <a:r>
              <a:rPr lang="ru-RU" dirty="0"/>
              <a:t>Необходимо прибегать к операторам приведения типов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ru-RU" dirty="0"/>
              <a:t>предоставляет операцию </a:t>
            </a:r>
            <a:r>
              <a:rPr lang="en-US" dirty="0" err="1"/>
              <a:t>GetComposite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По умолчанию возвращает </a:t>
            </a:r>
            <a:r>
              <a:rPr lang="en-US" dirty="0" err="1"/>
              <a:t>nullptr</a:t>
            </a:r>
            <a:r>
              <a:rPr lang="ru-RU" dirty="0"/>
              <a:t> (для листьев)</a:t>
            </a:r>
          </a:p>
          <a:p>
            <a:pPr lvl="1"/>
            <a:r>
              <a:rPr lang="en-US" dirty="0"/>
              <a:t>Composite </a:t>
            </a:r>
            <a:r>
              <a:rPr lang="ru-RU" dirty="0"/>
              <a:t>возвращает указатель на себя</a:t>
            </a:r>
          </a:p>
          <a:p>
            <a:r>
              <a:rPr lang="ru-RU" dirty="0"/>
              <a:t>Недостаток: частичная потеря прозрачности</a:t>
            </a:r>
          </a:p>
          <a:p>
            <a:pPr lvl="1"/>
            <a:r>
              <a:rPr lang="ru-RU" dirty="0"/>
              <a:t>Клиенты должны проверить результат </a:t>
            </a:r>
            <a:r>
              <a:rPr lang="en-US" dirty="0" err="1"/>
              <a:t>GetComposite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5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11" name="Объект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1" y="2564904"/>
            <a:ext cx="89293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Компромисс между безопасностью и прозрачностью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Единственный способ обеспечения прозрачности – объявить все операции с потомками в базовом классе</a:t>
            </a:r>
          </a:p>
          <a:p>
            <a:pPr lvl="1"/>
            <a:r>
              <a:rPr lang="ru-RU" dirty="0"/>
              <a:t>Недостаток – нет разумной реализации для операции </a:t>
            </a:r>
            <a:r>
              <a:rPr lang="en-US" dirty="0"/>
              <a:t>Add</a:t>
            </a:r>
            <a:r>
              <a:rPr lang="ru-RU" dirty="0"/>
              <a:t> для листовых объектов</a:t>
            </a:r>
          </a:p>
          <a:p>
            <a:r>
              <a:rPr lang="ru-RU" dirty="0"/>
              <a:t>В некоторых ситуациях можно отказаться от понятия листовых объектов вообще</a:t>
            </a:r>
          </a:p>
          <a:p>
            <a:pPr lvl="1"/>
            <a:r>
              <a:rPr lang="ru-RU" dirty="0"/>
              <a:t>Реализации </a:t>
            </a:r>
            <a:r>
              <a:rPr lang="en-US" dirty="0"/>
              <a:t>Scene Graph</a:t>
            </a:r>
            <a:r>
              <a:rPr lang="ru-RU" dirty="0"/>
              <a:t> в разных графических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Лист – узел, не содержащий дочерних узлов</a:t>
            </a:r>
          </a:p>
        </p:txBody>
      </p:sp>
    </p:spTree>
    <p:extLst>
      <p:ext uri="{BB962C8B-B14F-4D97-AF65-F5344CB8AC3E}">
        <p14:creationId xmlns:p14="http://schemas.microsoft.com/office/powerpoint/2010/main" val="4172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5DF4-9D9F-46A8-8079-4370738C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следования потомков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C9E1-4FC9-4762-8A1C-5529A69E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Z-order</a:t>
            </a:r>
            <a:r>
              <a:rPr lang="ru-RU" dirty="0"/>
              <a:t> фигур</a:t>
            </a:r>
          </a:p>
          <a:p>
            <a:r>
              <a:rPr lang="ru-RU" dirty="0"/>
              <a:t>Порядок узлов</a:t>
            </a:r>
            <a:r>
              <a:rPr lang="en-US" dirty="0"/>
              <a:t> </a:t>
            </a:r>
            <a:r>
              <a:rPr lang="ru-RU" dirty="0"/>
              <a:t>в синтаксическом дереве</a:t>
            </a:r>
          </a:p>
          <a:p>
            <a:r>
              <a:rPr lang="ru-RU" dirty="0"/>
              <a:t>Нужно учитывать порядок при проектировании интерфейсов доступа к потомкам</a:t>
            </a:r>
          </a:p>
        </p:txBody>
      </p:sp>
    </p:spTree>
    <p:extLst>
      <p:ext uri="{BB962C8B-B14F-4D97-AF65-F5344CB8AC3E}">
        <p14:creationId xmlns:p14="http://schemas.microsoft.com/office/powerpoint/2010/main" val="425126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259632" y="2352799"/>
            <a:ext cx="6098930" cy="388843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5320593"/>
            <a:ext cx="6098930" cy="889335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78787" y="4338481"/>
            <a:ext cx="231117" cy="52964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122288" y="3140968"/>
            <a:ext cx="851314" cy="851314"/>
          </a:xfrm>
          <a:prstGeom prst="ellipse">
            <a:avLst/>
          </a:prstGeom>
          <a:solidFill>
            <a:srgbClr val="FAF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16684" y="5052949"/>
            <a:ext cx="1008597" cy="565329"/>
          </a:xfrm>
          <a:prstGeom prst="rect">
            <a:avLst/>
          </a:prstGeom>
          <a:solidFill>
            <a:srgbClr val="ED7D31">
              <a:lumMod val="50000"/>
            </a:srgbClr>
          </a:solidFill>
          <a:ln w="22225" cap="flat" cmpd="sng" algn="ctr">
            <a:solidFill>
              <a:srgbClr val="CA2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2564535" y="4472959"/>
            <a:ext cx="1512895" cy="579990"/>
          </a:xfrm>
          <a:prstGeom prst="triangle">
            <a:avLst/>
          </a:prstGeom>
          <a:solidFill>
            <a:sysClr val="windowText" lastClr="000000">
              <a:lumMod val="65000"/>
              <a:lumOff val="35000"/>
            </a:sysClr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4904469" y="5531059"/>
            <a:ext cx="1335956" cy="326728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Выноска 1 29"/>
          <p:cNvSpPr/>
          <p:nvPr/>
        </p:nvSpPr>
        <p:spPr>
          <a:xfrm>
            <a:off x="107504" y="1674802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Задний фон</a:t>
            </a:r>
          </a:p>
        </p:txBody>
      </p:sp>
      <p:sp>
        <p:nvSpPr>
          <p:cNvPr id="31" name="Выноска 1 30"/>
          <p:cNvSpPr/>
          <p:nvPr/>
        </p:nvSpPr>
        <p:spPr>
          <a:xfrm>
            <a:off x="785283" y="3772707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Фигуры</a:t>
            </a:r>
          </a:p>
        </p:txBody>
      </p:sp>
    </p:spTree>
    <p:extLst>
      <p:ext uri="{BB962C8B-B14F-4D97-AF65-F5344CB8AC3E}">
        <p14:creationId xmlns:p14="http://schemas.microsoft.com/office/powerpoint/2010/main" val="9001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65A8-BED6-4BAA-95FA-3D4370B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Кеширование для повышения производительности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3FF5-01DA-40FA-9207-3C049234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ru-RU" dirty="0"/>
              <a:t>может кешировать результаты</a:t>
            </a:r>
          </a:p>
          <a:p>
            <a:pPr lvl="1"/>
            <a:r>
              <a:rPr lang="ru-RU" dirty="0"/>
              <a:t>Охватывающие прямоугольники потомков</a:t>
            </a:r>
          </a:p>
          <a:p>
            <a:r>
              <a:rPr lang="ru-RU" dirty="0"/>
              <a:t>Нужно следить за валидностью </a:t>
            </a:r>
            <a:r>
              <a:rPr lang="ru-RU" dirty="0" err="1"/>
              <a:t>кеша</a:t>
            </a:r>
            <a:endParaRPr lang="ru-RU" dirty="0"/>
          </a:p>
          <a:p>
            <a:r>
              <a:rPr lang="ru-RU" dirty="0"/>
              <a:t>Потомки могут уведомлять составной объект о недействительности </a:t>
            </a:r>
            <a:r>
              <a:rPr lang="ru-RU" dirty="0" err="1"/>
              <a:t>кеша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28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паттерна «Компоновщик»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Неудобно осуществить запрет на добавление внутрь </a:t>
            </a:r>
            <a:r>
              <a:rPr lang="en-US" dirty="0"/>
              <a:t>Composite </a:t>
            </a:r>
            <a:r>
              <a:rPr lang="ru-RU" dirty="0"/>
              <a:t>определенных типов объектов</a:t>
            </a:r>
          </a:p>
          <a:p>
            <a:pPr lvl="1"/>
            <a:r>
              <a:rPr lang="ru-RU" dirty="0"/>
              <a:t>Требуются проверки типов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01281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дочерних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языках без сборщика мусора удаление дочерних узлов лучше поручить классу </a:t>
            </a:r>
            <a:r>
              <a:rPr lang="en-US" dirty="0"/>
              <a:t>Composite</a:t>
            </a:r>
            <a:r>
              <a:rPr lang="ru-RU" dirty="0"/>
              <a:t> в момент его уничтожения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рекомендуется использовать</a:t>
            </a:r>
            <a:r>
              <a:rPr lang="en-US" dirty="0"/>
              <a:t> </a:t>
            </a:r>
            <a:r>
              <a:rPr lang="ru-RU" dirty="0"/>
              <a:t>умные указатели</a:t>
            </a:r>
          </a:p>
          <a:p>
            <a:pPr lvl="1"/>
            <a:r>
              <a:rPr lang="ru-RU" dirty="0"/>
              <a:t>При совместном использовании компонентов удаление должно происходить при отсутствии других владельцев</a:t>
            </a:r>
          </a:p>
          <a:p>
            <a:pPr lvl="2"/>
            <a:r>
              <a:rPr lang="ru-RU" dirty="0"/>
              <a:t>При наличии ссылок на родителя – не забыть обновить список родительских узлов при удалении родителя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16888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Композиция или агрегация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Зависит от природы составного объекта и его отношения с дочерними объектами</a:t>
            </a:r>
          </a:p>
          <a:p>
            <a:pPr lvl="1"/>
            <a:r>
              <a:rPr lang="ru-RU" dirty="0"/>
              <a:t>Для сгруппированных фигур логично использовать композицию</a:t>
            </a:r>
          </a:p>
          <a:p>
            <a:pPr lvl="1"/>
            <a:r>
              <a:rPr lang="ru-RU" dirty="0"/>
              <a:t>Для сформированного отряда юнитов в </a:t>
            </a:r>
            <a:r>
              <a:rPr lang="en-US" dirty="0"/>
              <a:t>Real Time Strategy </a:t>
            </a:r>
            <a:r>
              <a:rPr lang="ru-RU" dirty="0"/>
              <a:t>логично использовать агрегацию</a:t>
            </a:r>
          </a:p>
        </p:txBody>
      </p:sp>
    </p:spTree>
    <p:extLst>
      <p:ext uri="{BB962C8B-B14F-4D97-AF65-F5344CB8AC3E}">
        <p14:creationId xmlns:p14="http://schemas.microsoft.com/office/powerpoint/2010/main" val="3127503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классе </a:t>
            </a:r>
            <a:r>
              <a:rPr lang="en-US" dirty="0" err="1"/>
              <a:t>CShape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" y="2204864"/>
            <a:ext cx="8971688" cy="3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4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интерфейсе </a:t>
            </a:r>
            <a:r>
              <a:rPr lang="en-US" dirty="0" err="1"/>
              <a:t>IGroup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" y="2060848"/>
            <a:ext cx="8925863" cy="40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3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GetFrame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SetFrame</a:t>
            </a:r>
            <a:r>
              <a:rPr lang="en-US" dirty="0"/>
              <a:t>() </a:t>
            </a:r>
            <a:r>
              <a:rPr lang="ru-RU" dirty="0"/>
              <a:t>классом </a:t>
            </a:r>
            <a:r>
              <a:rPr lang="en-US" dirty="0" err="1"/>
              <a:t>CGroup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вернуть прямоугольник, ограничивающий находящиеся внутри группы фигуры</a:t>
            </a:r>
          </a:p>
          <a:p>
            <a:r>
              <a:rPr lang="en-US" dirty="0" err="1"/>
              <a:t>SetFrame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изменить координаты и размеры фигур внутри группы пропорционально их координатам и размерам внутри фигуры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83568" y="2780928"/>
            <a:ext cx="2223489" cy="2042847"/>
            <a:chOff x="2564535" y="4338481"/>
            <a:chExt cx="1512895" cy="127979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683567" y="2780928"/>
            <a:ext cx="2209548" cy="20428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3222245"/>
            <a:ext cx="3456384" cy="121486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4585942" y="3222246"/>
            <a:ext cx="3442442" cy="1214866"/>
            <a:chOff x="2564535" y="4338481"/>
            <a:chExt cx="1512895" cy="1279797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Равнобедренный треугольник 13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GetLineStyle</a:t>
            </a:r>
            <a:r>
              <a:rPr lang="en-US" dirty="0"/>
              <a:t>()/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Если все фигуры имеют одинаковый стиль, вернуть его, иначе</a:t>
            </a:r>
            <a:r>
              <a:rPr lang="en-US" dirty="0"/>
              <a:t> </a:t>
            </a:r>
            <a:r>
              <a:rPr lang="ru-RU" dirty="0"/>
              <a:t>вернуть </a:t>
            </a:r>
            <a:r>
              <a:rPr lang="en-US" dirty="0"/>
              <a:t>null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C++:</a:t>
            </a:r>
            <a:r>
              <a:rPr lang="ru-RU" dirty="0"/>
              <a:t> использовать </a:t>
            </a:r>
            <a:r>
              <a:rPr lang="en-US" dirty="0"/>
              <a:t>std::optional</a:t>
            </a:r>
          </a:p>
          <a:p>
            <a:r>
              <a:rPr lang="en-US" dirty="0" err="1"/>
              <a:t>CGroup</a:t>
            </a:r>
            <a:r>
              <a:rPr lang="en-US" dirty="0"/>
              <a:t>::</a:t>
            </a:r>
            <a:r>
              <a:rPr lang="en-US" dirty="0" err="1"/>
              <a:t>GetLineStyle</a:t>
            </a:r>
            <a:r>
              <a:rPr lang="en-US" dirty="0"/>
              <a:t> </a:t>
            </a:r>
            <a:r>
              <a:rPr lang="ru-RU" dirty="0"/>
              <a:t>возвращает интерфейс </a:t>
            </a:r>
            <a:r>
              <a:rPr lang="en-US" dirty="0" err="1"/>
              <a:t>IStyle</a:t>
            </a:r>
            <a:endParaRPr lang="en-US" dirty="0"/>
          </a:p>
          <a:p>
            <a:pPr lvl="1"/>
            <a:r>
              <a:rPr lang="ru-RU" dirty="0"/>
              <a:t>Реализация </a:t>
            </a:r>
            <a:r>
              <a:rPr lang="en-US" dirty="0" err="1"/>
              <a:t>IStyle</a:t>
            </a:r>
            <a:r>
              <a:rPr lang="en-US" dirty="0"/>
              <a:t>::</a:t>
            </a:r>
            <a:r>
              <a:rPr lang="en-US" dirty="0" err="1"/>
              <a:t>GetColor</a:t>
            </a:r>
            <a:r>
              <a:rPr lang="en-US" dirty="0"/>
              <a:t>() </a:t>
            </a:r>
            <a:r>
              <a:rPr lang="ru-RU" dirty="0"/>
              <a:t>возвращает </a:t>
            </a:r>
            <a:r>
              <a:rPr lang="en-US" dirty="0"/>
              <a:t>optional&lt;</a:t>
            </a:r>
            <a:r>
              <a:rPr lang="en-US" dirty="0" err="1"/>
              <a:t>RGBAColor</a:t>
            </a:r>
            <a:r>
              <a:rPr lang="en-US" dirty="0"/>
              <a:t>&gt;</a:t>
            </a:r>
          </a:p>
          <a:p>
            <a:pPr lvl="2"/>
            <a:r>
              <a:rPr lang="en-US" dirty="0" err="1"/>
              <a:t>nullopt</a:t>
            </a:r>
            <a:r>
              <a:rPr lang="ru-RU" dirty="0"/>
              <a:t>: цвет линий у фигур внутри группы различается</a:t>
            </a:r>
          </a:p>
          <a:p>
            <a:pPr lvl="2"/>
            <a:r>
              <a:rPr lang="ru-RU" dirty="0"/>
              <a:t>цвет: цвет линий у фигур внутри группы одинаковый</a:t>
            </a:r>
          </a:p>
          <a:p>
            <a:pPr lvl="2"/>
            <a:r>
              <a:rPr lang="ru-RU" dirty="0"/>
              <a:t>Альтернативы</a:t>
            </a:r>
          </a:p>
          <a:p>
            <a:pPr lvl="3"/>
            <a:r>
              <a:rPr lang="ru-RU" dirty="0"/>
              <a:t>Нулевой/ненулевой указатель на цвет</a:t>
            </a:r>
          </a:p>
          <a:p>
            <a:pPr lvl="3"/>
            <a:r>
              <a:rPr lang="ru-RU" dirty="0"/>
              <a:t>Зарезервированное значение для представления неопределенного цвета</a:t>
            </a:r>
          </a:p>
          <a:p>
            <a:pPr lvl="3"/>
            <a:r>
              <a:rPr lang="en-US" dirty="0"/>
              <a:t>std::variant</a:t>
            </a:r>
            <a:endParaRPr lang="ru-RU" dirty="0"/>
          </a:p>
          <a:p>
            <a:pPr lvl="3"/>
            <a:r>
              <a:rPr lang="ru-RU" dirty="0"/>
              <a:t>Методы, вроде </a:t>
            </a:r>
            <a:r>
              <a:rPr lang="en-US" dirty="0" err="1"/>
              <a:t>IsColorInitialized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Другие методы </a:t>
            </a:r>
            <a:r>
              <a:rPr lang="en-US" dirty="0" err="1"/>
              <a:t>IStyle</a:t>
            </a:r>
            <a:r>
              <a:rPr lang="en-US" dirty="0"/>
              <a:t> </a:t>
            </a:r>
            <a:r>
              <a:rPr lang="ru-RU" dirty="0"/>
              <a:t>должны быть аналогичным образом</a:t>
            </a:r>
          </a:p>
          <a:p>
            <a:r>
              <a:rPr lang="ru-RU" dirty="0"/>
              <a:t>Аналогично – для 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SetFillStyle</a:t>
            </a:r>
            <a:r>
              <a:rPr lang="en-US" dirty="0"/>
              <a:t>()/</a:t>
            </a:r>
            <a:r>
              <a:rPr lang="en-US" dirty="0" err="1"/>
              <a:t>SetLineStyle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Заменить стиль заливки/линий фигур внутри группы</a:t>
            </a:r>
            <a:endParaRPr lang="en-US" dirty="0"/>
          </a:p>
          <a:p>
            <a:pPr lvl="1"/>
            <a:r>
              <a:rPr lang="ru-RU" dirty="0"/>
              <a:t>Минусы – заменяет стиль целиком, а не его часть</a:t>
            </a:r>
          </a:p>
          <a:p>
            <a:r>
              <a:rPr lang="ru-RU" dirty="0"/>
              <a:t>Отказаться от </a:t>
            </a:r>
            <a:r>
              <a:rPr lang="en-US" dirty="0"/>
              <a:t>Set*Style</a:t>
            </a:r>
            <a:r>
              <a:rPr lang="ru-RU" dirty="0"/>
              <a:t>, использовать для этих целей </a:t>
            </a:r>
            <a:r>
              <a:rPr lang="en-US" dirty="0"/>
              <a:t>setter-</a:t>
            </a:r>
            <a:r>
              <a:rPr lang="ru-RU" dirty="0"/>
              <a:t>ы полученного у фигуры </a:t>
            </a:r>
            <a:r>
              <a:rPr lang="en-US" dirty="0" err="1"/>
              <a:t>IStyle</a:t>
            </a:r>
            <a:endParaRPr lang="ru-RU" dirty="0"/>
          </a:p>
          <a:p>
            <a:pPr lvl="1"/>
            <a:r>
              <a:rPr lang="ru-RU" dirty="0"/>
              <a:t>Позволяет более точно управлять компонентами стилей – цвет, толщина линий, включение/отключение заливки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Холст (</a:t>
            </a:r>
            <a:r>
              <a:rPr lang="en-US" dirty="0"/>
              <a:t>Canvas)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Поверхность для рисования</a:t>
            </a:r>
          </a:p>
          <a:p>
            <a:r>
              <a:rPr lang="ru-RU" dirty="0"/>
              <a:t>Содержит методы для рисования примитивов</a:t>
            </a:r>
          </a:p>
          <a:p>
            <a:pPr lvl="1"/>
            <a:r>
              <a:rPr lang="ru-RU" dirty="0"/>
              <a:t>Отрезки прямых линий</a:t>
            </a:r>
          </a:p>
          <a:p>
            <a:pPr lvl="1"/>
            <a:r>
              <a:rPr lang="ru-RU" dirty="0"/>
              <a:t>Эллипсы</a:t>
            </a:r>
          </a:p>
          <a:p>
            <a:pPr lvl="1"/>
            <a:r>
              <a:rPr lang="ru-RU" dirty="0"/>
              <a:t>Возможность закрашивания замкнутых областей</a:t>
            </a:r>
          </a:p>
          <a:p>
            <a:r>
              <a:rPr lang="ru-RU" dirty="0"/>
              <a:t>Управление цветом закрашивания и цветом линий</a:t>
            </a:r>
          </a:p>
        </p:txBody>
      </p:sp>
    </p:spTree>
    <p:extLst>
      <p:ext uri="{BB962C8B-B14F-4D97-AF65-F5344CB8AC3E}">
        <p14:creationId xmlns:p14="http://schemas.microsoft.com/office/powerpoint/2010/main" val="39325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все так просто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Некоторые операции могут потребовать хранения доп. информации в самой группе</a:t>
            </a:r>
          </a:p>
          <a:p>
            <a:r>
              <a:rPr lang="ru-RU" dirty="0"/>
              <a:t>Вращение группы</a:t>
            </a:r>
          </a:p>
          <a:p>
            <a:pPr lvl="1"/>
            <a:r>
              <a:rPr lang="ru-RU" dirty="0"/>
              <a:t>Группа хранит угол поворота, не изменяя угол поворота и координаты фигур внутри себя</a:t>
            </a:r>
          </a:p>
          <a:p>
            <a:pPr lvl="1"/>
            <a:r>
              <a:rPr lang="ru-RU" dirty="0"/>
              <a:t>Перед рисованием своих фигур группа может настроить необходимые геометрические преобразования в </a:t>
            </a:r>
            <a:r>
              <a:rPr lang="en-US" dirty="0"/>
              <a:t>canvas</a:t>
            </a:r>
            <a:endParaRPr lang="ru-RU" dirty="0"/>
          </a:p>
          <a:p>
            <a:pPr lvl="2"/>
            <a:r>
              <a:rPr lang="ru-RU" dirty="0"/>
              <a:t>Альтернатива – дочерние элементы запрашивают базовую трансформацию о своего родителя</a:t>
            </a:r>
          </a:p>
          <a:p>
            <a:pPr lvl="1"/>
            <a:r>
              <a:rPr lang="ru-RU" dirty="0"/>
              <a:t>При разгруппировании фигура пересчитывает координаты фигур, чтобы они заняли нужное положение на слайде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5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02BF9-92B4-4025-997C-7D7E291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Вариант реализации стилей у групп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1BE4D6-5181-4234-8D63-FE942E045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0976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7C1B-D1B5-4EE3-9ECB-8A52C2C01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C16847-B2F4-44B9-92B1-4D000CB13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Фигура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и размеры</a:t>
            </a:r>
          </a:p>
          <a:p>
            <a:pPr lvl="1"/>
            <a:r>
              <a:rPr lang="ru-RU" dirty="0"/>
              <a:t>Стили закрашивания внутренней области фигуры и границы</a:t>
            </a:r>
          </a:p>
          <a:p>
            <a:pPr lvl="2"/>
            <a:r>
              <a:rPr lang="ru-RU" dirty="0"/>
              <a:t>Цвет</a:t>
            </a:r>
          </a:p>
          <a:p>
            <a:r>
              <a:rPr lang="ru-RU" dirty="0"/>
              <a:t>Все фигуры реализуют интерфейс </a:t>
            </a:r>
            <a:r>
              <a:rPr lang="en-US" dirty="0" err="1"/>
              <a:t>IDrawable</a:t>
            </a:r>
            <a:r>
              <a:rPr lang="ru-RU" dirty="0"/>
              <a:t>, позволяя рисовать их на холсте</a:t>
            </a:r>
          </a:p>
          <a:p>
            <a:pPr lvl="1"/>
            <a:r>
              <a:rPr lang="ru-RU" dirty="0"/>
              <a:t>Каждый тип фигур, рисует себя по-своему</a:t>
            </a:r>
          </a:p>
        </p:txBody>
      </p:sp>
    </p:spTree>
    <p:extLst>
      <p:ext uri="{BB962C8B-B14F-4D97-AF65-F5344CB8AC3E}">
        <p14:creationId xmlns:p14="http://schemas.microsoft.com/office/powerpoint/2010/main" val="24528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 фигуры</a:t>
            </a: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611560" y="2132856"/>
            <a:ext cx="1800200" cy="864096"/>
          </a:xfrm>
          <a:prstGeom prst="triangle">
            <a:avLst/>
          </a:prstGeom>
          <a:noFill/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3586957" y="2142584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rgbClr val="FFFFFF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6418338" y="2160691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2771800" y="2304707"/>
            <a:ext cx="720080" cy="720080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 9"/>
          <p:cNvSpPr/>
          <p:nvPr/>
        </p:nvSpPr>
        <p:spPr>
          <a:xfrm>
            <a:off x="5603181" y="2276872"/>
            <a:ext cx="720080" cy="720080"/>
          </a:xfrm>
          <a:prstGeom prst="mathEqua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5" y="2235338"/>
            <a:ext cx="7759874" cy="39214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Начальная архитектура приложения</a:t>
            </a:r>
          </a:p>
        </p:txBody>
      </p:sp>
      <p:grpSp>
        <p:nvGrpSpPr>
          <p:cNvPr id="25" name="CStyle descr"/>
          <p:cNvGrpSpPr/>
          <p:nvPr/>
        </p:nvGrpSpPr>
        <p:grpSpPr>
          <a:xfrm>
            <a:off x="128886" y="1587615"/>
            <a:ext cx="2160240" cy="1069860"/>
            <a:chOff x="128886" y="1587615"/>
            <a:chExt cx="2160240" cy="1069860"/>
          </a:xfrm>
        </p:grpSpPr>
        <p:sp>
          <p:nvSpPr>
            <p:cNvPr id="7" name="TextBox 6"/>
            <p:cNvSpPr txBox="1"/>
            <p:nvPr/>
          </p:nvSpPr>
          <p:spPr>
            <a:xfrm>
              <a:off x="128886" y="1587615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 «Стиль», управляющий цветом и видимостью контура и заливки фигур</a:t>
              </a:r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87289" y="2190750"/>
              <a:ext cx="465211" cy="466725"/>
            </a:xfrm>
            <a:custGeom>
              <a:avLst/>
              <a:gdLst>
                <a:gd name="connsiteX0" fmla="*/ 84211 w 465211"/>
                <a:gd name="connsiteY0" fmla="*/ 0 h 466725"/>
                <a:gd name="connsiteX1" fmla="*/ 27061 w 465211"/>
                <a:gd name="connsiteY1" fmla="*/ 257175 h 466725"/>
                <a:gd name="connsiteX2" fmla="*/ 465211 w 465211"/>
                <a:gd name="connsiteY2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211" h="466725">
                  <a:moveTo>
                    <a:pt x="84211" y="0"/>
                  </a:moveTo>
                  <a:cubicBezTo>
                    <a:pt x="23886" y="89694"/>
                    <a:pt x="-36439" y="179388"/>
                    <a:pt x="27061" y="257175"/>
                  </a:cubicBezTo>
                  <a:cubicBezTo>
                    <a:pt x="90561" y="334963"/>
                    <a:pt x="277886" y="400844"/>
                    <a:pt x="465211" y="46672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CShape  descr"/>
          <p:cNvGrpSpPr/>
          <p:nvPr/>
        </p:nvGrpSpPr>
        <p:grpSpPr>
          <a:xfrm>
            <a:off x="3182806" y="1496676"/>
            <a:ext cx="2232248" cy="1068228"/>
            <a:chOff x="3182806" y="1496676"/>
            <a:chExt cx="2232248" cy="1068228"/>
          </a:xfrm>
        </p:grpSpPr>
        <p:sp>
          <p:nvSpPr>
            <p:cNvPr id="6" name="TextBox 5"/>
            <p:cNvSpPr txBox="1"/>
            <p:nvPr/>
          </p:nvSpPr>
          <p:spPr>
            <a:xfrm>
              <a:off x="3182806" y="1496676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Абстрактная фигура. Содержит свойства, присущие фигурам, объявляет абстрактный метод </a:t>
              </a:r>
              <a:r>
                <a:rPr lang="en-US" sz="1200" dirty="0"/>
                <a:t>Draw</a:t>
              </a:r>
              <a:r>
                <a:rPr lang="ru-RU" sz="1200" dirty="0"/>
                <a:t> для рисования фигур</a:t>
              </a: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4281668" y="2314575"/>
              <a:ext cx="74308" cy="250329"/>
            </a:xfrm>
            <a:custGeom>
              <a:avLst/>
              <a:gdLst>
                <a:gd name="connsiteX0" fmla="*/ 52207 w 52207"/>
                <a:gd name="connsiteY0" fmla="*/ 0 h 361950"/>
                <a:gd name="connsiteX1" fmla="*/ 4582 w 52207"/>
                <a:gd name="connsiteY1" fmla="*/ 142875 h 361950"/>
                <a:gd name="connsiteX2" fmla="*/ 4582 w 52207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07" h="361950">
                  <a:moveTo>
                    <a:pt x="52207" y="0"/>
                  </a:moveTo>
                  <a:cubicBezTo>
                    <a:pt x="32363" y="41275"/>
                    <a:pt x="12519" y="82550"/>
                    <a:pt x="4582" y="142875"/>
                  </a:cubicBezTo>
                  <a:cubicBezTo>
                    <a:pt x="-3355" y="203200"/>
                    <a:pt x="613" y="282575"/>
                    <a:pt x="4582" y="36195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ICanvas descr"/>
          <p:cNvGrpSpPr/>
          <p:nvPr/>
        </p:nvGrpSpPr>
        <p:grpSpPr>
          <a:xfrm>
            <a:off x="6156176" y="1589008"/>
            <a:ext cx="2880320" cy="831877"/>
            <a:chOff x="6156176" y="1589008"/>
            <a:chExt cx="2880320" cy="831877"/>
          </a:xfrm>
        </p:grpSpPr>
        <p:sp>
          <p:nvSpPr>
            <p:cNvPr id="8" name="TextBox 7"/>
            <p:cNvSpPr txBox="1"/>
            <p:nvPr/>
          </p:nvSpPr>
          <p:spPr>
            <a:xfrm>
              <a:off x="6156176" y="158900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Интерфейс «Холст», определяющий набор операций для рисования графических примитивов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8475651" y="1973210"/>
              <a:ext cx="324049" cy="447675"/>
            </a:xfrm>
            <a:custGeom>
              <a:avLst/>
              <a:gdLst>
                <a:gd name="connsiteX0" fmla="*/ 38100 w 324049"/>
                <a:gd name="connsiteY0" fmla="*/ 0 h 447675"/>
                <a:gd name="connsiteX1" fmla="*/ 323850 w 324049"/>
                <a:gd name="connsiteY1" fmla="*/ 142875 h 447675"/>
                <a:gd name="connsiteX2" fmla="*/ 0 w 324049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49" h="447675">
                  <a:moveTo>
                    <a:pt x="38100" y="0"/>
                  </a:moveTo>
                  <a:cubicBezTo>
                    <a:pt x="184150" y="34131"/>
                    <a:pt x="330200" y="68263"/>
                    <a:pt x="323850" y="142875"/>
                  </a:cubicBezTo>
                  <a:cubicBezTo>
                    <a:pt x="317500" y="217487"/>
                    <a:pt x="158750" y="332581"/>
                    <a:pt x="0" y="44767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CSlide descr"/>
          <p:cNvGrpSpPr/>
          <p:nvPr/>
        </p:nvGrpSpPr>
        <p:grpSpPr>
          <a:xfrm>
            <a:off x="77039" y="5014496"/>
            <a:ext cx="2051720" cy="1812130"/>
            <a:chOff x="0" y="4781550"/>
            <a:chExt cx="2051720" cy="1812130"/>
          </a:xfrm>
        </p:grpSpPr>
        <p:sp>
          <p:nvSpPr>
            <p:cNvPr id="13" name="TextBox 12"/>
            <p:cNvSpPr txBox="1"/>
            <p:nvPr/>
          </p:nvSpPr>
          <p:spPr>
            <a:xfrm>
              <a:off x="0" y="5762683"/>
              <a:ext cx="205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Слайд, предоставляет методы для управления фигурами, обладает размерами и цветом фона</a:t>
              </a:r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136964" y="4781550"/>
              <a:ext cx="205936" cy="962025"/>
            </a:xfrm>
            <a:custGeom>
              <a:avLst/>
              <a:gdLst>
                <a:gd name="connsiteX0" fmla="*/ 72586 w 205936"/>
                <a:gd name="connsiteY0" fmla="*/ 962025 h 962025"/>
                <a:gd name="connsiteX1" fmla="*/ 5911 w 205936"/>
                <a:gd name="connsiteY1" fmla="*/ 504825 h 962025"/>
                <a:gd name="connsiteX2" fmla="*/ 205936 w 205936"/>
                <a:gd name="connsiteY2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36" h="962025">
                  <a:moveTo>
                    <a:pt x="72586" y="962025"/>
                  </a:moveTo>
                  <a:cubicBezTo>
                    <a:pt x="28136" y="813593"/>
                    <a:pt x="-16314" y="665162"/>
                    <a:pt x="5911" y="504825"/>
                  </a:cubicBezTo>
                  <a:cubicBezTo>
                    <a:pt x="28136" y="344487"/>
                    <a:pt x="117036" y="172243"/>
                    <a:pt x="205936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CCanvas descr"/>
          <p:cNvGrpSpPr/>
          <p:nvPr/>
        </p:nvGrpSpPr>
        <p:grpSpPr>
          <a:xfrm>
            <a:off x="7516173" y="5119006"/>
            <a:ext cx="1448315" cy="1100819"/>
            <a:chOff x="7380311" y="4981575"/>
            <a:chExt cx="1448315" cy="1100819"/>
          </a:xfrm>
        </p:grpSpPr>
        <p:sp>
          <p:nvSpPr>
            <p:cNvPr id="10" name="TextBox 9"/>
            <p:cNvSpPr txBox="1"/>
            <p:nvPr/>
          </p:nvSpPr>
          <p:spPr>
            <a:xfrm>
              <a:off x="7380311" y="5620729"/>
              <a:ext cx="1448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Конкретная реализация холста</a:t>
              </a:r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8248650" y="4981575"/>
              <a:ext cx="237119" cy="590550"/>
            </a:xfrm>
            <a:custGeom>
              <a:avLst/>
              <a:gdLst>
                <a:gd name="connsiteX0" fmla="*/ 228600 w 237119"/>
                <a:gd name="connsiteY0" fmla="*/ 590550 h 590550"/>
                <a:gd name="connsiteX1" fmla="*/ 209550 w 237119"/>
                <a:gd name="connsiteY1" fmla="*/ 228600 h 590550"/>
                <a:gd name="connsiteX2" fmla="*/ 0 w 237119"/>
                <a:gd name="connsiteY2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119" h="590550">
                  <a:moveTo>
                    <a:pt x="228600" y="590550"/>
                  </a:moveTo>
                  <a:cubicBezTo>
                    <a:pt x="238125" y="458787"/>
                    <a:pt x="247650" y="327025"/>
                    <a:pt x="209550" y="228600"/>
                  </a:cubicBezTo>
                  <a:cubicBezTo>
                    <a:pt x="171450" y="130175"/>
                    <a:pt x="85725" y="65087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Shapes description"/>
          <p:cNvGrpSpPr/>
          <p:nvPr/>
        </p:nvGrpSpPr>
        <p:grpSpPr>
          <a:xfrm>
            <a:off x="2262782" y="6219825"/>
            <a:ext cx="3677369" cy="606801"/>
            <a:chOff x="2262782" y="6219825"/>
            <a:chExt cx="3677369" cy="606801"/>
          </a:xfrm>
        </p:grpSpPr>
        <p:sp>
          <p:nvSpPr>
            <p:cNvPr id="9" name="TextBox 8"/>
            <p:cNvSpPr txBox="1"/>
            <p:nvPr/>
          </p:nvSpPr>
          <p:spPr>
            <a:xfrm>
              <a:off x="2262782" y="6364961"/>
              <a:ext cx="3677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Классы конкретных фигур. Реализуют метод</a:t>
              </a:r>
              <a:r>
                <a:rPr lang="en-US" sz="1200" dirty="0"/>
                <a:t> Draw()</a:t>
              </a:r>
              <a:r>
                <a:rPr lang="ru-RU" sz="1200" dirty="0"/>
                <a:t> для рисования своего изображения на холсте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3238500" y="6257925"/>
              <a:ext cx="133350" cy="133350"/>
            </a:xfrm>
            <a:custGeom>
              <a:avLst/>
              <a:gdLst>
                <a:gd name="connsiteX0" fmla="*/ 133350 w 133350"/>
                <a:gd name="connsiteY0" fmla="*/ 133350 h 133350"/>
                <a:gd name="connsiteX1" fmla="*/ 0 w 133350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4295775" y="6238875"/>
              <a:ext cx="123825" cy="161925"/>
            </a:xfrm>
            <a:custGeom>
              <a:avLst/>
              <a:gdLst>
                <a:gd name="connsiteX0" fmla="*/ 0 w 123825"/>
                <a:gd name="connsiteY0" fmla="*/ 161925 h 161925"/>
                <a:gd name="connsiteX1" fmla="*/ 123825 w 123825"/>
                <a:gd name="connsiteY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0" y="161925"/>
                  </a:moveTo>
                  <a:lnTo>
                    <a:pt x="123825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5524500" y="6219825"/>
              <a:ext cx="371475" cy="171450"/>
            </a:xfrm>
            <a:custGeom>
              <a:avLst/>
              <a:gdLst>
                <a:gd name="connsiteX0" fmla="*/ 0 w 371475"/>
                <a:gd name="connsiteY0" fmla="*/ 171450 h 171450"/>
                <a:gd name="connsiteX1" fmla="*/ 219075 w 371475"/>
                <a:gd name="connsiteY1" fmla="*/ 95250 h 171450"/>
                <a:gd name="connsiteX2" fmla="*/ 371475 w 371475"/>
                <a:gd name="connsiteY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71450">
                  <a:moveTo>
                    <a:pt x="0" y="171450"/>
                  </a:moveTo>
                  <a:cubicBezTo>
                    <a:pt x="78581" y="147637"/>
                    <a:pt x="157163" y="123825"/>
                    <a:pt x="219075" y="95250"/>
                  </a:cubicBezTo>
                  <a:cubicBezTo>
                    <a:pt x="280987" y="66675"/>
                    <a:pt x="326231" y="33337"/>
                    <a:pt x="371475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15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564" y="10394"/>
            <a:ext cx="49366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23520" y="29990"/>
            <a:ext cx="43204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CEllipse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CTriangle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7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276872"/>
            <a:ext cx="74888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CSlide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GetShapesCount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shape,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position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numeric_limits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&gt;::max());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9fb7e3122b9e3413bcef205e65287d1f5db8c8a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7056</TotalTime>
  <Words>1826</Words>
  <Application>Microsoft Office PowerPoint</Application>
  <PresentationFormat>On-screen Show (4:3)</PresentationFormat>
  <Paragraphs>278</Paragraphs>
  <Slides>42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Компоновщик (Composite)</vt:lpstr>
      <vt:lpstr>Программа для показа слайдов</vt:lpstr>
      <vt:lpstr>Слайд</vt:lpstr>
      <vt:lpstr>Холст (Canvas)</vt:lpstr>
      <vt:lpstr>Фигура</vt:lpstr>
      <vt:lpstr>Стили фигуры</vt:lpstr>
      <vt:lpstr>Начальная архитектура приложения</vt:lpstr>
      <vt:lpstr>PowerPoint Presentation</vt:lpstr>
      <vt:lpstr>PowerPoint Presentation</vt:lpstr>
      <vt:lpstr>Новое требование – группировка фигур</vt:lpstr>
      <vt:lpstr>Пример - PowerPoint</vt:lpstr>
      <vt:lpstr>Задачи которые необходимо решить</vt:lpstr>
      <vt:lpstr>Иерархия фигур слайда</vt:lpstr>
      <vt:lpstr>Паттерн Компоновщик</vt:lpstr>
      <vt:lpstr>Древовидная структура</vt:lpstr>
      <vt:lpstr>Возможности паттерна</vt:lpstr>
      <vt:lpstr>Унифицированная работа с листьями и узлами</vt:lpstr>
      <vt:lpstr>Диаграмма классов паттерна «Компоновщик»</vt:lpstr>
      <vt:lpstr>Компоненты, Составные объекты, древовидная структура</vt:lpstr>
      <vt:lpstr>Компонуем фигуры</vt:lpstr>
      <vt:lpstr>Особенности реализации паттерна Компоновщик</vt:lpstr>
      <vt:lpstr>Хранение ссылок на родителей</vt:lpstr>
      <vt:lpstr>Совместное использование компонентов</vt:lpstr>
      <vt:lpstr>Максимизация интерфейса Component</vt:lpstr>
      <vt:lpstr>Где поместить операции для управления потомками</vt:lpstr>
      <vt:lpstr>Компромисс</vt:lpstr>
      <vt:lpstr>Пример</vt:lpstr>
      <vt:lpstr>Компромисс между безопасностью и прозрачностью</vt:lpstr>
      <vt:lpstr>Порядок следования потомков</vt:lpstr>
      <vt:lpstr>Кеширование для повышения производительности</vt:lpstr>
      <vt:lpstr>Ограничения паттерна «Компоновщик»</vt:lpstr>
      <vt:lpstr>Удаление дочерних компонентов</vt:lpstr>
      <vt:lpstr>Композиция или агрегация?</vt:lpstr>
      <vt:lpstr>Размещение операций для работы с потомками в классе CShape</vt:lpstr>
      <vt:lpstr>Размещение операций для работы с потомками в интерфейсе IGroup</vt:lpstr>
      <vt:lpstr>Реализация GetFrame() и SetFrame() классом CGroup</vt:lpstr>
      <vt:lpstr>Пример</vt:lpstr>
      <vt:lpstr>Способы реализации GetLineStyle()/GetFillStyle()</vt:lpstr>
      <vt:lpstr>Способы реализации SetFillStyle()/SetLineStyle()</vt:lpstr>
      <vt:lpstr>Не все так просто</vt:lpstr>
      <vt:lpstr>Вариант реализации стилей у групп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546</cp:revision>
  <dcterms:created xsi:type="dcterms:W3CDTF">2016-02-02T19:36:42Z</dcterms:created>
  <dcterms:modified xsi:type="dcterms:W3CDTF">2023-12-14T07:28:34Z</dcterms:modified>
</cp:coreProperties>
</file>