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6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79" r:id="rId28"/>
    <p:sldId id="284" r:id="rId29"/>
    <p:sldId id="282" r:id="rId30"/>
    <p:sldId id="283" r:id="rId31"/>
    <p:sldId id="285" r:id="rId32"/>
    <p:sldId id="287" r:id="rId33"/>
    <p:sldId id="289" r:id="rId34"/>
    <p:sldId id="290" r:id="rId35"/>
    <p:sldId id="28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17" r:id="rId56"/>
    <p:sldId id="315" r:id="rId57"/>
    <p:sldId id="308" r:id="rId58"/>
    <p:sldId id="312" r:id="rId59"/>
    <p:sldId id="316" r:id="rId60"/>
    <p:sldId id="313" r:id="rId61"/>
    <p:sldId id="314" r:id="rId62"/>
  </p:sldIdLst>
  <p:sldSz cx="9144000" cy="6858000" type="screen4x3"/>
  <p:notesSz cx="6858000" cy="9144000"/>
  <p:custDataLst>
    <p:tags r:id="rId6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0581" autoAdjust="0"/>
  </p:normalViewPr>
  <p:slideViewPr>
    <p:cSldViewPr>
      <p:cViewPr varScale="1">
        <p:scale>
          <a:sx n="92" d="100"/>
          <a:sy n="92" d="100"/>
        </p:scale>
        <p:origin x="16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4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Фабрика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642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78969"/>
            <a:ext cx="88204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бы сделать статическим.</a:t>
            </a:r>
          </a:p>
          <a:p>
            <a:pPr lvl="1"/>
            <a:r>
              <a:rPr lang="ru-RU" dirty="0"/>
              <a:t>Достоинство: не нужно создавать экземпляр фабрики для его вызова</a:t>
            </a:r>
          </a:p>
          <a:p>
            <a:pPr lvl="1"/>
            <a:r>
              <a:rPr lang="ru-RU" dirty="0"/>
              <a:t>Недостаток: теряется возможность </a:t>
            </a:r>
            <a:r>
              <a:rPr lang="ru-RU" dirty="0" err="1"/>
              <a:t>субклассирования</a:t>
            </a:r>
            <a:r>
              <a:rPr lang="ru-RU" dirty="0"/>
              <a:t>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2329578"/>
            <a:ext cx="88598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приложения, использующая простую фабрику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10" y="32462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8680" y="1665064"/>
            <a:ext cx="33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299" y="6142189"/>
            <a:ext cx="34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</a:t>
            </a:r>
            <a:r>
              <a:rPr lang="ru-RU" sz="1200" dirty="0" err="1"/>
              <a:t>субклассах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53" y="5085184"/>
            <a:ext cx="308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</a:t>
            </a:r>
            <a:r>
              <a:rPr lang="en-US" sz="1200" dirty="0" err="1"/>
              <a:t>Cpizza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243" y="2253027"/>
            <a:ext cx="30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Метод </a:t>
            </a:r>
            <a:r>
              <a:rPr lang="en-US" sz="1200" dirty="0"/>
              <a:t>Create</a:t>
            </a:r>
            <a:r>
              <a:rPr lang="ru-RU" sz="1200" dirty="0"/>
              <a:t> иногда объявляется статическим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9518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CPizzaStore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CPizzaStore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Решение, основанное на расширении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8" y="2276872"/>
            <a:ext cx="8993183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536576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996952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pPr>
              <a:spcAft>
                <a:spcPts val="0"/>
              </a:spcAft>
            </a:pP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523"/>
            <a:ext cx="8063722" cy="3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Альтернативная реализация – паттерн «Фабричный метод»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91683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CPizzaStore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510407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1318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37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310885" y="2049362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5355399" y="1813160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5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50" y="206084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4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105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95021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64" y="3459653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451" y="3813596"/>
            <a:ext cx="2664296" cy="2091903"/>
            <a:chOff x="879451" y="3813596"/>
            <a:chExt cx="2664296" cy="2091903"/>
          </a:xfrm>
        </p:grpSpPr>
        <p:sp>
          <p:nvSpPr>
            <p:cNvPr id="7" name="TextBox 6"/>
            <p:cNvSpPr txBox="1"/>
            <p:nvPr/>
          </p:nvSpPr>
          <p:spPr>
            <a:xfrm>
              <a:off x="879451" y="4582060"/>
              <a:ext cx="2664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963341" y="2113163"/>
            <a:ext cx="3168352" cy="1346490"/>
            <a:chOff x="1963341" y="2113163"/>
            <a:chExt cx="3168352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963341" y="2113163"/>
              <a:ext cx="31683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17368" y="3813596"/>
            <a:ext cx="3024336" cy="2215013"/>
            <a:chOff x="4617368" y="3813596"/>
            <a:chExt cx="3024336" cy="2215013"/>
          </a:xfrm>
        </p:grpSpPr>
        <p:sp>
          <p:nvSpPr>
            <p:cNvPr id="14" name="TextBox 13"/>
            <p:cNvSpPr txBox="1"/>
            <p:nvPr/>
          </p:nvSpPr>
          <p:spPr>
            <a:xfrm>
              <a:off x="4617368" y="4705170"/>
              <a:ext cx="3024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697488" y="2136214"/>
            <a:ext cx="3240360" cy="1323439"/>
            <a:chOff x="5697488" y="2136214"/>
            <a:chExt cx="3240360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5697488" y="2136214"/>
              <a:ext cx="32403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083672" cy="25402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77900" y="4953000"/>
            <a:ext cx="8166101" cy="1751982"/>
            <a:chOff x="977900" y="4953000"/>
            <a:chExt cx="8166101" cy="1751982"/>
          </a:xfrm>
        </p:grpSpPr>
        <p:sp>
          <p:nvSpPr>
            <p:cNvPr id="8" name="TextBox 7"/>
            <p:cNvSpPr txBox="1"/>
            <p:nvPr/>
          </p:nvSpPr>
          <p:spPr>
            <a:xfrm>
              <a:off x="7020273" y="5413052"/>
              <a:ext cx="21237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CChicagoPizzaStore</a:t>
              </a:r>
              <a:r>
                <a:rPr lang="en-US" sz="1400" dirty="0"/>
                <a:t> </a:t>
              </a:r>
              <a:r>
                <a:rPr lang="ru-RU" sz="1400" dirty="0"/>
                <a:t>инкапсулирует сведения о том, как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977900" y="5308600"/>
              <a:ext cx="3378200" cy="1090408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009900" y="5321300"/>
              <a:ext cx="3949700" cy="1383682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039100" y="4953000"/>
              <a:ext cx="114300" cy="444500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283969" y="5016500"/>
              <a:ext cx="2304255" cy="1382831"/>
              <a:chOff x="4283969" y="5016500"/>
              <a:chExt cx="2304255" cy="13828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283969" y="5445224"/>
                <a:ext cx="2304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CNYPizzaStore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инкапсулирует сведения о том, как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5486400" y="5016500"/>
                <a:ext cx="355600" cy="419100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387600" y="1785218"/>
            <a:ext cx="3987304" cy="1384995"/>
            <a:chOff x="2387600" y="1785218"/>
            <a:chExt cx="3987304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3072904" y="1785218"/>
              <a:ext cx="29981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5917704" y="1938318"/>
              <a:ext cx="457200" cy="711200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387600" y="2019300"/>
              <a:ext cx="457200" cy="622300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его класс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2501"/>
            <a:ext cx="5268281" cy="213141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-35396" y="2944936"/>
            <a:ext cx="2232248" cy="2222696"/>
            <a:chOff x="-35396" y="2944936"/>
            <a:chExt cx="2232248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35396" y="3327991"/>
              <a:ext cx="22322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70212" y="5232400"/>
            <a:ext cx="3574876" cy="1418019"/>
            <a:chOff x="2170212" y="5232400"/>
            <a:chExt cx="3574876" cy="1418019"/>
          </a:xfrm>
        </p:grpSpPr>
        <p:sp>
          <p:nvSpPr>
            <p:cNvPr id="5" name="TextBox 4"/>
            <p:cNvSpPr txBox="1"/>
            <p:nvPr/>
          </p:nvSpPr>
          <p:spPr>
            <a:xfrm>
              <a:off x="2170212" y="5696312"/>
              <a:ext cx="35748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62458" y="2072532"/>
            <a:ext cx="3424367" cy="835768"/>
            <a:chOff x="4762458" y="2072532"/>
            <a:chExt cx="3424367" cy="835768"/>
          </a:xfrm>
        </p:grpSpPr>
        <p:sp>
          <p:nvSpPr>
            <p:cNvPr id="7" name="TextBox 6"/>
            <p:cNvSpPr txBox="1"/>
            <p:nvPr/>
          </p:nvSpPr>
          <p:spPr>
            <a:xfrm>
              <a:off x="4917425" y="2072532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4762458" y="2387600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13501" y="2971224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1010" y="4749800"/>
            <a:ext cx="2018939" cy="1652151"/>
            <a:chOff x="7111010" y="4749800"/>
            <a:chExt cx="2018939" cy="1652151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20189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непосредственно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</a:t>
            </a:r>
            <a:r>
              <a:rPr lang="ru-RU" dirty="0" err="1"/>
              <a:t>Product</a:t>
            </a:r>
            <a:r>
              <a:rPr lang="ru-RU" dirty="0"/>
              <a:t>, поэтому он может работать с любыми определенными пользователем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написанный для интерфейса будет работать с любыми классами, реализующими данный интерфейс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192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5877272"/>
            <a:ext cx="6048672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</a:t>
            </a:r>
            <a:r>
              <a:rPr lang="ru-RU" dirty="0" err="1"/>
              <a:t>скольки</a:t>
            </a:r>
            <a:r>
              <a:rPr lang="ru-RU" dirty="0"/>
              <a:t>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2" y="2481191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1538789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1788694"/>
            <a:ext cx="212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665071"/>
            <a:ext cx="2555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6302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CDependentPizzaStore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28529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33351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69330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создать фабрику по производству ингредиентов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273032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2951832"/>
            <a:ext cx="395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6" y="137053"/>
            <a:ext cx="260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6196280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71159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844" y="4653136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6022203"/>
            <a:ext cx="38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2056" y="833807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143"/>
          <a:stretch/>
        </p:blipFill>
        <p:spPr>
          <a:xfrm>
            <a:off x="107504" y="43025"/>
            <a:ext cx="9014792" cy="68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отделить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5" y="18864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A1776-C6CD-4CA3-AE5A-61E89781C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4"/>
            <a:ext cx="9144000" cy="5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6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7" y="1914154"/>
            <a:ext cx="8853226" cy="34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2" y="2636912"/>
            <a:ext cx="9036495" cy="33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4679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90581"/>
            <a:ext cx="9217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2397882" y="4581128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8566" y="482851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696" y="19905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102399" y="2708920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308304" y="2564904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2732</TotalTime>
  <Words>4178</Words>
  <Application>Microsoft Office PowerPoint</Application>
  <PresentationFormat>On-screen Show (4:3)</PresentationFormat>
  <Paragraphs>632</Paragraphs>
  <Slides>61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Фабрика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Архитектура приложения, использующая простую фабрику</vt:lpstr>
      <vt:lpstr>Расширение бизнеса</vt:lpstr>
      <vt:lpstr>Решение, основанное на расширении CSimplePizzaFactory</vt:lpstr>
      <vt:lpstr>Фабрика пиццы для Нью-Йоркских филиалов Pizza Store</vt:lpstr>
      <vt:lpstr>Заказ пиццы в Нью-Йорком филиале</vt:lpstr>
      <vt:lpstr>Альтернативная реализация – паттерн «Фабричный метод»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CDependentPizzaStore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Решение – создать фабрику по производству ингредиентов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Где взять параметры для конструктора?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219</cp:revision>
  <dcterms:created xsi:type="dcterms:W3CDTF">2016-02-02T19:36:42Z</dcterms:created>
  <dcterms:modified xsi:type="dcterms:W3CDTF">2023-09-29T16:02:09Z</dcterms:modified>
</cp:coreProperties>
</file>