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5" r:id="rId29"/>
    <p:sldId id="286" r:id="rId30"/>
    <p:sldId id="284" r:id="rId31"/>
    <p:sldId id="283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72601" autoAdjust="0"/>
  </p:normalViewPr>
  <p:slideViewPr>
    <p:cSldViewPr>
      <p:cViewPr varScale="1">
        <p:scale>
          <a:sx n="82" d="100"/>
          <a:sy n="82" d="100"/>
        </p:scale>
        <p:origin x="2469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Классический вариант: Шаблон Хранитель используется двумя объектами: «Создателем» (</a:t>
            </a:r>
            <a:r>
              <a:rPr lang="ru-RU" dirty="0" err="1"/>
              <a:t>originator</a:t>
            </a:r>
            <a:r>
              <a:rPr lang="ru-RU" dirty="0"/>
              <a:t>) и «Опекуном» (</a:t>
            </a:r>
            <a:r>
              <a:rPr lang="ru-RU" dirty="0" err="1"/>
              <a:t>caretaker</a:t>
            </a:r>
            <a:r>
              <a:rPr lang="ru-RU" dirty="0"/>
              <a:t>). «Создатель» — это объект, у которого есть внутреннее состояние. Объект «Опекун» может производить некоторые действия с «Создателем», но при этом необходимо иметь возможность откатить изменения. Для этого «Опекун» запрашивает у «Создателя» объект «Хранителя». Затем выполняет запланированное действие (или последовательность действий). Для выполнения отката «Создателя» к состоянию, которое предшествовало изменениям, «Опекун» возвращает объект «Хранителя» его «Создателю». «Хранитель» является непрозрачным (то есть таким, который не может или не должен изменяться «Опекуном»).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9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Альтернативный вариант: Отличие данного варианта от классического заключено в более жёстком ограничении на доступ «Опекуна» к внутреннему состоянию «Создателя».</a:t>
            </a:r>
            <a:endParaRPr lang="en-US" dirty="0"/>
          </a:p>
          <a:p>
            <a:r>
              <a:rPr lang="ru-RU" dirty="0"/>
              <a:t>В классическом варианте у «Опекуна» есть потенциальная возможность получить доступ к внутренним данным «Создателя» через «Хранителя», изменить состояние и установить его обратно «Создателю».</a:t>
            </a:r>
            <a:endParaRPr lang="en-US" dirty="0"/>
          </a:p>
          <a:p>
            <a:r>
              <a:rPr lang="ru-RU" dirty="0"/>
              <a:t>В данном варианте «Опекун» обладает возможностью лишь восстановить состояние «Хранителя», вызвав </a:t>
            </a:r>
            <a:r>
              <a:rPr lang="ru-RU" dirty="0" err="1"/>
              <a:t>Restore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Кроме всего прочего, «Опекуну» не требуется владеть связью на «Хранителя», чтобы восстановить его состояние.</a:t>
            </a:r>
            <a:r>
              <a:rPr lang="en-US" dirty="0"/>
              <a:t> </a:t>
            </a:r>
            <a:r>
              <a:rPr lang="ru-RU" dirty="0"/>
              <a:t>Это позволяет сохранять и восстанавливать состояние сложных иерархических или сетевых структур (состояния объектов и всех связей между ними) путём сбора снимков всех зарегистрированных объектов системы.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4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«распознавания речи», 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dirty="0"/>
              <a:t>Назначение команды 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DD2A3-483A-4798-A758-AE311CF4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  <a:r>
              <a:rPr lang="ru-RU" dirty="0"/>
              <a:t> - хранитель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8A091-4C34-4056-AB4A-CB9640F2F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2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713B69-9F6B-48FB-ABD7-99D2D817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версия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0F446E-EC80-44D2-A6AB-81AA74AC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" y="1556792"/>
            <a:ext cx="8291638" cy="51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E03-2741-48F5-8232-8B1B88A6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Альтернативная версия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2B0B8-7524-49F7-A17F-F3B8E7A08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50276"/>
            <a:ext cx="7884368" cy="47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C8DD0-31A4-4888-82AA-C245870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/>
              <a:t>Memento </a:t>
            </a:r>
            <a:r>
              <a:rPr lang="ru-RU" dirty="0"/>
              <a:t>и </a:t>
            </a:r>
            <a:r>
              <a:rPr lang="en-US" dirty="0"/>
              <a:t>Command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8813C2-997C-4176-AF8B-D306310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</a:t>
            </a:r>
            <a:endParaRPr lang="ru-RU" dirty="0"/>
          </a:p>
          <a:p>
            <a:pPr lvl="1"/>
            <a:r>
              <a:rPr lang="ru-RU" dirty="0"/>
              <a:t>Для отмены/повтора правок нужно выполнить </a:t>
            </a:r>
            <a:r>
              <a:rPr lang="en-US" dirty="0"/>
              <a:t>N </a:t>
            </a:r>
            <a:r>
              <a:rPr lang="ru-RU" dirty="0"/>
              <a:t>команд в нужном порядке</a:t>
            </a:r>
          </a:p>
          <a:p>
            <a:pPr lvl="1"/>
            <a:r>
              <a:rPr lang="ru-RU" dirty="0"/>
              <a:t>Экономия памяти в ущерб скорости</a:t>
            </a:r>
            <a:endParaRPr lang="en-US" dirty="0"/>
          </a:p>
          <a:p>
            <a:pPr lvl="1"/>
            <a:r>
              <a:rPr lang="ru-RU" dirty="0"/>
              <a:t>Более широкий спектр применения</a:t>
            </a:r>
          </a:p>
          <a:p>
            <a:r>
              <a:rPr lang="en-US" dirty="0"/>
              <a:t>Memento</a:t>
            </a:r>
          </a:p>
          <a:p>
            <a:pPr lvl="1"/>
            <a:r>
              <a:rPr lang="ru-RU" dirty="0"/>
              <a:t>Восстановление состояния выполняется одним вызовом</a:t>
            </a:r>
          </a:p>
          <a:p>
            <a:pPr lvl="1"/>
            <a:r>
              <a:rPr lang="ru-RU" dirty="0"/>
              <a:t>Скорость ценой большего объёма памяти</a:t>
            </a:r>
          </a:p>
          <a:p>
            <a:pPr lvl="2"/>
            <a:r>
              <a:rPr lang="en-US" dirty="0"/>
              <a:t>Copy on Write?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401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AD20-4F03-445E-95CC-95E37C6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Функциональная версия паттерна </a:t>
            </a:r>
            <a:r>
              <a:rPr lang="en-US" dirty="0"/>
              <a:t>Memento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C6B3-6023-4A43-B149-F9E118C7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Originator </a:t>
            </a:r>
            <a:r>
              <a:rPr lang="ru-RU" dirty="0"/>
              <a:t>возвращает функцию, восстанавливающую его состояние при вызове</a:t>
            </a:r>
          </a:p>
          <a:p>
            <a:pPr lvl="1"/>
            <a:r>
              <a:rPr lang="ru-RU" dirty="0"/>
              <a:t>Лямбды, замыкания,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6206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7904" y="2852936"/>
            <a:ext cx="4680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Вкл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Выкл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6078</TotalTime>
  <Words>2987</Words>
  <Application>Microsoft Office PowerPoint</Application>
  <PresentationFormat>On-screen Show (4:3)</PresentationFormat>
  <Paragraphs>528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  <vt:lpstr>Memento - хранитель</vt:lpstr>
      <vt:lpstr>Классическая версия</vt:lpstr>
      <vt:lpstr>Альтернативная версия</vt:lpstr>
      <vt:lpstr>Сравнение Memento и Command</vt:lpstr>
      <vt:lpstr>Функциональная версия паттерна Memento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303</cp:revision>
  <dcterms:created xsi:type="dcterms:W3CDTF">2016-02-02T19:36:42Z</dcterms:created>
  <dcterms:modified xsi:type="dcterms:W3CDTF">2023-10-06T16:11:16Z</dcterms:modified>
</cp:coreProperties>
</file>