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2" r:id="rId27"/>
    <p:sldId id="287" r:id="rId28"/>
    <p:sldId id="283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81676" autoAdjust="0"/>
  </p:normalViewPr>
  <p:slideViewPr>
    <p:cSldViewPr>
      <p:cViewPr varScale="1">
        <p:scale>
          <a:sx n="93" d="100"/>
          <a:sy n="93" d="100"/>
        </p:scale>
        <p:origin x="1467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ru-RU" dirty="0"/>
              <a:t> сообщает, можно ли обратиться к элементу</a:t>
            </a:r>
          </a:p>
          <a:p>
            <a:r>
              <a:rPr lang="ru-RU" dirty="0"/>
              <a:t>Метод </a:t>
            </a:r>
            <a:r>
              <a:rPr lang="en-US" dirty="0"/>
              <a:t>Get</a:t>
            </a:r>
            <a:r>
              <a:rPr lang="ru-RU" dirty="0"/>
              <a:t> предоставляет доступ к текущему значению</a:t>
            </a:r>
          </a:p>
          <a:p>
            <a:r>
              <a:rPr lang="ru-RU" dirty="0"/>
              <a:t>Метод </a:t>
            </a:r>
            <a:r>
              <a:rPr lang="en-US" dirty="0"/>
              <a:t>Next</a:t>
            </a:r>
            <a:r>
              <a:rPr lang="ru-RU" dirty="0"/>
              <a:t> переходит к следующему элементу</a:t>
            </a:r>
          </a:p>
          <a:p>
            <a:r>
              <a:rPr lang="ru-RU" dirty="0"/>
              <a:t>Метод </a:t>
            </a:r>
            <a:r>
              <a:rPr lang="en-US" dirty="0"/>
              <a:t>Clone</a:t>
            </a:r>
            <a:r>
              <a:rPr lang="ru-RU" dirty="0"/>
              <a:t> создаёт копию итератора, которая ссылается на этот же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Catalogue</a:t>
            </a:r>
            <a:r>
              <a:rPr lang="ru-RU" dirty="0"/>
              <a:t> предоставляют разные интерфейсы для доступа к своим элементам.</a:t>
            </a:r>
          </a:p>
          <a:p>
            <a:r>
              <a:rPr lang="ru-RU" dirty="0"/>
              <a:t>Введём интерфейс </a:t>
            </a:r>
            <a:r>
              <a:rPr lang="en-US" dirty="0" err="1"/>
              <a:t>IBooks</a:t>
            </a:r>
            <a:r>
              <a:rPr lang="ru-RU" dirty="0"/>
              <a:t>, возвращающий итератор.</a:t>
            </a:r>
          </a:p>
          <a:p>
            <a:r>
              <a:rPr lang="ru-RU" dirty="0"/>
              <a:t>И библиотека и каталог будут реализовывать этот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и Каталог устроены по-разному. Поэтому и возвращать они будут разные классы. Но так как эти классы реализуют один и тот же интерфейс, клиент сможет работать с обеими коллекциями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9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выводить книги из каталога и из библиотеки можно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2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итератор был </a:t>
            </a:r>
            <a:r>
              <a:rPr lang="ru-RU" dirty="0" err="1"/>
              <a:t>некопируемым</a:t>
            </a:r>
            <a:r>
              <a:rPr lang="ru-RU" dirty="0"/>
              <a:t> из-за </a:t>
            </a:r>
            <a:r>
              <a:rPr lang="en-US" dirty="0" err="1"/>
              <a:t>unique_ptr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Обернём его в </a:t>
            </a:r>
            <a:r>
              <a:rPr lang="en-US" dirty="0" err="1"/>
              <a:t>CIteratorWrapper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3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сделать единый интерфейс для перебора элементов коллекций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060848"/>
            <a:ext cx="8712968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7B350-9E3A-495C-9227-D64110E3FB10}"/>
              </a:ext>
            </a:extLst>
          </p:cNvPr>
          <p:cNvGrpSpPr/>
          <p:nvPr/>
        </p:nvGrpSpPr>
        <p:grpSpPr>
          <a:xfrm>
            <a:off x="2715717" y="1807664"/>
            <a:ext cx="3050886" cy="1198461"/>
            <a:chOff x="2715717" y="1807664"/>
            <a:chExt cx="3050886" cy="1198461"/>
          </a:xfrm>
        </p:grpSpPr>
        <p:pic>
          <p:nvPicPr>
            <p:cNvPr id="1030" name="Picture 6" descr="http://prostavkinasport.ru/wp-content/uploads/2015/03/book_PNG2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717" y="1807664"/>
              <a:ext cx="1536107" cy="119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254435" y="1807664"/>
              <a:ext cx="15121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Книга</a:t>
              </a:r>
            </a:p>
            <a:p>
              <a:r>
                <a:rPr lang="ru-RU" sz="1400" dirty="0"/>
                <a:t>Автор</a:t>
              </a:r>
            </a:p>
            <a:p>
              <a:r>
                <a:rPr lang="ru-RU" sz="1400" dirty="0"/>
                <a:t>Название</a:t>
              </a:r>
            </a:p>
            <a:p>
              <a:r>
                <a:rPr lang="ru-RU" sz="1400" dirty="0"/>
                <a:t>Год публикации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75039-BC07-42BE-837A-65894AB129D5}"/>
              </a:ext>
            </a:extLst>
          </p:cNvPr>
          <p:cNvGrpSpPr/>
          <p:nvPr/>
        </p:nvGrpSpPr>
        <p:grpSpPr>
          <a:xfrm>
            <a:off x="433505" y="3399884"/>
            <a:ext cx="3410306" cy="3033211"/>
            <a:chOff x="433505" y="3399884"/>
            <a:chExt cx="3410306" cy="3033211"/>
          </a:xfrm>
        </p:grpSpPr>
        <p:pic>
          <p:nvPicPr>
            <p:cNvPr id="1026" name="Picture 2" descr="http://in-news.ru/upload/iblock/1a0/1a086a02cb62742d9128dacfc98dd09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91" y="3399884"/>
              <a:ext cx="3034680" cy="20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33505" y="5478988"/>
              <a:ext cx="34103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Библиотека</a:t>
              </a:r>
            </a:p>
            <a:p>
              <a:r>
                <a:rPr lang="ru-RU" sz="1400" dirty="0"/>
                <a:t>Добавление книги</a:t>
              </a:r>
            </a:p>
            <a:p>
              <a:r>
                <a:rPr lang="ru-RU" sz="1400" dirty="0"/>
                <a:t>Количество книг</a:t>
              </a:r>
            </a:p>
            <a:p>
              <a:r>
                <a:rPr lang="ru-RU" sz="1400" dirty="0"/>
                <a:t>Доступ к книге по ее порядковому номеру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5B28A-289F-47CB-9C97-D4DE8B1EA54E}"/>
              </a:ext>
            </a:extLst>
          </p:cNvPr>
          <p:cNvGrpSpPr/>
          <p:nvPr/>
        </p:nvGrpSpPr>
        <p:grpSpPr>
          <a:xfrm>
            <a:off x="4707907" y="3410328"/>
            <a:ext cx="4104456" cy="2825110"/>
            <a:chOff x="4707907" y="3410328"/>
            <a:chExt cx="4104456" cy="2825110"/>
          </a:xfrm>
        </p:grpSpPr>
        <p:pic>
          <p:nvPicPr>
            <p:cNvPr id="1028" name="Picture 4" descr="http://www.hcenter-irk.info/sites/default/files/img_b_1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907" y="3410328"/>
              <a:ext cx="3040553" cy="202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7907" y="5496774"/>
              <a:ext cx="4104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Каталог книг</a:t>
              </a:r>
            </a:p>
            <a:p>
              <a:r>
                <a:rPr lang="ru-RU" sz="1400" dirty="0"/>
                <a:t>Добавление книги в каталог</a:t>
              </a:r>
            </a:p>
            <a:p>
              <a:r>
                <a:rPr lang="ru-RU" sz="1400" dirty="0"/>
                <a:t>Список книг, отсортированный по названию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итератор можно копировать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06762-5B11-412F-91B5-7D267B3C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2673722"/>
            <a:ext cx="5616817" cy="325612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767633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15" y="3501008"/>
            <a:ext cx="210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7" y="5042118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5E599-C0F8-431A-BC61-E733794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итератор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BDA1B-47E5-4482-A5E6-E98296113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48464" cy="39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C033E-CD69-4DFE-AF72-7CBB11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6896-0526-4287-BBE9-2435C855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0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6284</TotalTime>
  <Words>2176</Words>
  <Application>Microsoft Office PowerPoint</Application>
  <PresentationFormat>On-screen Show (4:3)</PresentationFormat>
  <Paragraphs>413</Paragraphs>
  <Slides>30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PowerPoint Presentation</vt:lpstr>
      <vt:lpstr>PowerPoint Presentation</vt:lpstr>
      <vt:lpstr>PowerPoint Presentation</vt:lpstr>
      <vt:lpstr>Вывод книг</vt:lpstr>
      <vt:lpstr>PowerPoint Presentation</vt:lpstr>
      <vt:lpstr>Теперь итератор можно копировать</vt:lpstr>
      <vt:lpstr>Паттерн «Итератор»</vt:lpstr>
      <vt:lpstr>Структура паттерна</vt:lpstr>
      <vt:lpstr>Внешние и внутренние итераторы</vt:lpstr>
      <vt:lpstr>Внутренний итератор</vt:lpstr>
      <vt:lpstr>Перебор в обратном направлении</vt:lpstr>
      <vt:lpstr>Вопросы?</vt:lpstr>
      <vt:lpstr>Принцип единственной ответственности (Single Responsibility Principle)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462</cp:revision>
  <dcterms:created xsi:type="dcterms:W3CDTF">2016-02-02T19:36:42Z</dcterms:created>
  <dcterms:modified xsi:type="dcterms:W3CDTF">2023-10-20T16:06:57Z</dcterms:modified>
</cp:coreProperties>
</file>