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94" r:id="rId3"/>
    <p:sldId id="296" r:id="rId4"/>
    <p:sldId id="297" r:id="rId5"/>
    <p:sldId id="295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86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98" r:id="rId29"/>
    <p:sldId id="279" r:id="rId30"/>
    <p:sldId id="278" r:id="rId31"/>
    <p:sldId id="292" r:id="rId32"/>
    <p:sldId id="280" r:id="rId33"/>
    <p:sldId id="293" r:id="rId34"/>
    <p:sldId id="281" r:id="rId35"/>
    <p:sldId id="282" r:id="rId36"/>
    <p:sldId id="283" r:id="rId37"/>
    <p:sldId id="284" r:id="rId38"/>
    <p:sldId id="285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6858000" cy="9144000"/>
  <p:custDataLst>
    <p:tags r:id="rId4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82401" autoAdjust="0"/>
  </p:normalViewPr>
  <p:slideViewPr>
    <p:cSldViewPr>
      <p:cViewPr varScale="1">
        <p:scale>
          <a:sx n="62" d="100"/>
          <a:sy n="62" d="100"/>
        </p:scale>
        <p:origin x="127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«Наблюдатель»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A. </a:t>
            </a:r>
            <a:r>
              <a:rPr lang="ru-RU" dirty="0"/>
              <a:t>Программирование на уровне реализаций, а не интерфейсов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Для каждого нового элемента придется изменять код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реализации (ответы)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из реального мира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Подписка на газету или журнал</a:t>
            </a:r>
          </a:p>
          <a:p>
            <a:pPr lvl="1"/>
            <a:r>
              <a:rPr lang="ru-RU" dirty="0"/>
              <a:t>Издатель выпускает газету</a:t>
            </a:r>
          </a:p>
          <a:p>
            <a:pPr lvl="1"/>
            <a:r>
              <a:rPr lang="ru-RU" dirty="0"/>
              <a:t>Вы оформляете подписку у конкретного издателя</a:t>
            </a:r>
          </a:p>
          <a:p>
            <a:pPr lvl="2"/>
            <a:r>
              <a:rPr lang="ru-RU" dirty="0"/>
              <a:t>При выходе нового номера, экземпляр доставляется вам</a:t>
            </a:r>
          </a:p>
          <a:p>
            <a:pPr lvl="1"/>
            <a:r>
              <a:rPr lang="ru-RU" dirty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/>
              <a:t>Пока газета публикуется, кто угодно может оформить или прекратить подписку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 кто управляет данными</a:t>
            </a:r>
          </a:p>
          <a:p>
            <a:pPr lvl="1"/>
            <a:r>
              <a:rPr lang="ru-RU" dirty="0"/>
              <a:t>Оповещает наблюдателей об изменении данных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" y="2163762"/>
            <a:ext cx="7639049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обладает и управляет состоянием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Человек управляет приборами самостоятельно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10" y="2811024"/>
            <a:ext cx="8793927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20" y="1556793"/>
            <a:ext cx="84850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0" y="1571663"/>
            <a:ext cx="8728951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 – паттерн «Шаблонный метод»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насчёт окон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977"/>
            <a:ext cx="8229600" cy="4005671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наблюдение за курсом валюты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Умный 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26194"/>
            <a:ext cx="8122368" cy="42551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683568" y="572543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6391</TotalTime>
  <Words>2009</Words>
  <Application>Microsoft Office PowerPoint</Application>
  <PresentationFormat>Экран (4:3)</PresentationFormat>
  <Paragraphs>319</Paragraphs>
  <Slides>43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Паттерн «Наблюдатель»</vt:lpstr>
      <vt:lpstr>Пример</vt:lpstr>
      <vt:lpstr>Человек управляет приборами самостоятельно</vt:lpstr>
      <vt:lpstr>А как насчёт окон?</vt:lpstr>
      <vt:lpstr>Умный дом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90</cp:revision>
  <dcterms:created xsi:type="dcterms:W3CDTF">2016-02-02T19:36:42Z</dcterms:created>
  <dcterms:modified xsi:type="dcterms:W3CDTF">2022-09-19T05:31:51Z</dcterms:modified>
</cp:coreProperties>
</file>