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6506-6A4C-4E85-ABD0-AAD61445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1ACF-C900-4730-B51D-878113F9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A1EC-5351-4C42-BCFC-741F1E2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35312-6EF6-4A79-9015-D1C49DD6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0C4A-A05D-428C-B40D-B11B1926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5B55-EA7E-44CE-8AC4-1BFD78C3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D21CC-C495-4E82-B217-2E7723F6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2BA8-6B19-4CCC-871A-90116A08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B12F-9CC3-4CBF-A261-2B950A3B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19DE-2759-497A-8B90-0F98880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3FB4B-4FC1-4830-89E6-AB64A1BCB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33D71-49E0-481F-B9A3-6E6A87D3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9414-4B39-448E-BBEA-99730DDC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69F6-EB0B-4019-9954-3081CF43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800E-975C-414C-86AC-BAF1514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C75-8F48-40D9-A901-51415372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6C16-BB3C-4312-906C-ABC48C3F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CA32-1ABC-4E47-AC25-76E6AC0A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7191-B53C-4F10-AAC5-BFB8BB4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F91-2F4B-4936-BB5F-67F5D3A6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E7F6-D794-400E-9FDA-D5831BC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8A51-3303-4DCD-B37E-A4493A7B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6AB8-2F43-46DF-B7E0-E3D14E81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FE5C-071E-454D-B174-5EA0A6F4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53C4-6382-4014-95D6-24F935D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1ED7-C2B7-4C70-932E-E2329C2E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50EC-0AF6-4D4E-8F22-437ADFBE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AE1E2-9A13-4D66-A9C2-99FB3BF5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1CB3-F3B5-4041-A812-0EE81298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7CB5-E36B-406C-B98E-ECD3B799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61C82-E637-46F2-9B66-B5EE5EFA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9F13-BC47-4F15-83D4-25E93962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64D0-6867-42D3-AF23-83274186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B54DB-6EFB-4F8B-993E-DD6A5414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D4BD-6447-4385-9421-817562136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85F11-1585-4472-9EFB-95EB3340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2A1D8-9A32-49B5-B426-9E958746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555E-9614-41E2-8CC3-9B48F3EC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FC6FE-94C9-4D0D-9A12-99E5D642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0E9C-BD21-480E-8D3E-DFA6576B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F5840-6786-446B-875A-B301EDC8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4A9FE-EA05-47AC-985C-81BF4349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18BF4-DA57-4D8B-B086-F223B15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9446D-B6B3-4ED9-9917-893B0A62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E41A2-2EAB-44A9-B58C-9C138498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2700-CAEC-4747-9365-5106D799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AC9D-59F1-4505-8F01-9B67B585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D032-9444-4E2A-A612-1A5EFDECE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1E79-11E6-4F4C-8EE2-CC14D71E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74C1F-1835-4CBC-ABD0-CAB207B3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A0652-3DA5-45AD-9698-03FA1DFA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DD48D-1755-464C-9EFF-4C21E748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1D10-FDC0-47D2-9693-C2116E37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D144A-F4FB-4B28-A17B-31044CADB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77DEF-1031-44A3-A5D7-64E86447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8EB43-B0FC-405F-81D3-A78B0A06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3106D-03BF-44C7-8FC8-255D631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22A2-622A-4DFD-8AB4-6DF2B342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63787-7D30-4B30-A6BE-13BE2317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C186-FBDC-4715-B69A-CEDF4266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C71B-A584-4F4E-A7CB-6A552EA7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3CA0-EA13-4281-81C5-0C27EAE8C64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8C50-EE52-4B8C-9130-A95EE1EA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C53D-A55D-4C2F-978C-A4A2EA45C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603A-8FE0-4CC1-9332-EF455B0E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4CD344E-200B-4A70-B016-61918C58B032}"/>
              </a:ext>
            </a:extLst>
          </p:cNvPr>
          <p:cNvSpPr/>
          <p:nvPr/>
        </p:nvSpPr>
        <p:spPr>
          <a:xfrm>
            <a:off x="2213717" y="4067611"/>
            <a:ext cx="10430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llout: Down Arrow 42">
            <a:extLst>
              <a:ext uri="{FF2B5EF4-FFF2-40B4-BE49-F238E27FC236}">
                <a16:creationId xmlns:a16="http://schemas.microsoft.com/office/drawing/2014/main" id="{D1FAEFC4-7D0E-4125-9ECB-715D901BD6F8}"/>
              </a:ext>
            </a:extLst>
          </p:cNvPr>
          <p:cNvSpPr/>
          <p:nvPr/>
        </p:nvSpPr>
        <p:spPr>
          <a:xfrm>
            <a:off x="2213718" y="3207032"/>
            <a:ext cx="1109300" cy="63610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7F00B145-06E5-4283-B61B-60B89A8039B3}"/>
              </a:ext>
            </a:extLst>
          </p:cNvPr>
          <p:cNvSpPr/>
          <p:nvPr/>
        </p:nvSpPr>
        <p:spPr>
          <a:xfrm>
            <a:off x="2226365" y="596346"/>
            <a:ext cx="5234608" cy="63610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3E850-31C7-456D-A236-1AF6BE60440A}"/>
              </a:ext>
            </a:extLst>
          </p:cNvPr>
          <p:cNvSpPr txBox="1"/>
          <p:nvPr/>
        </p:nvSpPr>
        <p:spPr>
          <a:xfrm>
            <a:off x="2312503" y="596346"/>
            <a:ext cx="506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Folder (Analytics Tool – Controls “F10”)</a:t>
            </a:r>
          </a:p>
        </p:txBody>
      </p:sp>
      <p:sp>
        <p:nvSpPr>
          <p:cNvPr id="18" name="Callout: Down Arrow 17">
            <a:extLst>
              <a:ext uri="{FF2B5EF4-FFF2-40B4-BE49-F238E27FC236}">
                <a16:creationId xmlns:a16="http://schemas.microsoft.com/office/drawing/2014/main" id="{15898AB3-764F-4DBA-B9DE-EE960D169A42}"/>
              </a:ext>
            </a:extLst>
          </p:cNvPr>
          <p:cNvSpPr/>
          <p:nvPr/>
        </p:nvSpPr>
        <p:spPr>
          <a:xfrm>
            <a:off x="4943060" y="1590260"/>
            <a:ext cx="2517911" cy="63610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073538C3-D71E-4573-A817-12C9E00073C5}"/>
              </a:ext>
            </a:extLst>
          </p:cNvPr>
          <p:cNvSpPr/>
          <p:nvPr/>
        </p:nvSpPr>
        <p:spPr>
          <a:xfrm>
            <a:off x="2206487" y="1590260"/>
            <a:ext cx="2517911" cy="63610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A9C52-374A-4144-89F5-5416C5C349DE}"/>
              </a:ext>
            </a:extLst>
          </p:cNvPr>
          <p:cNvSpPr/>
          <p:nvPr/>
        </p:nvSpPr>
        <p:spPr>
          <a:xfrm>
            <a:off x="5537602" y="1588531"/>
            <a:ext cx="1355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InputLibrary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A2452-0035-49FC-B1A9-77744DD67468}"/>
              </a:ext>
            </a:extLst>
          </p:cNvPr>
          <p:cNvSpPr/>
          <p:nvPr/>
        </p:nvSpPr>
        <p:spPr>
          <a:xfrm>
            <a:off x="3155165" y="1588531"/>
            <a:ext cx="63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E94C0B-09B1-4302-88E0-0C883C4A76C3}"/>
              </a:ext>
            </a:extLst>
          </p:cNvPr>
          <p:cNvSpPr/>
          <p:nvPr/>
        </p:nvSpPr>
        <p:spPr>
          <a:xfrm>
            <a:off x="4943060" y="2399508"/>
            <a:ext cx="25179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B105A-99E7-4D1B-A425-FCFF37F71B02}"/>
              </a:ext>
            </a:extLst>
          </p:cNvPr>
          <p:cNvSpPr txBox="1"/>
          <p:nvPr/>
        </p:nvSpPr>
        <p:spPr>
          <a:xfrm>
            <a:off x="5188223" y="2399508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GeneralSlides.pptx</a:t>
            </a:r>
          </a:p>
        </p:txBody>
      </p:sp>
      <p:sp>
        <p:nvSpPr>
          <p:cNvPr id="23" name="Callout: Down Arrow 22">
            <a:extLst>
              <a:ext uri="{FF2B5EF4-FFF2-40B4-BE49-F238E27FC236}">
                <a16:creationId xmlns:a16="http://schemas.microsoft.com/office/drawing/2014/main" id="{AB856D67-A65F-4BDF-AD78-01F15A818D80}"/>
              </a:ext>
            </a:extLst>
          </p:cNvPr>
          <p:cNvSpPr/>
          <p:nvPr/>
        </p:nvSpPr>
        <p:spPr>
          <a:xfrm>
            <a:off x="2206486" y="2398646"/>
            <a:ext cx="2517911" cy="63610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1509B-5981-4AA8-AD91-F8A5509799BD}"/>
              </a:ext>
            </a:extLst>
          </p:cNvPr>
          <p:cNvSpPr txBox="1"/>
          <p:nvPr/>
        </p:nvSpPr>
        <p:spPr>
          <a:xfrm>
            <a:off x="2637180" y="2399077"/>
            <a:ext cx="1656522" cy="37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(i.e. </a:t>
            </a:r>
            <a:r>
              <a:rPr lang="en-US" b="1" dirty="0"/>
              <a:t>2021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A8D10-8545-4D80-BA0E-3716DAF5EFBF}"/>
              </a:ext>
            </a:extLst>
          </p:cNvPr>
          <p:cNvSpPr txBox="1"/>
          <p:nvPr/>
        </p:nvSpPr>
        <p:spPr>
          <a:xfrm>
            <a:off x="2279980" y="3237527"/>
            <a:ext cx="97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 Hoc</a:t>
            </a:r>
          </a:p>
          <a:p>
            <a:pPr algn="ctr"/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7B465-75F8-465D-A709-05775A4A5B88}"/>
              </a:ext>
            </a:extLst>
          </p:cNvPr>
          <p:cNvCxnSpPr>
            <a:cxnSpLocks/>
          </p:cNvCxnSpPr>
          <p:nvPr/>
        </p:nvCxnSpPr>
        <p:spPr>
          <a:xfrm>
            <a:off x="7898295" y="1773197"/>
            <a:ext cx="45057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FA098D-95FF-4A26-B181-8BFDB64C54B9}"/>
              </a:ext>
            </a:extLst>
          </p:cNvPr>
          <p:cNvCxnSpPr>
            <a:cxnSpLocks/>
          </p:cNvCxnSpPr>
          <p:nvPr/>
        </p:nvCxnSpPr>
        <p:spPr>
          <a:xfrm>
            <a:off x="7868477" y="6219224"/>
            <a:ext cx="4605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EC70E-F5AA-41BB-ADBF-87C30449614F}"/>
              </a:ext>
            </a:extLst>
          </p:cNvPr>
          <p:cNvCxnSpPr>
            <a:cxnSpLocks/>
          </p:cNvCxnSpPr>
          <p:nvPr/>
        </p:nvCxnSpPr>
        <p:spPr>
          <a:xfrm flipH="1">
            <a:off x="8328990" y="1771684"/>
            <a:ext cx="19880" cy="44475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528051-94E0-4223-A420-F8E8C5B89A50}"/>
              </a:ext>
            </a:extLst>
          </p:cNvPr>
          <p:cNvSpPr txBox="1"/>
          <p:nvPr/>
        </p:nvSpPr>
        <p:spPr>
          <a:xfrm>
            <a:off x="8574155" y="1960537"/>
            <a:ext cx="192366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Required Folder Paths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Bold</a:t>
            </a:r>
            <a:r>
              <a:rPr lang="en-US" dirty="0"/>
              <a:t> words must be named </a:t>
            </a:r>
            <a:r>
              <a:rPr lang="en-US" i="1" dirty="0"/>
              <a:t>exactly</a:t>
            </a:r>
            <a:r>
              <a:rPr lang="en-US" dirty="0"/>
              <a:t> how they appear here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Folder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File</a:t>
            </a:r>
          </a:p>
          <a:p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328BFB-641A-43DE-9CD7-4EDB1F2B5382}"/>
              </a:ext>
            </a:extLst>
          </p:cNvPr>
          <p:cNvSpPr/>
          <p:nvPr/>
        </p:nvSpPr>
        <p:spPr>
          <a:xfrm>
            <a:off x="8759683" y="4622641"/>
            <a:ext cx="370114" cy="3483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2FBA0E-D278-479B-84E6-4C7134A136A2}"/>
              </a:ext>
            </a:extLst>
          </p:cNvPr>
          <p:cNvSpPr/>
          <p:nvPr/>
        </p:nvSpPr>
        <p:spPr>
          <a:xfrm>
            <a:off x="8762049" y="5196178"/>
            <a:ext cx="370114" cy="3483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llout: Down Arrow 43">
            <a:extLst>
              <a:ext uri="{FF2B5EF4-FFF2-40B4-BE49-F238E27FC236}">
                <a16:creationId xmlns:a16="http://schemas.microsoft.com/office/drawing/2014/main" id="{A8DE1725-AAA3-4535-BFF9-2961F7EA6FC6}"/>
              </a:ext>
            </a:extLst>
          </p:cNvPr>
          <p:cNvSpPr/>
          <p:nvPr/>
        </p:nvSpPr>
        <p:spPr>
          <a:xfrm>
            <a:off x="3570125" y="3207032"/>
            <a:ext cx="1109300" cy="63610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82F7D7-430D-460B-B5FF-6B01B58CE944}"/>
              </a:ext>
            </a:extLst>
          </p:cNvPr>
          <p:cNvSpPr txBox="1"/>
          <p:nvPr/>
        </p:nvSpPr>
        <p:spPr>
          <a:xfrm>
            <a:off x="3636387" y="3215863"/>
            <a:ext cx="97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Swings</a:t>
            </a:r>
          </a:p>
          <a:p>
            <a:pPr algn="ctr"/>
            <a:endParaRPr lang="en-US" b="1" dirty="0"/>
          </a:p>
        </p:txBody>
      </p:sp>
      <p:sp>
        <p:nvSpPr>
          <p:cNvPr id="48" name="Callout: Down Arrow 47">
            <a:extLst>
              <a:ext uri="{FF2B5EF4-FFF2-40B4-BE49-F238E27FC236}">
                <a16:creationId xmlns:a16="http://schemas.microsoft.com/office/drawing/2014/main" id="{A4074900-3B9E-4FA6-9E9A-A71D53E0EA36}"/>
              </a:ext>
            </a:extLst>
          </p:cNvPr>
          <p:cNvSpPr/>
          <p:nvPr/>
        </p:nvSpPr>
        <p:spPr>
          <a:xfrm>
            <a:off x="3570125" y="4015418"/>
            <a:ext cx="1109300" cy="1477328"/>
          </a:xfrm>
          <a:prstGeom prst="downArrowCallout">
            <a:avLst>
              <a:gd name="adj1" fmla="val 18598"/>
              <a:gd name="adj2" fmla="val 17798"/>
              <a:gd name="adj3" fmla="val 18599"/>
              <a:gd name="adj4" fmla="val 8173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BA46C-9D05-4231-81A7-96AF0C087BF6}"/>
              </a:ext>
            </a:extLst>
          </p:cNvPr>
          <p:cNvSpPr txBox="1"/>
          <p:nvPr/>
        </p:nvSpPr>
        <p:spPr>
          <a:xfrm>
            <a:off x="3636387" y="4015418"/>
            <a:ext cx="976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Q1</a:t>
            </a:r>
          </a:p>
          <a:p>
            <a:pPr algn="ctr"/>
            <a:r>
              <a:rPr lang="en-US" b="1" dirty="0"/>
              <a:t>Q2</a:t>
            </a:r>
          </a:p>
          <a:p>
            <a:pPr algn="ctr"/>
            <a:r>
              <a:rPr lang="en-US" b="1" dirty="0"/>
              <a:t>Q3</a:t>
            </a:r>
          </a:p>
          <a:p>
            <a:pPr algn="ctr"/>
            <a:r>
              <a:rPr lang="en-US" b="1" dirty="0"/>
              <a:t>Q4</a:t>
            </a:r>
          </a:p>
          <a:p>
            <a:pPr algn="ctr"/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F3F287-80D9-4B96-98D5-61DCC3B5A73F}"/>
              </a:ext>
            </a:extLst>
          </p:cNvPr>
          <p:cNvSpPr txBox="1"/>
          <p:nvPr/>
        </p:nvSpPr>
        <p:spPr>
          <a:xfrm>
            <a:off x="2399896" y="4067611"/>
            <a:ext cx="7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794A9-F8EE-44BD-9A2A-850738508478}"/>
              </a:ext>
            </a:extLst>
          </p:cNvPr>
          <p:cNvSpPr/>
          <p:nvPr/>
        </p:nvSpPr>
        <p:spPr>
          <a:xfrm>
            <a:off x="3570125" y="5717219"/>
            <a:ext cx="1109300" cy="64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1FB331-280E-4C64-9013-5345D5835F47}"/>
              </a:ext>
            </a:extLst>
          </p:cNvPr>
          <p:cNvSpPr txBox="1"/>
          <p:nvPr/>
        </p:nvSpPr>
        <p:spPr>
          <a:xfrm>
            <a:off x="3490672" y="5748866"/>
            <a:ext cx="126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Excel</a:t>
            </a:r>
          </a:p>
          <a:p>
            <a:pPr algn="ctr"/>
            <a:r>
              <a:rPr lang="en-US" sz="1600" b="1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94925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2110FF-7C1A-454F-A64A-C6F21525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20" y="1120806"/>
            <a:ext cx="8998044" cy="46163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345906-7F2B-45CC-8983-9D675819920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3540333"/>
              </p:ext>
            </p:extLst>
          </p:nvPr>
        </p:nvGraphicFramePr>
        <p:xfrm>
          <a:off x="514904" y="2743200"/>
          <a:ext cx="2062218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369">
                  <a:extLst>
                    <a:ext uri="{9D8B030D-6E8A-4147-A177-3AD203B41FA5}">
                      <a16:colId xmlns:a16="http://schemas.microsoft.com/office/drawing/2014/main" val="4083201716"/>
                    </a:ext>
                  </a:extLst>
                </a:gridCol>
                <a:gridCol w="1572849">
                  <a:extLst>
                    <a:ext uri="{9D8B030D-6E8A-4147-A177-3AD203B41FA5}">
                      <a16:colId xmlns:a16="http://schemas.microsoft.com/office/drawing/2014/main" val="1444743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Worksheets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50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04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Function/Sub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Immediate Window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04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Start/Stop/Reset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9352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7620755-44E4-4BF2-9679-F9FF53B51D6A}"/>
              </a:ext>
            </a:extLst>
          </p:cNvPr>
          <p:cNvSpPr/>
          <p:nvPr/>
        </p:nvSpPr>
        <p:spPr>
          <a:xfrm>
            <a:off x="2744153" y="1713390"/>
            <a:ext cx="1410595" cy="114563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9841E-EAB7-4B15-9ADB-5E75E3853E42}"/>
              </a:ext>
            </a:extLst>
          </p:cNvPr>
          <p:cNvSpPr/>
          <p:nvPr/>
        </p:nvSpPr>
        <p:spPr>
          <a:xfrm>
            <a:off x="2744153" y="2902998"/>
            <a:ext cx="1410596" cy="3817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8084-251A-4402-BD70-7C828703D1EB}"/>
              </a:ext>
            </a:extLst>
          </p:cNvPr>
          <p:cNvSpPr/>
          <p:nvPr/>
        </p:nvSpPr>
        <p:spPr>
          <a:xfrm>
            <a:off x="4321779" y="1553591"/>
            <a:ext cx="3099952" cy="1961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22E5AC-E97C-4DC0-BB0E-93533A2D81FC}"/>
              </a:ext>
            </a:extLst>
          </p:cNvPr>
          <p:cNvSpPr/>
          <p:nvPr/>
        </p:nvSpPr>
        <p:spPr>
          <a:xfrm>
            <a:off x="4154748" y="4358935"/>
            <a:ext cx="2752078" cy="13782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62F81-6B12-4455-9FCB-58244E894FE1}"/>
              </a:ext>
            </a:extLst>
          </p:cNvPr>
          <p:cNvSpPr/>
          <p:nvPr/>
        </p:nvSpPr>
        <p:spPr>
          <a:xfrm>
            <a:off x="3996430" y="1257300"/>
            <a:ext cx="504547" cy="180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515B7-6D07-4DAD-8D15-666712A35F41}"/>
              </a:ext>
            </a:extLst>
          </p:cNvPr>
          <p:cNvSpPr/>
          <p:nvPr/>
        </p:nvSpPr>
        <p:spPr>
          <a:xfrm>
            <a:off x="469463" y="2685812"/>
            <a:ext cx="1965385" cy="148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6EE5E-BF9B-4D42-8808-3D48CA96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02" y="70612"/>
            <a:ext cx="2217305" cy="9736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F6CD82-6381-4EB9-B328-A1E8F297C86B}"/>
              </a:ext>
            </a:extLst>
          </p:cNvPr>
          <p:cNvCxnSpPr/>
          <p:nvPr/>
        </p:nvCxnSpPr>
        <p:spPr>
          <a:xfrm>
            <a:off x="3746377" y="608165"/>
            <a:ext cx="745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B7A2F-5AB5-4484-87A7-79A91C1A6D96}"/>
              </a:ext>
            </a:extLst>
          </p:cNvPr>
          <p:cNvSpPr txBox="1"/>
          <p:nvPr/>
        </p:nvSpPr>
        <p:spPr>
          <a:xfrm>
            <a:off x="4618157" y="420394"/>
            <a:ext cx="101147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6387D-364F-4D59-9E4F-11653BF8865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23896" y="789726"/>
            <a:ext cx="0" cy="40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0326CE-75A5-4C94-98F0-58A4CF9B6E93}"/>
              </a:ext>
            </a:extLst>
          </p:cNvPr>
          <p:cNvSpPr txBox="1"/>
          <p:nvPr/>
        </p:nvSpPr>
        <p:spPr>
          <a:xfrm>
            <a:off x="4551287" y="1340618"/>
            <a:ext cx="11452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4DD399-B0F2-4B21-A21A-1D5789731AF6}"/>
              </a:ext>
            </a:extLst>
          </p:cNvPr>
          <p:cNvCxnSpPr>
            <a:cxnSpLocks/>
          </p:cNvCxnSpPr>
          <p:nvPr/>
        </p:nvCxnSpPr>
        <p:spPr>
          <a:xfrm rot="5400000">
            <a:off x="4233280" y="2027957"/>
            <a:ext cx="636020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5ADB70-3FCC-45AE-AEF4-17588BCFD293}"/>
              </a:ext>
            </a:extLst>
          </p:cNvPr>
          <p:cNvSpPr txBox="1"/>
          <p:nvPr/>
        </p:nvSpPr>
        <p:spPr>
          <a:xfrm>
            <a:off x="5757125" y="1450240"/>
            <a:ext cx="511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Fast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E0EF48-CEDE-4E03-A916-EA4277CF5EE7}"/>
              </a:ext>
            </a:extLst>
          </p:cNvPr>
          <p:cNvSpPr txBox="1"/>
          <p:nvPr/>
        </p:nvSpPr>
        <p:spPr>
          <a:xfrm>
            <a:off x="4538551" y="1888644"/>
            <a:ext cx="576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Direct</a:t>
            </a:r>
            <a:endParaRPr lang="en-US" dirty="0"/>
          </a:p>
        </p:txBody>
      </p:sp>
      <p:cxnSp>
        <p:nvCxnSpPr>
          <p:cNvPr id="33" name="Straight Arrow Connector 11">
            <a:extLst>
              <a:ext uri="{FF2B5EF4-FFF2-40B4-BE49-F238E27FC236}">
                <a16:creationId xmlns:a16="http://schemas.microsoft.com/office/drawing/2014/main" id="{5B7D3831-8DE6-4628-9F7B-B32A81BD4714}"/>
              </a:ext>
            </a:extLst>
          </p:cNvPr>
          <p:cNvCxnSpPr>
            <a:cxnSpLocks/>
          </p:cNvCxnSpPr>
          <p:nvPr/>
        </p:nvCxnSpPr>
        <p:spPr>
          <a:xfrm>
            <a:off x="5696505" y="1709949"/>
            <a:ext cx="633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DE758E-CB12-4041-9F18-3D938CFB256E}"/>
              </a:ext>
            </a:extLst>
          </p:cNvPr>
          <p:cNvSpPr txBox="1"/>
          <p:nvPr/>
        </p:nvSpPr>
        <p:spPr>
          <a:xfrm>
            <a:off x="6711514" y="1525284"/>
            <a:ext cx="44300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Local_Folder_Create_Copy_Delete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D1CED-741A-4763-AB3F-72F4DDDB3DCD}"/>
              </a:ext>
            </a:extLst>
          </p:cNvPr>
          <p:cNvSpPr txBox="1"/>
          <p:nvPr/>
        </p:nvSpPr>
        <p:spPr>
          <a:xfrm>
            <a:off x="3629837" y="2442402"/>
            <a:ext cx="18429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Quantity</a:t>
            </a:r>
          </a:p>
        </p:txBody>
      </p:sp>
      <p:cxnSp>
        <p:nvCxnSpPr>
          <p:cNvPr id="39" name="Straight Arrow Connector 11">
            <a:extLst>
              <a:ext uri="{FF2B5EF4-FFF2-40B4-BE49-F238E27FC236}">
                <a16:creationId xmlns:a16="http://schemas.microsoft.com/office/drawing/2014/main" id="{05A2143E-4AF6-421D-8288-C2D4BED3B9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66302" y="1894616"/>
            <a:ext cx="1269505" cy="735438"/>
          </a:xfrm>
          <a:prstGeom prst="bentConnector3">
            <a:avLst>
              <a:gd name="adj1" fmla="val 10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">
            <a:extLst>
              <a:ext uri="{FF2B5EF4-FFF2-40B4-BE49-F238E27FC236}">
                <a16:creationId xmlns:a16="http://schemas.microsoft.com/office/drawing/2014/main" id="{394B0AD0-D748-4E5B-9EA8-C6721E4B5AE9}"/>
              </a:ext>
            </a:extLst>
          </p:cNvPr>
          <p:cNvCxnSpPr>
            <a:cxnSpLocks/>
          </p:cNvCxnSpPr>
          <p:nvPr/>
        </p:nvCxnSpPr>
        <p:spPr>
          <a:xfrm flipH="1">
            <a:off x="2769833" y="2627068"/>
            <a:ext cx="860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F79EC3-6B2E-434B-9DB2-F4918AF9F5CC}"/>
              </a:ext>
            </a:extLst>
          </p:cNvPr>
          <p:cNvSpPr txBox="1"/>
          <p:nvPr/>
        </p:nvSpPr>
        <p:spPr>
          <a:xfrm>
            <a:off x="2911600" y="2345970"/>
            <a:ext cx="576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cxnSp>
        <p:nvCxnSpPr>
          <p:cNvPr id="52" name="Straight Arrow Connector 11">
            <a:extLst>
              <a:ext uri="{FF2B5EF4-FFF2-40B4-BE49-F238E27FC236}">
                <a16:creationId xmlns:a16="http://schemas.microsoft.com/office/drawing/2014/main" id="{1E3CEDA5-234E-4CB1-862C-F9972F92F2E4}"/>
              </a:ext>
            </a:extLst>
          </p:cNvPr>
          <p:cNvCxnSpPr>
            <a:cxnSpLocks/>
          </p:cNvCxnSpPr>
          <p:nvPr/>
        </p:nvCxnSpPr>
        <p:spPr>
          <a:xfrm>
            <a:off x="4551287" y="2807608"/>
            <a:ext cx="0" cy="386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4F6F58-05FC-47E8-9B65-C774F67D3741}"/>
              </a:ext>
            </a:extLst>
          </p:cNvPr>
          <p:cNvSpPr txBox="1"/>
          <p:nvPr/>
        </p:nvSpPr>
        <p:spPr>
          <a:xfrm>
            <a:off x="4551287" y="2850563"/>
            <a:ext cx="71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Selected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746605-2E17-4002-ADAD-F552C6BA1775}"/>
              </a:ext>
            </a:extLst>
          </p:cNvPr>
          <p:cNvSpPr txBox="1"/>
          <p:nvPr/>
        </p:nvSpPr>
        <p:spPr>
          <a:xfrm>
            <a:off x="390605" y="2440339"/>
            <a:ext cx="223746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Data_Validation_Loop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DC2F6B-2C73-47CB-86C3-52707288116C}"/>
              </a:ext>
            </a:extLst>
          </p:cNvPr>
          <p:cNvSpPr txBox="1"/>
          <p:nvPr/>
        </p:nvSpPr>
        <p:spPr>
          <a:xfrm>
            <a:off x="3432617" y="3280344"/>
            <a:ext cx="223746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Single_DMA_Loop</a:t>
            </a:r>
          </a:p>
        </p:txBody>
      </p:sp>
      <p:cxnSp>
        <p:nvCxnSpPr>
          <p:cNvPr id="58" name="Straight Arrow Connector 11">
            <a:extLst>
              <a:ext uri="{FF2B5EF4-FFF2-40B4-BE49-F238E27FC236}">
                <a16:creationId xmlns:a16="http://schemas.microsoft.com/office/drawing/2014/main" id="{A2D50DF2-D656-441C-B6FC-36244DE7A131}"/>
              </a:ext>
            </a:extLst>
          </p:cNvPr>
          <p:cNvCxnSpPr>
            <a:cxnSpLocks/>
          </p:cNvCxnSpPr>
          <p:nvPr/>
        </p:nvCxnSpPr>
        <p:spPr>
          <a:xfrm>
            <a:off x="1993316" y="2807607"/>
            <a:ext cx="1345736" cy="763481"/>
          </a:xfrm>
          <a:prstGeom prst="bentConnector3">
            <a:avLst>
              <a:gd name="adj1" fmla="val 25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1">
            <a:extLst>
              <a:ext uri="{FF2B5EF4-FFF2-40B4-BE49-F238E27FC236}">
                <a16:creationId xmlns:a16="http://schemas.microsoft.com/office/drawing/2014/main" id="{EA442B6A-9182-4B4A-80B7-6118388D1DFF}"/>
              </a:ext>
            </a:extLst>
          </p:cNvPr>
          <p:cNvCxnSpPr>
            <a:cxnSpLocks/>
          </p:cNvCxnSpPr>
          <p:nvPr/>
        </p:nvCxnSpPr>
        <p:spPr>
          <a:xfrm rot="10800000">
            <a:off x="2188829" y="2883157"/>
            <a:ext cx="1243788" cy="510598"/>
          </a:xfrm>
          <a:prstGeom prst="bentConnector3">
            <a:avLst>
              <a:gd name="adj1" fmla="val 99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1">
            <a:extLst>
              <a:ext uri="{FF2B5EF4-FFF2-40B4-BE49-F238E27FC236}">
                <a16:creationId xmlns:a16="http://schemas.microsoft.com/office/drawing/2014/main" id="{CAEA3A5B-3233-4655-8276-CFAF8BE2BC07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551348" y="3649676"/>
            <a:ext cx="0" cy="42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996F2C2-FF38-4BB5-B6AF-EE933EAF554E}"/>
              </a:ext>
            </a:extLst>
          </p:cNvPr>
          <p:cNvSpPr txBox="1"/>
          <p:nvPr/>
        </p:nvSpPr>
        <p:spPr>
          <a:xfrm>
            <a:off x="3932196" y="4180206"/>
            <a:ext cx="121731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6" name="Straight Arrow Connector 11">
            <a:extLst>
              <a:ext uri="{FF2B5EF4-FFF2-40B4-BE49-F238E27FC236}">
                <a16:creationId xmlns:a16="http://schemas.microsoft.com/office/drawing/2014/main" id="{02FD99F6-FBC2-4349-A456-3FF2BD6283A9}"/>
              </a:ext>
            </a:extLst>
          </p:cNvPr>
          <p:cNvCxnSpPr>
            <a:cxnSpLocks/>
          </p:cNvCxnSpPr>
          <p:nvPr/>
        </p:nvCxnSpPr>
        <p:spPr>
          <a:xfrm>
            <a:off x="5149506" y="4361886"/>
            <a:ext cx="546999" cy="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1">
            <a:extLst>
              <a:ext uri="{FF2B5EF4-FFF2-40B4-BE49-F238E27FC236}">
                <a16:creationId xmlns:a16="http://schemas.microsoft.com/office/drawing/2014/main" id="{606B5A25-69A8-4D97-B13C-C571C9EBAB23}"/>
              </a:ext>
            </a:extLst>
          </p:cNvPr>
          <p:cNvCxnSpPr>
            <a:cxnSpLocks/>
          </p:cNvCxnSpPr>
          <p:nvPr/>
        </p:nvCxnSpPr>
        <p:spPr>
          <a:xfrm>
            <a:off x="4554231" y="4549538"/>
            <a:ext cx="0" cy="54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612ECD-E845-4DBF-B3A0-D59650E030C1}"/>
              </a:ext>
            </a:extLst>
          </p:cNvPr>
          <p:cNvSpPr txBox="1"/>
          <p:nvPr/>
        </p:nvSpPr>
        <p:spPr>
          <a:xfrm>
            <a:off x="5839840" y="4180206"/>
            <a:ext cx="14013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Excel_Open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51C4EA-AF69-486D-9255-90A6E5E6412E}"/>
              </a:ext>
            </a:extLst>
          </p:cNvPr>
          <p:cNvSpPr txBox="1"/>
          <p:nvPr/>
        </p:nvSpPr>
        <p:spPr>
          <a:xfrm>
            <a:off x="5120749" y="4084887"/>
            <a:ext cx="71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Excel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280AB1-CAFE-419E-AE6F-3F741AC0D981}"/>
              </a:ext>
            </a:extLst>
          </p:cNvPr>
          <p:cNvSpPr txBox="1"/>
          <p:nvPr/>
        </p:nvSpPr>
        <p:spPr>
          <a:xfrm>
            <a:off x="3598025" y="5164953"/>
            <a:ext cx="190652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PowerPoint_Open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1699EF-397A-41AD-A318-451AEBDC7733}"/>
              </a:ext>
            </a:extLst>
          </p:cNvPr>
          <p:cNvSpPr txBox="1"/>
          <p:nvPr/>
        </p:nvSpPr>
        <p:spPr>
          <a:xfrm>
            <a:off x="4551229" y="4654135"/>
            <a:ext cx="93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PowerPoint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778378-9BC7-4513-B477-1440BF240366}"/>
              </a:ext>
            </a:extLst>
          </p:cNvPr>
          <p:cNvSpPr txBox="1"/>
          <p:nvPr/>
        </p:nvSpPr>
        <p:spPr>
          <a:xfrm>
            <a:off x="5839839" y="5164953"/>
            <a:ext cx="14013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Charts_Loop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EEE6AD-9E0F-480C-A78D-F71E1C23716D}"/>
              </a:ext>
            </a:extLst>
          </p:cNvPr>
          <p:cNvSpPr txBox="1"/>
          <p:nvPr/>
        </p:nvSpPr>
        <p:spPr>
          <a:xfrm>
            <a:off x="9135128" y="3084183"/>
            <a:ext cx="2459103" cy="8309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Operations Complete</a:t>
            </a:r>
          </a:p>
        </p:txBody>
      </p:sp>
      <p:cxnSp>
        <p:nvCxnSpPr>
          <p:cNvPr id="87" name="Straight Arrow Connector 11">
            <a:extLst>
              <a:ext uri="{FF2B5EF4-FFF2-40B4-BE49-F238E27FC236}">
                <a16:creationId xmlns:a16="http://schemas.microsoft.com/office/drawing/2014/main" id="{4D11081A-DB88-4EED-BF3B-6480B9C56D5F}"/>
              </a:ext>
            </a:extLst>
          </p:cNvPr>
          <p:cNvCxnSpPr>
            <a:cxnSpLocks/>
          </p:cNvCxnSpPr>
          <p:nvPr/>
        </p:nvCxnSpPr>
        <p:spPr>
          <a:xfrm>
            <a:off x="5555293" y="5342895"/>
            <a:ext cx="201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">
            <a:extLst>
              <a:ext uri="{FF2B5EF4-FFF2-40B4-BE49-F238E27FC236}">
                <a16:creationId xmlns:a16="http://schemas.microsoft.com/office/drawing/2014/main" id="{C3330227-2892-41FF-BE14-61FE9E21513E}"/>
              </a:ext>
            </a:extLst>
          </p:cNvPr>
          <p:cNvCxnSpPr>
            <a:cxnSpLocks/>
          </p:cNvCxnSpPr>
          <p:nvPr/>
        </p:nvCxnSpPr>
        <p:spPr>
          <a:xfrm>
            <a:off x="6538861" y="4673321"/>
            <a:ext cx="1668" cy="41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7F31FD-3EE8-4AEF-B5FD-590899A706D5}"/>
              </a:ext>
            </a:extLst>
          </p:cNvPr>
          <p:cNvSpPr txBox="1"/>
          <p:nvPr/>
        </p:nvSpPr>
        <p:spPr>
          <a:xfrm>
            <a:off x="5338707" y="5965034"/>
            <a:ext cx="240030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Current_Chart_Loop</a:t>
            </a:r>
          </a:p>
        </p:txBody>
      </p:sp>
      <p:cxnSp>
        <p:nvCxnSpPr>
          <p:cNvPr id="93" name="Straight Arrow Connector 11">
            <a:extLst>
              <a:ext uri="{FF2B5EF4-FFF2-40B4-BE49-F238E27FC236}">
                <a16:creationId xmlns:a16="http://schemas.microsoft.com/office/drawing/2014/main" id="{4AD362B7-B02A-435C-B033-B16700E06F9B}"/>
              </a:ext>
            </a:extLst>
          </p:cNvPr>
          <p:cNvCxnSpPr>
            <a:cxnSpLocks/>
          </p:cNvCxnSpPr>
          <p:nvPr/>
        </p:nvCxnSpPr>
        <p:spPr>
          <a:xfrm>
            <a:off x="6423344" y="5606251"/>
            <a:ext cx="0" cy="289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86FC936-6CC8-4A75-AB94-E8AAA427FB4D}"/>
              </a:ext>
            </a:extLst>
          </p:cNvPr>
          <p:cNvSpPr txBox="1"/>
          <p:nvPr/>
        </p:nvSpPr>
        <p:spPr>
          <a:xfrm>
            <a:off x="7981893" y="5965695"/>
            <a:ext cx="121731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96" name="Straight Arrow Connector 11">
            <a:extLst>
              <a:ext uri="{FF2B5EF4-FFF2-40B4-BE49-F238E27FC236}">
                <a16:creationId xmlns:a16="http://schemas.microsoft.com/office/drawing/2014/main" id="{E7A8A017-DBDA-4E38-97E2-B45F8DD1F96C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7739015" y="6149700"/>
            <a:ext cx="242878" cy="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3B4F84-3BD3-4AA9-BCD9-D75FEA05463E}"/>
              </a:ext>
            </a:extLst>
          </p:cNvPr>
          <p:cNvSpPr txBox="1"/>
          <p:nvPr/>
        </p:nvSpPr>
        <p:spPr>
          <a:xfrm>
            <a:off x="8809328" y="6342237"/>
            <a:ext cx="93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PowerPoint</a:t>
            </a:r>
            <a:endParaRPr lang="en-US" dirty="0"/>
          </a:p>
        </p:txBody>
      </p:sp>
      <p:cxnSp>
        <p:nvCxnSpPr>
          <p:cNvPr id="100" name="Straight Arrow Connector 11">
            <a:extLst>
              <a:ext uri="{FF2B5EF4-FFF2-40B4-BE49-F238E27FC236}">
                <a16:creationId xmlns:a16="http://schemas.microsoft.com/office/drawing/2014/main" id="{DDEA24AA-4669-4334-9CC2-C20F4AF7327C}"/>
              </a:ext>
            </a:extLst>
          </p:cNvPr>
          <p:cNvCxnSpPr>
            <a:cxnSpLocks/>
          </p:cNvCxnSpPr>
          <p:nvPr/>
        </p:nvCxnSpPr>
        <p:spPr>
          <a:xfrm>
            <a:off x="9199203" y="6196527"/>
            <a:ext cx="580151" cy="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AAC98DB-CA58-4A51-BC4E-C2E9D338C438}"/>
              </a:ext>
            </a:extLst>
          </p:cNvPr>
          <p:cNvSpPr txBox="1"/>
          <p:nvPr/>
        </p:nvSpPr>
        <p:spPr>
          <a:xfrm>
            <a:off x="9203598" y="5919528"/>
            <a:ext cx="71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Excel</a:t>
            </a:r>
            <a:endParaRPr lang="en-US" dirty="0"/>
          </a:p>
        </p:txBody>
      </p:sp>
      <p:cxnSp>
        <p:nvCxnSpPr>
          <p:cNvPr id="102" name="Straight Arrow Connector 11">
            <a:extLst>
              <a:ext uri="{FF2B5EF4-FFF2-40B4-BE49-F238E27FC236}">
                <a16:creationId xmlns:a16="http://schemas.microsoft.com/office/drawing/2014/main" id="{85104D28-15D9-4EBE-AD9F-BCEEDC7A6B1B}"/>
              </a:ext>
            </a:extLst>
          </p:cNvPr>
          <p:cNvCxnSpPr>
            <a:cxnSpLocks/>
          </p:cNvCxnSpPr>
          <p:nvPr/>
        </p:nvCxnSpPr>
        <p:spPr>
          <a:xfrm>
            <a:off x="8772314" y="6337986"/>
            <a:ext cx="1007040" cy="252294"/>
          </a:xfrm>
          <a:prstGeom prst="bentConnector3">
            <a:avLst>
              <a:gd name="adj1" fmla="val -2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3EDF9A-FB44-46B3-A68A-98C428884E7B}"/>
              </a:ext>
            </a:extLst>
          </p:cNvPr>
          <p:cNvSpPr txBox="1"/>
          <p:nvPr/>
        </p:nvSpPr>
        <p:spPr>
          <a:xfrm>
            <a:off x="9878302" y="5965034"/>
            <a:ext cx="14013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Excel_Save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5C614F-1AFC-4B04-BC64-BCC8EBD5BE75}"/>
              </a:ext>
            </a:extLst>
          </p:cNvPr>
          <p:cNvSpPr txBox="1"/>
          <p:nvPr/>
        </p:nvSpPr>
        <p:spPr>
          <a:xfrm>
            <a:off x="9878302" y="6366634"/>
            <a:ext cx="190652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PowerPoint_Save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9C65CC-210C-4B79-B172-A0AB21AEC94F}"/>
              </a:ext>
            </a:extLst>
          </p:cNvPr>
          <p:cNvCxnSpPr>
            <a:cxnSpLocks/>
          </p:cNvCxnSpPr>
          <p:nvPr/>
        </p:nvCxnSpPr>
        <p:spPr>
          <a:xfrm flipH="1">
            <a:off x="10438661" y="2094532"/>
            <a:ext cx="12247" cy="91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C885F92-5EEA-404F-A830-1B17A5BAB6C4}"/>
              </a:ext>
            </a:extLst>
          </p:cNvPr>
          <p:cNvSpPr txBox="1"/>
          <p:nvPr/>
        </p:nvSpPr>
        <p:spPr>
          <a:xfrm>
            <a:off x="9878302" y="5244710"/>
            <a:ext cx="11452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Type</a:t>
            </a:r>
          </a:p>
        </p:txBody>
      </p:sp>
      <p:cxnSp>
        <p:nvCxnSpPr>
          <p:cNvPr id="111" name="Straight Arrow Connector 11">
            <a:extLst>
              <a:ext uri="{FF2B5EF4-FFF2-40B4-BE49-F238E27FC236}">
                <a16:creationId xmlns:a16="http://schemas.microsoft.com/office/drawing/2014/main" id="{3BBABE70-3CEC-46D6-B581-DDA749A14A4E}"/>
              </a:ext>
            </a:extLst>
          </p:cNvPr>
          <p:cNvCxnSpPr>
            <a:cxnSpLocks/>
            <a:endCxn id="110" idx="2"/>
          </p:cNvCxnSpPr>
          <p:nvPr/>
        </p:nvCxnSpPr>
        <p:spPr>
          <a:xfrm flipH="1" flipV="1">
            <a:off x="10450911" y="5614042"/>
            <a:ext cx="7462" cy="350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567ADB9-852C-499F-B037-632D17742D83}"/>
              </a:ext>
            </a:extLst>
          </p:cNvPr>
          <p:cNvCxnSpPr/>
          <p:nvPr/>
        </p:nvCxnSpPr>
        <p:spPr>
          <a:xfrm flipV="1">
            <a:off x="11594231" y="5789538"/>
            <a:ext cx="0" cy="577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B46E99-50BC-4846-AF1A-02E6810FFC7B}"/>
              </a:ext>
            </a:extLst>
          </p:cNvPr>
          <p:cNvCxnSpPr/>
          <p:nvPr/>
        </p:nvCxnSpPr>
        <p:spPr>
          <a:xfrm flipH="1">
            <a:off x="10458373" y="5789538"/>
            <a:ext cx="1135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1">
            <a:extLst>
              <a:ext uri="{FF2B5EF4-FFF2-40B4-BE49-F238E27FC236}">
                <a16:creationId xmlns:a16="http://schemas.microsoft.com/office/drawing/2014/main" id="{C76DA1C8-A5DA-4F7B-9FF1-699DE296D1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35047" y="4639922"/>
            <a:ext cx="123172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49B73B1-74D4-4B9A-B4D2-3B18C3785DB6}"/>
              </a:ext>
            </a:extLst>
          </p:cNvPr>
          <p:cNvSpPr txBox="1"/>
          <p:nvPr/>
        </p:nvSpPr>
        <p:spPr>
          <a:xfrm>
            <a:off x="10465078" y="4530797"/>
            <a:ext cx="576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Direct</a:t>
            </a:r>
            <a:endParaRPr lang="en-US" dirty="0"/>
          </a:p>
        </p:txBody>
      </p:sp>
      <p:cxnSp>
        <p:nvCxnSpPr>
          <p:cNvPr id="124" name="Straight Arrow Connector 11">
            <a:extLst>
              <a:ext uri="{FF2B5EF4-FFF2-40B4-BE49-F238E27FC236}">
                <a16:creationId xmlns:a16="http://schemas.microsoft.com/office/drawing/2014/main" id="{7BDAF9B3-5249-44FD-A3AE-56B59F678438}"/>
              </a:ext>
            </a:extLst>
          </p:cNvPr>
          <p:cNvCxnSpPr>
            <a:cxnSpLocks/>
            <a:stCxn id="110" idx="1"/>
            <a:endCxn id="130" idx="2"/>
          </p:cNvCxnSpPr>
          <p:nvPr/>
        </p:nvCxnSpPr>
        <p:spPr>
          <a:xfrm rot="10800000">
            <a:off x="8102262" y="2132566"/>
            <a:ext cx="1776040" cy="32968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5487E-1F18-4E9E-BF40-8A6CE8E57B0E}"/>
              </a:ext>
            </a:extLst>
          </p:cNvPr>
          <p:cNvSpPr txBox="1"/>
          <p:nvPr/>
        </p:nvSpPr>
        <p:spPr>
          <a:xfrm>
            <a:off x="8699363" y="5152377"/>
            <a:ext cx="576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Fast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B7BBD0-1EF3-4C5C-B68E-59D5FD16B5D3}"/>
              </a:ext>
            </a:extLst>
          </p:cNvPr>
          <p:cNvSpPr txBox="1"/>
          <p:nvPr/>
        </p:nvSpPr>
        <p:spPr>
          <a:xfrm rot="16200000">
            <a:off x="6208085" y="1555878"/>
            <a:ext cx="70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[Create]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97C4F6-F073-4AE0-A4FE-2DB620419702}"/>
              </a:ext>
            </a:extLst>
          </p:cNvPr>
          <p:cNvSpPr txBox="1"/>
          <p:nvPr/>
        </p:nvSpPr>
        <p:spPr>
          <a:xfrm>
            <a:off x="7723909" y="1855566"/>
            <a:ext cx="75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[Copy]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00C658-1514-44D9-BB4D-164FF939D0EC}"/>
              </a:ext>
            </a:extLst>
          </p:cNvPr>
          <p:cNvSpPr/>
          <p:nvPr/>
        </p:nvSpPr>
        <p:spPr>
          <a:xfrm>
            <a:off x="10090925" y="1868285"/>
            <a:ext cx="695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[Delete]</a:t>
            </a:r>
          </a:p>
        </p:txBody>
      </p:sp>
      <p:cxnSp>
        <p:nvCxnSpPr>
          <p:cNvPr id="135" name="Straight Arrow Connector 11">
            <a:extLst>
              <a:ext uri="{FF2B5EF4-FFF2-40B4-BE49-F238E27FC236}">
                <a16:creationId xmlns:a16="http://schemas.microsoft.com/office/drawing/2014/main" id="{C8382E5D-DDBD-408C-8252-5373AF3FCB04}"/>
              </a:ext>
            </a:extLst>
          </p:cNvPr>
          <p:cNvCxnSpPr>
            <a:cxnSpLocks/>
          </p:cNvCxnSpPr>
          <p:nvPr/>
        </p:nvCxnSpPr>
        <p:spPr>
          <a:xfrm flipV="1">
            <a:off x="6688964" y="5606252"/>
            <a:ext cx="0" cy="289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C56C6EF-3967-4C19-AF11-7F6F2A2A6632}"/>
              </a:ext>
            </a:extLst>
          </p:cNvPr>
          <p:cNvSpPr/>
          <p:nvPr/>
        </p:nvSpPr>
        <p:spPr>
          <a:xfrm>
            <a:off x="390605" y="4024060"/>
            <a:ext cx="609784" cy="3378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B07F7BC-30C6-4548-9583-64FE0C6C0F0F}"/>
              </a:ext>
            </a:extLst>
          </p:cNvPr>
          <p:cNvSpPr/>
          <p:nvPr/>
        </p:nvSpPr>
        <p:spPr>
          <a:xfrm>
            <a:off x="390605" y="4497771"/>
            <a:ext cx="609784" cy="3378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FD0E26A-AA04-4CD7-9D2B-93EFC36C2B82}"/>
              </a:ext>
            </a:extLst>
          </p:cNvPr>
          <p:cNvSpPr txBox="1"/>
          <p:nvPr/>
        </p:nvSpPr>
        <p:spPr>
          <a:xfrm>
            <a:off x="352506" y="5063556"/>
            <a:ext cx="6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Choice</a:t>
            </a:r>
            <a:endParaRPr lang="en-US" dirty="0"/>
          </a:p>
        </p:txBody>
      </p:sp>
      <p:cxnSp>
        <p:nvCxnSpPr>
          <p:cNvPr id="152" name="Straight Arrow Connector 11">
            <a:extLst>
              <a:ext uri="{FF2B5EF4-FFF2-40B4-BE49-F238E27FC236}">
                <a16:creationId xmlns:a16="http://schemas.microsoft.com/office/drawing/2014/main" id="{2940E29C-095D-4CA1-ABD7-117F0593161B}"/>
              </a:ext>
            </a:extLst>
          </p:cNvPr>
          <p:cNvCxnSpPr>
            <a:cxnSpLocks/>
          </p:cNvCxnSpPr>
          <p:nvPr/>
        </p:nvCxnSpPr>
        <p:spPr>
          <a:xfrm>
            <a:off x="390605" y="5342895"/>
            <a:ext cx="633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1">
            <a:extLst>
              <a:ext uri="{FF2B5EF4-FFF2-40B4-BE49-F238E27FC236}">
                <a16:creationId xmlns:a16="http://schemas.microsoft.com/office/drawing/2014/main" id="{57518C47-3067-47AB-8923-9072E6C51BBB}"/>
              </a:ext>
            </a:extLst>
          </p:cNvPr>
          <p:cNvCxnSpPr>
            <a:cxnSpLocks/>
          </p:cNvCxnSpPr>
          <p:nvPr/>
        </p:nvCxnSpPr>
        <p:spPr>
          <a:xfrm>
            <a:off x="404412" y="5822703"/>
            <a:ext cx="304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5A74BAA-E444-4822-8712-FED06E4A017F}"/>
              </a:ext>
            </a:extLst>
          </p:cNvPr>
          <p:cNvSpPr txBox="1"/>
          <p:nvPr/>
        </p:nvSpPr>
        <p:spPr>
          <a:xfrm rot="16200000">
            <a:off x="515616" y="5684203"/>
            <a:ext cx="6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[Input]</a:t>
            </a:r>
            <a:endParaRPr lang="en-US" dirty="0"/>
          </a:p>
        </p:txBody>
      </p:sp>
      <p:cxnSp>
        <p:nvCxnSpPr>
          <p:cNvPr id="157" name="Straight Arrow Connector 11">
            <a:extLst>
              <a:ext uri="{FF2B5EF4-FFF2-40B4-BE49-F238E27FC236}">
                <a16:creationId xmlns:a16="http://schemas.microsoft.com/office/drawing/2014/main" id="{74063F23-AB65-4858-8F5D-6D16A782377E}"/>
              </a:ext>
            </a:extLst>
          </p:cNvPr>
          <p:cNvCxnSpPr>
            <a:cxnSpLocks/>
          </p:cNvCxnSpPr>
          <p:nvPr/>
        </p:nvCxnSpPr>
        <p:spPr>
          <a:xfrm>
            <a:off x="414279" y="6286509"/>
            <a:ext cx="633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1">
            <a:extLst>
              <a:ext uri="{FF2B5EF4-FFF2-40B4-BE49-F238E27FC236}">
                <a16:creationId xmlns:a16="http://schemas.microsoft.com/office/drawing/2014/main" id="{0182E3D6-7F85-481A-BED4-57C8FE407A8B}"/>
              </a:ext>
            </a:extLst>
          </p:cNvPr>
          <p:cNvCxnSpPr>
            <a:cxnSpLocks/>
          </p:cNvCxnSpPr>
          <p:nvPr/>
        </p:nvCxnSpPr>
        <p:spPr>
          <a:xfrm flipH="1">
            <a:off x="414279" y="6432219"/>
            <a:ext cx="633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D12137D-9700-47C8-A36C-69FD5E8C17A9}"/>
              </a:ext>
            </a:extLst>
          </p:cNvPr>
          <p:cNvSpPr txBox="1"/>
          <p:nvPr/>
        </p:nvSpPr>
        <p:spPr>
          <a:xfrm>
            <a:off x="1104738" y="4026276"/>
            <a:ext cx="158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6FF1019-AD7F-41A0-A878-85C1162C73D9}"/>
              </a:ext>
            </a:extLst>
          </p:cNvPr>
          <p:cNvSpPr txBox="1"/>
          <p:nvPr/>
        </p:nvSpPr>
        <p:spPr>
          <a:xfrm>
            <a:off x="1096816" y="4497405"/>
            <a:ext cx="205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Validation List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F0DD9E7-2519-4014-B827-9E98788D947B}"/>
              </a:ext>
            </a:extLst>
          </p:cNvPr>
          <p:cNvSpPr txBox="1"/>
          <p:nvPr/>
        </p:nvSpPr>
        <p:spPr>
          <a:xfrm>
            <a:off x="1096816" y="5117976"/>
            <a:ext cx="181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DV List Selection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D82F285-0463-47AE-820D-3625B4B9AAE9}"/>
              </a:ext>
            </a:extLst>
          </p:cNvPr>
          <p:cNvSpPr txBox="1"/>
          <p:nvPr/>
        </p:nvSpPr>
        <p:spPr>
          <a:xfrm>
            <a:off x="1108834" y="5655508"/>
            <a:ext cx="158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Input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2CA0A3B-3E00-4C45-A31F-9B35EFC372D8}"/>
              </a:ext>
            </a:extLst>
          </p:cNvPr>
          <p:cNvSpPr txBox="1"/>
          <p:nvPr/>
        </p:nvSpPr>
        <p:spPr>
          <a:xfrm>
            <a:off x="1121464" y="6196527"/>
            <a:ext cx="158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Loop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860B0-DD17-4489-AD55-85CB71FDF660}"/>
              </a:ext>
            </a:extLst>
          </p:cNvPr>
          <p:cNvSpPr/>
          <p:nvPr/>
        </p:nvSpPr>
        <p:spPr>
          <a:xfrm>
            <a:off x="359590" y="3915180"/>
            <a:ext cx="2498324" cy="267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143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Hobbs</dc:creator>
  <cp:lastModifiedBy>Jack Hobbs</cp:lastModifiedBy>
  <cp:revision>26</cp:revision>
  <dcterms:created xsi:type="dcterms:W3CDTF">2021-12-15T18:06:43Z</dcterms:created>
  <dcterms:modified xsi:type="dcterms:W3CDTF">2021-12-23T19:54:06Z</dcterms:modified>
</cp:coreProperties>
</file>