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666FA-BE2C-514C-AF91-709DFE233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07C9A-59F1-2A42-9640-EC228A00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9133-9979-D44F-9265-B583FB93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40D1A-696C-1144-80C4-EFA19B98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D7ED1-A342-A242-A337-B8233D2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4518-B92A-E643-8BE0-BA34E6BD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70C08-20D0-B346-BC86-F633B348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9E6C2-4886-9341-9509-C39CE2D1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70E44-8839-7E45-A01B-4F3D2CE3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470CA-546E-F143-98D6-E8B5645B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09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A5AB9C-A5E6-6542-BDE0-6413300E8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0E54B-CF92-AE46-A209-86B69A49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F5DB9-4DDB-B040-9047-715CA620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E8B09-C5F5-BC4E-B23A-1CB303AF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E6EBB-6CCA-F544-BA77-55FFEB02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4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7FFE-85C1-AB46-9426-65131B0C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A387E-D49D-7D42-B9AE-4EDF9775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FFEA2-A3BE-8149-924C-991EC211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01813-67FE-CC45-96FD-C1C92FD1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594C-8475-0448-98FD-D540B72F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39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99B14-4EB5-7042-A2A0-2CB4C34D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F1D44-9953-1645-A1BE-1FD7FBAC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2C0B2-6BCA-104B-BA30-E46E08E9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BEE8E-3D7E-1244-A44B-B3E2E37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8D98B-A261-F14F-9000-8A409FED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7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9BB2-D3E7-8D4B-B0F9-97080835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D5411-360E-F843-863D-72EDCDCD4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636D7-9AF5-B844-8FF7-C7CB43EF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BD9E4-C1D7-9E4E-A410-24C632E7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9C239-F4A2-FE4E-A3C8-5ED4F88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50D78-CFA3-5D4B-927A-1404F9C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5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147E-CFA4-D141-BDA6-6688C6B8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BAE91-9EB1-1A49-BD83-49770D8D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68B57-6FDE-B544-A74A-7E4B4943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B5E7FA-605F-D54A-835D-089F053F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2422F-B833-2C40-96A0-2CD84A86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C18296-A5A9-E244-B32C-00DE02FF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58417-F0BE-5941-A317-1F57AB38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81DFAB-A0B6-9D40-9BEE-05EAE632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2DDB-B746-EB48-8FDB-81298D87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A6759-0201-6D44-9282-B87A07C8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B260C-4821-4E44-813D-E1933719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5D94F-8794-E349-B061-904E48D0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5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C854FE-BAD5-DA4B-AA2E-F583FB7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A3DBF4-5AFB-6B4D-AA36-23850E5C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CD4C6-713F-FE40-8B28-6E21E216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5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9938-B19E-464C-A424-BCF86038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2D3B-BEB4-E34E-8491-4C7DDD38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1279B-E3D3-1E41-9454-1DF88675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3AD09-0DD9-7A43-AB9F-3F28681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60383-CB62-5D45-9D65-D1B9F14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C76DD-F78C-8040-BBD9-417622B2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44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E9C0F-C497-A740-8712-0A795156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DAF44-9398-1A4D-9E80-AEB07EE2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0C577-D17F-6E4C-A47F-E90777C8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CE4A7-FE19-9946-888E-4AFAEFC9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DF8CF-20B4-EA4C-B9C6-D7BCB11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55A47-FBF9-C04C-AB5F-73287C72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75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D2E7F1-CA3D-0F43-9D0F-2CBE8808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9B110-3A7C-AD4C-A7C3-4C62E387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750F8-859B-6E48-BBC5-AD2EAF2BA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A35-A6F2-6840-9E5F-968E6056D637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B8152-058E-CB41-8D48-EC489CED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89CDD-7C0D-314B-AFF1-EBD90C121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6407-85C5-D74A-89DB-33B4E85F4C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7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D35D40-70E2-6046-A493-C17F2739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wuyuexin2019@163.com</dc:creator>
  <cp:lastModifiedBy>wuyuexin2019@163.com</cp:lastModifiedBy>
  <cp:revision>1</cp:revision>
  <dcterms:created xsi:type="dcterms:W3CDTF">2020-07-11T05:54:10Z</dcterms:created>
  <dcterms:modified xsi:type="dcterms:W3CDTF">2020-07-11T05:54:34Z</dcterms:modified>
</cp:coreProperties>
</file>