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DF08F-853D-4A76-81F8-4609E64F397F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9AA9D-DF41-4AFB-B540-91070AEE85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146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9AA9D-DF41-4AFB-B540-91070AEE85C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555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BB7C7-00BB-97E7-39C1-AD098A44A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519929-2C48-AFF7-C4AF-581A06C41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58F0AB-400E-DB93-61A3-3372C90C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FBA9-11CB-4D4B-A260-9731C947CA48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0D9535-489E-D8FB-D195-0B6E9CCA5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208720-2CB9-A090-0445-29065D4E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E89D-475D-4E3F-9875-3FB0AB5AD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540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8C773-BEAC-8D81-DF86-6AA30BE5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2D4309-E435-6CE6-3B7D-E1979D47F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09623-139D-4CAB-16F5-996D824E1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FBA9-11CB-4D4B-A260-9731C947CA48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447A8A-9DE7-F6D4-536B-F86A67BEB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D146E9-D0D1-3E08-880D-C184F34BE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E89D-475D-4E3F-9875-3FB0AB5AD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8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89DEAA-38FA-62B3-7835-E7204BCE9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EBD771-4C44-C4B4-149B-5C3E87E15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E5258-0B9D-430F-5D6A-92B888C7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FBA9-11CB-4D4B-A260-9731C947CA48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778763-F198-45A9-83F5-24E249056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AABD36-5A54-521D-D1B3-8C9E1E362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E89D-475D-4E3F-9875-3FB0AB5AD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97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FD7E2-2077-7131-1D36-8E9461BF1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1E79D3-F582-92BA-9308-6A79B4265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C92E7-EFB8-2E34-A293-2C2D0E3F6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FBA9-11CB-4D4B-A260-9731C947CA48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43B918-59D7-2BA4-9906-EEACA391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F8896B-4D7E-A2BB-2636-B027DDA1A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E89D-475D-4E3F-9875-3FB0AB5AD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381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7D3F0-D147-A6AC-B533-1F06FA1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577F35-6B73-1F34-4D9E-967BD43C5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BA08E0-B6CF-8AD3-1C21-8DD0EDC5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FBA9-11CB-4D4B-A260-9731C947CA48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B4B22C-2DF7-F630-A6B5-9F38F641A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67214-F06F-8832-5C0E-6873976A4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E89D-475D-4E3F-9875-3FB0AB5AD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41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8E010-24C5-378C-4D2B-68ACA3CB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AA4850-C88F-EC9B-249A-DC78055CFF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742653-890C-BCC5-5E28-D6AF6AE5C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E2AA16-BA5D-544E-0710-900024A4F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FBA9-11CB-4D4B-A260-9731C947CA48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A57858-3971-1B8E-690C-D7B947CF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4F14D3-94BA-3054-C0C3-8C27DD96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E89D-475D-4E3F-9875-3FB0AB5AD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22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C6E33-2EE4-25E5-5090-42BDBC992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F7BB2A-0BB5-5B1C-30A8-38BAF8114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23CF2B-A0B5-5750-5D2F-BC2616161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728CDC-EBFC-1292-E0EE-03115D93F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E566DE-2C77-C79D-A763-5CB9FD904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07D1A5-FB1B-3A3C-5DA6-87983336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FBA9-11CB-4D4B-A260-9731C947CA48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74F416-F37F-9873-F9BF-8528B8CE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D19341-DA8C-8B7E-334F-FE115A56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E89D-475D-4E3F-9875-3FB0AB5AD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77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90B78-AEA2-6D92-03B0-395BD6DC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9C4BFC-37DD-D55C-46FC-AF77F00C1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FBA9-11CB-4D4B-A260-9731C947CA48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697D28-2CC5-9D9F-6761-83E03889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B75E41-6ACC-EA04-6AB5-316884E24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E89D-475D-4E3F-9875-3FB0AB5AD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31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605A0E-66FD-32F6-7AC9-D9295D85C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FBA9-11CB-4D4B-A260-9731C947CA48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34000C-FA14-5C5B-F962-1A2CB66DE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906704-E48A-39F2-2F50-F67903A4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E89D-475D-4E3F-9875-3FB0AB5AD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778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7888B-3F76-C143-30A0-7DC7C76D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42DF-DD02-A9C0-4E25-266533A57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02FE3F-7059-3361-DA69-0777044D4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34F8C3-47A7-F953-9870-7BEE73042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FBA9-11CB-4D4B-A260-9731C947CA48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8BC67C-8EA5-6594-A9D1-10CEAD89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0E86C1-4168-379D-C070-8D80D4B8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E89D-475D-4E3F-9875-3FB0AB5AD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53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CA0F7-4F8A-4BC3-507E-3F95465B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EC0B13-EB21-3FCD-2755-2D493ECBF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46BB97-12AE-2E32-35C4-96A7EB258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9946E4-3804-3532-83B7-7AC6E81C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FBA9-11CB-4D4B-A260-9731C947CA48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02CFFD-863C-8D43-10B1-28EC3255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14C247-0389-1AF7-8602-F6672400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E89D-475D-4E3F-9875-3FB0AB5AD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72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2364B5-C7F4-FA3D-AA84-FAF289F0E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79D24D-BEF3-B682-C926-5EC04DC83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4274F-3343-EEA3-D24E-083BB26F3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7FBA9-11CB-4D4B-A260-9731C947CA48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796828-119B-4D02-D88D-790F4B242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82584B-34C8-C0CC-D477-32B06AC54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7E89D-475D-4E3F-9875-3FB0AB5AD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5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3" name="连接符: 肘形 482">
            <a:extLst>
              <a:ext uri="{FF2B5EF4-FFF2-40B4-BE49-F238E27FC236}">
                <a16:creationId xmlns:a16="http://schemas.microsoft.com/office/drawing/2014/main" id="{C90F7EA4-5F9A-87B4-9A7F-CC51D8CB159F}"/>
              </a:ext>
            </a:extLst>
          </p:cNvPr>
          <p:cNvCxnSpPr>
            <a:cxnSpLocks/>
          </p:cNvCxnSpPr>
          <p:nvPr/>
        </p:nvCxnSpPr>
        <p:spPr>
          <a:xfrm rot="5400000">
            <a:off x="4011369" y="2652278"/>
            <a:ext cx="1797767" cy="746744"/>
          </a:xfrm>
          <a:prstGeom prst="bentConnector3">
            <a:avLst>
              <a:gd name="adj1" fmla="val 602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接连接符 313">
            <a:extLst>
              <a:ext uri="{FF2B5EF4-FFF2-40B4-BE49-F238E27FC236}">
                <a16:creationId xmlns:a16="http://schemas.microsoft.com/office/drawing/2014/main" id="{C1CA7FDC-76D9-67B4-24C5-3720E8754BC8}"/>
              </a:ext>
            </a:extLst>
          </p:cNvPr>
          <p:cNvCxnSpPr>
            <a:cxnSpLocks/>
            <a:stCxn id="193" idx="3"/>
            <a:endCxn id="302" idx="2"/>
          </p:cNvCxnSpPr>
          <p:nvPr/>
        </p:nvCxnSpPr>
        <p:spPr>
          <a:xfrm>
            <a:off x="10248943" y="3429428"/>
            <a:ext cx="339061" cy="184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8C51BF32-7A26-A621-68A9-29233E70550B}"/>
              </a:ext>
            </a:extLst>
          </p:cNvPr>
          <p:cNvSpPr/>
          <p:nvPr/>
        </p:nvSpPr>
        <p:spPr>
          <a:xfrm>
            <a:off x="10022361" y="712935"/>
            <a:ext cx="779159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通知内容</a:t>
            </a:r>
            <a:endParaRPr lang="en-US" altLang="zh-CN" sz="1050" dirty="0"/>
          </a:p>
        </p:txBody>
      </p: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1D0C1E94-BAF4-0132-BBED-3D02A8E5F5F1}"/>
              </a:ext>
            </a:extLst>
          </p:cNvPr>
          <p:cNvCxnSpPr>
            <a:cxnSpLocks/>
            <a:stCxn id="28" idx="1"/>
            <a:endCxn id="57" idx="6"/>
          </p:cNvCxnSpPr>
          <p:nvPr/>
        </p:nvCxnSpPr>
        <p:spPr>
          <a:xfrm flipH="1" flipV="1">
            <a:off x="3336938" y="3675496"/>
            <a:ext cx="499412" cy="613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93BD3D4D-9093-4763-3363-834270FEA46B}"/>
              </a:ext>
            </a:extLst>
          </p:cNvPr>
          <p:cNvCxnSpPr>
            <a:cxnSpLocks/>
            <a:stCxn id="40" idx="6"/>
            <a:endCxn id="28" idx="1"/>
          </p:cNvCxnSpPr>
          <p:nvPr/>
        </p:nvCxnSpPr>
        <p:spPr>
          <a:xfrm>
            <a:off x="3434012" y="4068844"/>
            <a:ext cx="402338" cy="220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EE34133F-4F25-3726-05AC-32AE98F96271}"/>
              </a:ext>
            </a:extLst>
          </p:cNvPr>
          <p:cNvCxnSpPr>
            <a:cxnSpLocks/>
            <a:stCxn id="28" idx="1"/>
            <a:endCxn id="42" idx="5"/>
          </p:cNvCxnSpPr>
          <p:nvPr/>
        </p:nvCxnSpPr>
        <p:spPr>
          <a:xfrm flipH="1" flipV="1">
            <a:off x="2691361" y="4219760"/>
            <a:ext cx="1144989" cy="69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76439F44-7DA1-74D4-5761-77B3A53A1775}"/>
              </a:ext>
            </a:extLst>
          </p:cNvPr>
          <p:cNvCxnSpPr>
            <a:cxnSpLocks/>
            <a:stCxn id="130" idx="5"/>
            <a:endCxn id="28" idx="1"/>
          </p:cNvCxnSpPr>
          <p:nvPr/>
        </p:nvCxnSpPr>
        <p:spPr>
          <a:xfrm flipV="1">
            <a:off x="2701870" y="4289477"/>
            <a:ext cx="1134480" cy="356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BE3D0F7D-D6F7-908D-15C3-3974446C0435}"/>
              </a:ext>
            </a:extLst>
          </p:cNvPr>
          <p:cNvCxnSpPr>
            <a:cxnSpLocks/>
            <a:stCxn id="28" idx="1"/>
            <a:endCxn id="131" idx="5"/>
          </p:cNvCxnSpPr>
          <p:nvPr/>
        </p:nvCxnSpPr>
        <p:spPr>
          <a:xfrm flipH="1">
            <a:off x="2715351" y="4289477"/>
            <a:ext cx="1120999" cy="788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F9831B0D-1F5E-82A5-50E3-8A9CED500F9F}"/>
              </a:ext>
            </a:extLst>
          </p:cNvPr>
          <p:cNvSpPr/>
          <p:nvPr/>
        </p:nvSpPr>
        <p:spPr>
          <a:xfrm>
            <a:off x="2110518" y="3855416"/>
            <a:ext cx="680500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主要原因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715DAE6-D38A-17AA-32FC-DFB36F81996F}"/>
              </a:ext>
            </a:extLst>
          </p:cNvPr>
          <p:cNvSpPr/>
          <p:nvPr/>
        </p:nvSpPr>
        <p:spPr>
          <a:xfrm>
            <a:off x="1050840" y="1041714"/>
            <a:ext cx="656696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联系地址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2FB2640-51CC-804C-628D-1BD222A5783C}"/>
              </a:ext>
            </a:extLst>
          </p:cNvPr>
          <p:cNvCxnSpPr>
            <a:cxnSpLocks/>
            <a:stCxn id="4" idx="0"/>
            <a:endCxn id="9" idx="4"/>
          </p:cNvCxnSpPr>
          <p:nvPr/>
        </p:nvCxnSpPr>
        <p:spPr>
          <a:xfrm flipV="1">
            <a:off x="2983687" y="921465"/>
            <a:ext cx="1165018" cy="1019688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5FD612D-C315-BB65-0288-038CAF5C4CEF}"/>
              </a:ext>
            </a:extLst>
          </p:cNvPr>
          <p:cNvCxnSpPr>
            <a:cxnSpLocks/>
            <a:stCxn id="4" idx="0"/>
            <a:endCxn id="5" idx="4"/>
          </p:cNvCxnSpPr>
          <p:nvPr/>
        </p:nvCxnSpPr>
        <p:spPr>
          <a:xfrm flipH="1" flipV="1">
            <a:off x="1461255" y="865768"/>
            <a:ext cx="1522432" cy="1075385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9DDEFEA-745E-C1D4-EDFF-B3801CCC7642}"/>
              </a:ext>
            </a:extLst>
          </p:cNvPr>
          <p:cNvCxnSpPr>
            <a:cxnSpLocks/>
            <a:stCxn id="4" idx="0"/>
            <a:endCxn id="6" idx="4"/>
          </p:cNvCxnSpPr>
          <p:nvPr/>
        </p:nvCxnSpPr>
        <p:spPr>
          <a:xfrm flipH="1" flipV="1">
            <a:off x="2072295" y="867478"/>
            <a:ext cx="911392" cy="1073675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A71C528-B827-1052-1731-7752BDCA31A7}"/>
              </a:ext>
            </a:extLst>
          </p:cNvPr>
          <p:cNvCxnSpPr>
            <a:cxnSpLocks/>
            <a:stCxn id="4" idx="0"/>
            <a:endCxn id="7" idx="4"/>
          </p:cNvCxnSpPr>
          <p:nvPr/>
        </p:nvCxnSpPr>
        <p:spPr>
          <a:xfrm flipH="1" flipV="1">
            <a:off x="2655289" y="868914"/>
            <a:ext cx="328398" cy="1072239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1744F13-7274-C5B2-FCD3-059CB91EC201}"/>
              </a:ext>
            </a:extLst>
          </p:cNvPr>
          <p:cNvCxnSpPr>
            <a:cxnSpLocks/>
            <a:stCxn id="4" idx="0"/>
            <a:endCxn id="8" idx="4"/>
          </p:cNvCxnSpPr>
          <p:nvPr/>
        </p:nvCxnSpPr>
        <p:spPr>
          <a:xfrm flipV="1">
            <a:off x="2983687" y="876387"/>
            <a:ext cx="170971" cy="1064766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8123D03-11AA-5A04-486D-665890E50CB5}"/>
              </a:ext>
            </a:extLst>
          </p:cNvPr>
          <p:cNvCxnSpPr>
            <a:cxnSpLocks/>
            <a:stCxn id="4" idx="0"/>
            <a:endCxn id="10" idx="4"/>
          </p:cNvCxnSpPr>
          <p:nvPr/>
        </p:nvCxnSpPr>
        <p:spPr>
          <a:xfrm flipH="1" flipV="1">
            <a:off x="1977518" y="1466860"/>
            <a:ext cx="1006169" cy="474293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0B72E7E-458A-3FA0-A580-AD8911D205B1}"/>
              </a:ext>
            </a:extLst>
          </p:cNvPr>
          <p:cNvCxnSpPr>
            <a:cxnSpLocks/>
            <a:stCxn id="4" idx="0"/>
            <a:endCxn id="11" idx="4"/>
          </p:cNvCxnSpPr>
          <p:nvPr/>
        </p:nvCxnSpPr>
        <p:spPr>
          <a:xfrm flipV="1">
            <a:off x="2983687" y="903845"/>
            <a:ext cx="675549" cy="1037308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C3E8A79F-A115-3215-8C77-1D14FBDA09A1}"/>
              </a:ext>
            </a:extLst>
          </p:cNvPr>
          <p:cNvSpPr/>
          <p:nvPr/>
        </p:nvSpPr>
        <p:spPr>
          <a:xfrm>
            <a:off x="2106728" y="1941153"/>
            <a:ext cx="1753918" cy="1146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备案信息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34D1678-9617-6F41-EEE4-F4B9B3A64FF9}"/>
              </a:ext>
            </a:extLst>
          </p:cNvPr>
          <p:cNvSpPr/>
          <p:nvPr/>
        </p:nvSpPr>
        <p:spPr>
          <a:xfrm>
            <a:off x="1103893" y="438912"/>
            <a:ext cx="714724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u="sng" dirty="0"/>
              <a:t>所属地区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3B8B216-5CC5-EEA6-FFDB-59043BB5D018}"/>
              </a:ext>
            </a:extLst>
          </p:cNvPr>
          <p:cNvSpPr/>
          <p:nvPr/>
        </p:nvSpPr>
        <p:spPr>
          <a:xfrm>
            <a:off x="1645449" y="440622"/>
            <a:ext cx="853692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u="sng" dirty="0"/>
              <a:t>组织机构代码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4C53799-E4EB-F0E8-34A3-B6360DCD4C39}"/>
              </a:ext>
            </a:extLst>
          </p:cNvPr>
          <p:cNvSpPr/>
          <p:nvPr/>
        </p:nvSpPr>
        <p:spPr>
          <a:xfrm>
            <a:off x="2335990" y="442058"/>
            <a:ext cx="638597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企业名称</a:t>
            </a:r>
            <a:endParaRPr lang="en-US" altLang="zh-CN" sz="105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0C0F3BA-07E1-588F-A712-1B954E019A7D}"/>
              </a:ext>
            </a:extLst>
          </p:cNvPr>
          <p:cNvSpPr/>
          <p:nvPr/>
        </p:nvSpPr>
        <p:spPr>
          <a:xfrm>
            <a:off x="2834635" y="449531"/>
            <a:ext cx="640045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企业性质</a:t>
            </a:r>
            <a:endParaRPr lang="en-US" altLang="zh-CN" sz="105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CF37E16-91E2-CB7E-E5E5-9344061B4180}"/>
              </a:ext>
            </a:extLst>
          </p:cNvPr>
          <p:cNvSpPr/>
          <p:nvPr/>
        </p:nvSpPr>
        <p:spPr>
          <a:xfrm>
            <a:off x="3339213" y="476989"/>
            <a:ext cx="640045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联系人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17481BE-350F-4663-FD2E-B5A09F2ADC87}"/>
              </a:ext>
            </a:extLst>
          </p:cNvPr>
          <p:cNvSpPr/>
          <p:nvPr/>
        </p:nvSpPr>
        <p:spPr>
          <a:xfrm>
            <a:off x="1550123" y="1040004"/>
            <a:ext cx="854789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主要经营业务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CAF840D-1ADF-182A-F598-94C48C8517F5}"/>
              </a:ext>
            </a:extLst>
          </p:cNvPr>
          <p:cNvSpPr/>
          <p:nvPr/>
        </p:nvSpPr>
        <p:spPr>
          <a:xfrm>
            <a:off x="2229823" y="1032411"/>
            <a:ext cx="680500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邮政编码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918DEDB-0FCC-3FA3-7C05-6FEA4594B2E6}"/>
              </a:ext>
            </a:extLst>
          </p:cNvPr>
          <p:cNvSpPr/>
          <p:nvPr/>
        </p:nvSpPr>
        <p:spPr>
          <a:xfrm>
            <a:off x="2767868" y="1040004"/>
            <a:ext cx="662798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联系电话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8FA5AD6-12FE-DCF0-14BA-C48E3ED56176}"/>
              </a:ext>
            </a:extLst>
          </p:cNvPr>
          <p:cNvSpPr/>
          <p:nvPr/>
        </p:nvSpPr>
        <p:spPr>
          <a:xfrm>
            <a:off x="3244903" y="1040784"/>
            <a:ext cx="671830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传真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91C86B5-6CB9-D682-4F3C-BE0C2BC327C1}"/>
              </a:ext>
            </a:extLst>
          </p:cNvPr>
          <p:cNvSpPr/>
          <p:nvPr/>
        </p:nvSpPr>
        <p:spPr>
          <a:xfrm>
            <a:off x="3762205" y="1058404"/>
            <a:ext cx="866604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EMAIL</a:t>
            </a:r>
            <a:endParaRPr lang="zh-CN" altLang="en-US" sz="1050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00A6B9E-8F6B-A85F-0180-FDE0B6B830FD}"/>
              </a:ext>
            </a:extLst>
          </p:cNvPr>
          <p:cNvCxnSpPr>
            <a:cxnSpLocks/>
            <a:stCxn id="4" idx="0"/>
            <a:endCxn id="16" idx="4"/>
          </p:cNvCxnSpPr>
          <p:nvPr/>
        </p:nvCxnSpPr>
        <p:spPr>
          <a:xfrm flipV="1">
            <a:off x="2983687" y="1485260"/>
            <a:ext cx="1211820" cy="455893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E0617E9-6010-1E91-E2C1-1B8331161E4B}"/>
              </a:ext>
            </a:extLst>
          </p:cNvPr>
          <p:cNvCxnSpPr>
            <a:cxnSpLocks/>
            <a:stCxn id="4" idx="0"/>
            <a:endCxn id="12" idx="4"/>
          </p:cNvCxnSpPr>
          <p:nvPr/>
        </p:nvCxnSpPr>
        <p:spPr>
          <a:xfrm flipH="1" flipV="1">
            <a:off x="1379188" y="1468570"/>
            <a:ext cx="1604499" cy="472583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D32EEA4-0F5C-F6F0-85DF-DDCA902B0574}"/>
              </a:ext>
            </a:extLst>
          </p:cNvPr>
          <p:cNvCxnSpPr>
            <a:cxnSpLocks/>
            <a:stCxn id="4" idx="0"/>
            <a:endCxn id="13" idx="4"/>
          </p:cNvCxnSpPr>
          <p:nvPr/>
        </p:nvCxnSpPr>
        <p:spPr>
          <a:xfrm flipH="1" flipV="1">
            <a:off x="2570073" y="1459267"/>
            <a:ext cx="413614" cy="481886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F7D2387-D49C-4C3B-54C1-865634C5EC5E}"/>
              </a:ext>
            </a:extLst>
          </p:cNvPr>
          <p:cNvCxnSpPr>
            <a:cxnSpLocks/>
            <a:stCxn id="4" idx="0"/>
            <a:endCxn id="14" idx="4"/>
          </p:cNvCxnSpPr>
          <p:nvPr/>
        </p:nvCxnSpPr>
        <p:spPr>
          <a:xfrm flipV="1">
            <a:off x="2983687" y="1466860"/>
            <a:ext cx="115580" cy="474293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D8E8801-F092-0061-7D2C-49457CF81C43}"/>
              </a:ext>
            </a:extLst>
          </p:cNvPr>
          <p:cNvCxnSpPr>
            <a:cxnSpLocks/>
            <a:stCxn id="4" idx="0"/>
            <a:endCxn id="15" idx="4"/>
          </p:cNvCxnSpPr>
          <p:nvPr/>
        </p:nvCxnSpPr>
        <p:spPr>
          <a:xfrm flipV="1">
            <a:off x="2983687" y="1467640"/>
            <a:ext cx="597131" cy="473513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369538F4-E3F6-E636-0EC2-9FFBF436EE79}"/>
              </a:ext>
            </a:extLst>
          </p:cNvPr>
          <p:cNvSpPr/>
          <p:nvPr/>
        </p:nvSpPr>
        <p:spPr>
          <a:xfrm>
            <a:off x="854101" y="1760448"/>
            <a:ext cx="647267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备案状态</a:t>
            </a:r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8B206870-F583-5B5E-D6EB-9569CFBAF382}"/>
              </a:ext>
            </a:extLst>
          </p:cNvPr>
          <p:cNvSpPr/>
          <p:nvPr/>
        </p:nvSpPr>
        <p:spPr>
          <a:xfrm>
            <a:off x="824197" y="2580652"/>
            <a:ext cx="1054699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备案</a:t>
            </a:r>
            <a:endParaRPr lang="en-US" altLang="zh-CN" sz="1050" dirty="0"/>
          </a:p>
          <a:p>
            <a:pPr algn="ctr"/>
            <a:r>
              <a:rPr lang="zh-CN" altLang="en-US" sz="1050" dirty="0"/>
              <a:t>通过时间</a:t>
            </a:r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CE116066-47D0-C016-172F-BD6E8DD0BDF2}"/>
              </a:ext>
            </a:extLst>
          </p:cNvPr>
          <p:cNvSpPr/>
          <p:nvPr/>
        </p:nvSpPr>
        <p:spPr>
          <a:xfrm>
            <a:off x="827092" y="2187304"/>
            <a:ext cx="1054699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备案</a:t>
            </a:r>
            <a:endParaRPr lang="en-US" altLang="zh-CN" sz="1050" dirty="0"/>
          </a:p>
          <a:p>
            <a:pPr algn="ctr"/>
            <a:r>
              <a:rPr lang="zh-CN" altLang="en-US" sz="1050" dirty="0"/>
              <a:t>申请时间</a:t>
            </a:r>
          </a:p>
        </p:txBody>
      </p: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40BBADC8-8A93-9A11-A003-92C40DCA7AF6}"/>
              </a:ext>
            </a:extLst>
          </p:cNvPr>
          <p:cNvCxnSpPr>
            <a:cxnSpLocks/>
            <a:stCxn id="4" idx="1"/>
            <a:endCxn id="152" idx="6"/>
          </p:cNvCxnSpPr>
          <p:nvPr/>
        </p:nvCxnSpPr>
        <p:spPr>
          <a:xfrm flipH="1" flipV="1">
            <a:off x="1501368" y="1973876"/>
            <a:ext cx="605360" cy="540726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B66D3A87-D33A-AACE-13CF-E9AF091BF227}"/>
              </a:ext>
            </a:extLst>
          </p:cNvPr>
          <p:cNvCxnSpPr>
            <a:cxnSpLocks/>
            <a:stCxn id="153" idx="6"/>
            <a:endCxn id="4" idx="1"/>
          </p:cNvCxnSpPr>
          <p:nvPr/>
        </p:nvCxnSpPr>
        <p:spPr>
          <a:xfrm flipV="1">
            <a:off x="1878896" y="2514602"/>
            <a:ext cx="227832" cy="279478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299C58EE-A2D3-07DF-6A66-A8057874D736}"/>
              </a:ext>
            </a:extLst>
          </p:cNvPr>
          <p:cNvCxnSpPr>
            <a:cxnSpLocks/>
            <a:stCxn id="154" idx="6"/>
            <a:endCxn id="4" idx="1"/>
          </p:cNvCxnSpPr>
          <p:nvPr/>
        </p:nvCxnSpPr>
        <p:spPr>
          <a:xfrm>
            <a:off x="1881791" y="2400732"/>
            <a:ext cx="224937" cy="113870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812D12D4-3868-3F9C-E854-D89C9C7FE7DC}"/>
              </a:ext>
            </a:extLst>
          </p:cNvPr>
          <p:cNvSpPr/>
          <p:nvPr/>
        </p:nvSpPr>
        <p:spPr>
          <a:xfrm>
            <a:off x="3818384" y="494609"/>
            <a:ext cx="660642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所属行业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69207F5-3FB4-5807-93AC-7CA35CE020C3}"/>
              </a:ext>
            </a:extLst>
          </p:cNvPr>
          <p:cNvCxnSpPr>
            <a:cxnSpLocks/>
            <a:stCxn id="28" idx="2"/>
            <a:endCxn id="32" idx="4"/>
          </p:cNvCxnSpPr>
          <p:nvPr/>
        </p:nvCxnSpPr>
        <p:spPr>
          <a:xfrm flipH="1">
            <a:off x="4360454" y="4666160"/>
            <a:ext cx="352855" cy="1113409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A44B310-EBD7-DA09-55A3-FDEC31C9C896}"/>
              </a:ext>
            </a:extLst>
          </p:cNvPr>
          <p:cNvCxnSpPr>
            <a:cxnSpLocks/>
            <a:stCxn id="28" idx="2"/>
            <a:endCxn id="34" idx="4"/>
          </p:cNvCxnSpPr>
          <p:nvPr/>
        </p:nvCxnSpPr>
        <p:spPr>
          <a:xfrm flipH="1">
            <a:off x="3705025" y="4666160"/>
            <a:ext cx="1008284" cy="1506004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7E440AB-5B81-4CC8-3C0D-3861DF2B8C66}"/>
              </a:ext>
            </a:extLst>
          </p:cNvPr>
          <p:cNvCxnSpPr>
            <a:cxnSpLocks/>
            <a:stCxn id="28" idx="2"/>
            <a:endCxn id="36" idx="4"/>
          </p:cNvCxnSpPr>
          <p:nvPr/>
        </p:nvCxnSpPr>
        <p:spPr>
          <a:xfrm flipH="1">
            <a:off x="4539138" y="4666160"/>
            <a:ext cx="174171" cy="1520847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4271E73-D644-D4CF-C24B-5914914C1422}"/>
              </a:ext>
            </a:extLst>
          </p:cNvPr>
          <p:cNvCxnSpPr>
            <a:cxnSpLocks/>
            <a:stCxn id="28" idx="2"/>
            <a:endCxn id="38" idx="4"/>
          </p:cNvCxnSpPr>
          <p:nvPr/>
        </p:nvCxnSpPr>
        <p:spPr>
          <a:xfrm>
            <a:off x="4713309" y="4666160"/>
            <a:ext cx="651877" cy="1526479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CAF1D5D0-276D-E866-0D94-175ED8C7F88B}"/>
              </a:ext>
            </a:extLst>
          </p:cNvPr>
          <p:cNvSpPr/>
          <p:nvPr/>
        </p:nvSpPr>
        <p:spPr>
          <a:xfrm>
            <a:off x="3836350" y="3912793"/>
            <a:ext cx="1753918" cy="753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数据报表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34C6C71-54F2-E56B-172D-DDF24F870EA0}"/>
              </a:ext>
            </a:extLst>
          </p:cNvPr>
          <p:cNvSpPr/>
          <p:nvPr/>
        </p:nvSpPr>
        <p:spPr>
          <a:xfrm>
            <a:off x="3185270" y="5760151"/>
            <a:ext cx="1039509" cy="412013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报表所属调查期</a:t>
            </a:r>
            <a:endParaRPr lang="en-US" altLang="zh-CN" sz="1050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32111A5-E16F-16AE-0E46-B5792FD1D478}"/>
              </a:ext>
            </a:extLst>
          </p:cNvPr>
          <p:cNvSpPr/>
          <p:nvPr/>
        </p:nvSpPr>
        <p:spPr>
          <a:xfrm>
            <a:off x="4019383" y="5760151"/>
            <a:ext cx="1039509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建档期</a:t>
            </a:r>
            <a:endParaRPr lang="en-US" altLang="zh-CN" sz="1050" dirty="0"/>
          </a:p>
          <a:p>
            <a:pPr algn="ctr"/>
            <a:r>
              <a:rPr lang="zh-CN" altLang="en-US" sz="1050" dirty="0"/>
              <a:t>就业人数</a:t>
            </a:r>
            <a:endParaRPr lang="en-US" altLang="zh-CN" sz="1050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B247C69D-E112-FBF5-1242-310B0A93E795}"/>
              </a:ext>
            </a:extLst>
          </p:cNvPr>
          <p:cNvSpPr/>
          <p:nvPr/>
        </p:nvSpPr>
        <p:spPr>
          <a:xfrm>
            <a:off x="4812786" y="5765783"/>
            <a:ext cx="1104799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调查期</a:t>
            </a:r>
            <a:endParaRPr lang="en-US" altLang="zh-CN" sz="1050" dirty="0"/>
          </a:p>
          <a:p>
            <a:pPr algn="ctr"/>
            <a:r>
              <a:rPr lang="zh-CN" altLang="en-US" sz="1050" dirty="0"/>
              <a:t>就业人数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E72231A8-2504-AF68-124B-3B7B4E51517A}"/>
              </a:ext>
            </a:extLst>
          </p:cNvPr>
          <p:cNvSpPr/>
          <p:nvPr/>
        </p:nvSpPr>
        <p:spPr>
          <a:xfrm>
            <a:off x="2579223" y="3855416"/>
            <a:ext cx="854789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主要原因说明</a:t>
            </a: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06B37D2D-2336-9E4C-9840-431FDB01D02F}"/>
              </a:ext>
            </a:extLst>
          </p:cNvPr>
          <p:cNvSpPr/>
          <p:nvPr/>
        </p:nvSpPr>
        <p:spPr>
          <a:xfrm>
            <a:off x="2676296" y="3462068"/>
            <a:ext cx="660642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其他原因</a:t>
            </a:r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3FC43822-B543-5FF1-D02B-D85DC3E5EF12}"/>
              </a:ext>
            </a:extLst>
          </p:cNvPr>
          <p:cNvSpPr/>
          <p:nvPr/>
        </p:nvSpPr>
        <p:spPr>
          <a:xfrm>
            <a:off x="2121027" y="4281251"/>
            <a:ext cx="680500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次要原因</a:t>
            </a:r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164B241C-D81E-B096-8896-9D10EA708F97}"/>
              </a:ext>
            </a:extLst>
          </p:cNvPr>
          <p:cNvSpPr/>
          <p:nvPr/>
        </p:nvSpPr>
        <p:spPr>
          <a:xfrm>
            <a:off x="2134508" y="4713457"/>
            <a:ext cx="680500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第三原因</a:t>
            </a: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A6731B40-B0B6-1686-AD53-243586A94884}"/>
              </a:ext>
            </a:extLst>
          </p:cNvPr>
          <p:cNvSpPr/>
          <p:nvPr/>
        </p:nvSpPr>
        <p:spPr>
          <a:xfrm>
            <a:off x="2613327" y="4294450"/>
            <a:ext cx="854789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次要原因说明</a:t>
            </a: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332D6B5F-D0B8-CE67-F2BF-1BC2A257A1B2}"/>
              </a:ext>
            </a:extLst>
          </p:cNvPr>
          <p:cNvSpPr/>
          <p:nvPr/>
        </p:nvSpPr>
        <p:spPr>
          <a:xfrm>
            <a:off x="2616964" y="4713457"/>
            <a:ext cx="854789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第三原因说明</a:t>
            </a:r>
          </a:p>
        </p:txBody>
      </p: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110AA0AE-A468-53AF-5FD7-F5EC240475FC}"/>
              </a:ext>
            </a:extLst>
          </p:cNvPr>
          <p:cNvCxnSpPr>
            <a:cxnSpLocks/>
            <a:stCxn id="28" idx="1"/>
            <a:endCxn id="132" idx="6"/>
          </p:cNvCxnSpPr>
          <p:nvPr/>
        </p:nvCxnSpPr>
        <p:spPr>
          <a:xfrm flipH="1">
            <a:off x="3468116" y="4289477"/>
            <a:ext cx="368234" cy="218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7833B61C-9358-6287-458B-BEFC21104F3F}"/>
              </a:ext>
            </a:extLst>
          </p:cNvPr>
          <p:cNvCxnSpPr>
            <a:cxnSpLocks/>
            <a:stCxn id="28" idx="1"/>
            <a:endCxn id="133" idx="6"/>
          </p:cNvCxnSpPr>
          <p:nvPr/>
        </p:nvCxnSpPr>
        <p:spPr>
          <a:xfrm flipH="1">
            <a:off x="3471753" y="4289477"/>
            <a:ext cx="364597" cy="637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C38C8F9-88A6-B4D4-E63B-075F58C2685F}"/>
              </a:ext>
            </a:extLst>
          </p:cNvPr>
          <p:cNvCxnSpPr>
            <a:cxnSpLocks/>
            <a:stCxn id="48" idx="0"/>
            <a:endCxn id="49" idx="4"/>
          </p:cNvCxnSpPr>
          <p:nvPr/>
        </p:nvCxnSpPr>
        <p:spPr>
          <a:xfrm flipV="1">
            <a:off x="9526029" y="1150876"/>
            <a:ext cx="304701" cy="375858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E587FE73-5200-D3EA-9399-0819F3333255}"/>
              </a:ext>
            </a:extLst>
          </p:cNvPr>
          <p:cNvCxnSpPr>
            <a:cxnSpLocks/>
            <a:stCxn id="48" idx="0"/>
            <a:endCxn id="50" idx="4"/>
          </p:cNvCxnSpPr>
          <p:nvPr/>
        </p:nvCxnSpPr>
        <p:spPr>
          <a:xfrm flipH="1" flipV="1">
            <a:off x="9259826" y="1139791"/>
            <a:ext cx="266203" cy="386943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8145FFA-6B85-A7BB-E1C5-8258314F510B}"/>
              </a:ext>
            </a:extLst>
          </p:cNvPr>
          <p:cNvCxnSpPr>
            <a:cxnSpLocks/>
            <a:stCxn id="48" idx="0"/>
            <a:endCxn id="51" idx="4"/>
          </p:cNvCxnSpPr>
          <p:nvPr/>
        </p:nvCxnSpPr>
        <p:spPr>
          <a:xfrm flipV="1">
            <a:off x="9526029" y="1139791"/>
            <a:ext cx="885912" cy="386943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6EAA5FCB-AFF3-7AE9-54D1-0BD9A0D898E7}"/>
              </a:ext>
            </a:extLst>
          </p:cNvPr>
          <p:cNvCxnSpPr>
            <a:cxnSpLocks/>
            <a:stCxn id="48" idx="0"/>
            <a:endCxn id="52" idx="4"/>
          </p:cNvCxnSpPr>
          <p:nvPr/>
        </p:nvCxnSpPr>
        <p:spPr>
          <a:xfrm flipH="1" flipV="1">
            <a:off x="8655334" y="1124634"/>
            <a:ext cx="870695" cy="402100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C60686B5-1BD6-FAB2-D8A6-6A95FE1A821D}"/>
              </a:ext>
            </a:extLst>
          </p:cNvPr>
          <p:cNvSpPr/>
          <p:nvPr/>
        </p:nvSpPr>
        <p:spPr>
          <a:xfrm>
            <a:off x="8649070" y="1526734"/>
            <a:ext cx="1753918" cy="753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通知信息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1AA9752E-3BDC-669D-74F1-E56850E901FC}"/>
              </a:ext>
            </a:extLst>
          </p:cNvPr>
          <p:cNvSpPr/>
          <p:nvPr/>
        </p:nvSpPr>
        <p:spPr>
          <a:xfrm>
            <a:off x="9450735" y="724020"/>
            <a:ext cx="759989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u="sng" dirty="0"/>
              <a:t>发布时间</a:t>
            </a: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43B96880-33C8-5DD2-A2F5-6BA55BF77521}"/>
              </a:ext>
            </a:extLst>
          </p:cNvPr>
          <p:cNvSpPr/>
          <p:nvPr/>
        </p:nvSpPr>
        <p:spPr>
          <a:xfrm>
            <a:off x="8879831" y="712935"/>
            <a:ext cx="759989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u="sng" dirty="0"/>
              <a:t>发布单位</a:t>
            </a:r>
            <a:endParaRPr lang="en-US" altLang="zh-CN" sz="1050" b="1" u="sng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F29A646E-6EC8-5C78-17C9-C01535435655}"/>
              </a:ext>
            </a:extLst>
          </p:cNvPr>
          <p:cNvSpPr/>
          <p:nvPr/>
        </p:nvSpPr>
        <p:spPr>
          <a:xfrm>
            <a:off x="8265755" y="697778"/>
            <a:ext cx="779158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u="sng" dirty="0"/>
              <a:t>通知标题</a:t>
            </a:r>
            <a:endParaRPr lang="en-US" altLang="zh-CN" sz="1050" b="1" u="sng" dirty="0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1D3AC9FA-9903-7A86-24E9-9A310909405A}"/>
              </a:ext>
            </a:extLst>
          </p:cNvPr>
          <p:cNvSpPr/>
          <p:nvPr/>
        </p:nvSpPr>
        <p:spPr>
          <a:xfrm>
            <a:off x="8817291" y="3007508"/>
            <a:ext cx="1431652" cy="843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省用户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id="{684117A6-1F69-4688-71FB-9405714D6F91}"/>
              </a:ext>
            </a:extLst>
          </p:cNvPr>
          <p:cNvSpPr/>
          <p:nvPr/>
        </p:nvSpPr>
        <p:spPr>
          <a:xfrm>
            <a:off x="3425214" y="5354625"/>
            <a:ext cx="714724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u="sng" dirty="0"/>
              <a:t>所属地区</a:t>
            </a:r>
          </a:p>
        </p:txBody>
      </p: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39EB1710-89B8-BB46-BFF0-C61CB2DE552D}"/>
              </a:ext>
            </a:extLst>
          </p:cNvPr>
          <p:cNvCxnSpPr>
            <a:cxnSpLocks/>
            <a:stCxn id="28" idx="2"/>
            <a:endCxn id="194" idx="0"/>
          </p:cNvCxnSpPr>
          <p:nvPr/>
        </p:nvCxnSpPr>
        <p:spPr>
          <a:xfrm flipH="1">
            <a:off x="3782576" y="4666160"/>
            <a:ext cx="930733" cy="688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矩形 196">
            <a:extLst>
              <a:ext uri="{FF2B5EF4-FFF2-40B4-BE49-F238E27FC236}">
                <a16:creationId xmlns:a16="http://schemas.microsoft.com/office/drawing/2014/main" id="{975DE4BC-0D69-C543-4D0A-BA74B540C873}"/>
              </a:ext>
            </a:extLst>
          </p:cNvPr>
          <p:cNvSpPr/>
          <p:nvPr/>
        </p:nvSpPr>
        <p:spPr>
          <a:xfrm>
            <a:off x="5290641" y="1482145"/>
            <a:ext cx="1824661" cy="843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企业用户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9" name="椭圆 198">
            <a:extLst>
              <a:ext uri="{FF2B5EF4-FFF2-40B4-BE49-F238E27FC236}">
                <a16:creationId xmlns:a16="http://schemas.microsoft.com/office/drawing/2014/main" id="{A4A48309-42B4-533A-70E1-9C025A0E4225}"/>
              </a:ext>
            </a:extLst>
          </p:cNvPr>
          <p:cNvSpPr/>
          <p:nvPr/>
        </p:nvSpPr>
        <p:spPr>
          <a:xfrm>
            <a:off x="4791309" y="607089"/>
            <a:ext cx="853692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u="sng" dirty="0"/>
              <a:t>企业所属地区</a:t>
            </a:r>
          </a:p>
        </p:txBody>
      </p:sp>
      <p:sp>
        <p:nvSpPr>
          <p:cNvPr id="200" name="椭圆 199">
            <a:extLst>
              <a:ext uri="{FF2B5EF4-FFF2-40B4-BE49-F238E27FC236}">
                <a16:creationId xmlns:a16="http://schemas.microsoft.com/office/drawing/2014/main" id="{66319048-1BCD-0CC8-70F3-D401CC33A6F8}"/>
              </a:ext>
            </a:extLst>
          </p:cNvPr>
          <p:cNvSpPr/>
          <p:nvPr/>
        </p:nvSpPr>
        <p:spPr>
          <a:xfrm>
            <a:off x="5498686" y="621068"/>
            <a:ext cx="1030962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u="sng" dirty="0"/>
              <a:t>企业组织机构代码</a:t>
            </a:r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36AEC2B9-3071-9E98-FB3F-BF8ED1FA2E29}"/>
              </a:ext>
            </a:extLst>
          </p:cNvPr>
          <p:cNvSpPr/>
          <p:nvPr/>
        </p:nvSpPr>
        <p:spPr>
          <a:xfrm>
            <a:off x="6295748" y="435098"/>
            <a:ext cx="767508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企业密码</a:t>
            </a:r>
          </a:p>
        </p:txBody>
      </p:sp>
      <p:sp>
        <p:nvSpPr>
          <p:cNvPr id="202" name="椭圆 201">
            <a:extLst>
              <a:ext uri="{FF2B5EF4-FFF2-40B4-BE49-F238E27FC236}">
                <a16:creationId xmlns:a16="http://schemas.microsoft.com/office/drawing/2014/main" id="{7A939DF1-61DA-C0CC-F749-EF03895BDE4B}"/>
              </a:ext>
            </a:extLst>
          </p:cNvPr>
          <p:cNvSpPr/>
          <p:nvPr/>
        </p:nvSpPr>
        <p:spPr>
          <a:xfrm>
            <a:off x="7006158" y="465447"/>
            <a:ext cx="750230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备案状态</a:t>
            </a:r>
          </a:p>
        </p:txBody>
      </p: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6E416911-1556-8573-9F0F-DC43760574DD}"/>
              </a:ext>
            </a:extLst>
          </p:cNvPr>
          <p:cNvCxnSpPr>
            <a:cxnSpLocks/>
            <a:stCxn id="197" idx="0"/>
            <a:endCxn id="199" idx="4"/>
          </p:cNvCxnSpPr>
          <p:nvPr/>
        </p:nvCxnSpPr>
        <p:spPr>
          <a:xfrm flipH="1" flipV="1">
            <a:off x="5218155" y="1033945"/>
            <a:ext cx="984817" cy="448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64167FA6-E90D-868D-A681-BA00D281396A}"/>
              </a:ext>
            </a:extLst>
          </p:cNvPr>
          <p:cNvCxnSpPr>
            <a:cxnSpLocks/>
            <a:stCxn id="197" idx="0"/>
            <a:endCxn id="200" idx="4"/>
          </p:cNvCxnSpPr>
          <p:nvPr/>
        </p:nvCxnSpPr>
        <p:spPr>
          <a:xfrm flipH="1" flipV="1">
            <a:off x="6014167" y="1047924"/>
            <a:ext cx="188805" cy="434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CE92ED2F-6C07-7718-1E91-3252F40D5EC6}"/>
              </a:ext>
            </a:extLst>
          </p:cNvPr>
          <p:cNvCxnSpPr>
            <a:cxnSpLocks/>
            <a:stCxn id="197" idx="0"/>
            <a:endCxn id="201" idx="4"/>
          </p:cNvCxnSpPr>
          <p:nvPr/>
        </p:nvCxnSpPr>
        <p:spPr>
          <a:xfrm flipV="1">
            <a:off x="6202972" y="861954"/>
            <a:ext cx="476530" cy="620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477D8B39-22A3-5636-94F2-05F0F72FC451}"/>
              </a:ext>
            </a:extLst>
          </p:cNvPr>
          <p:cNvCxnSpPr>
            <a:cxnSpLocks/>
            <a:stCxn id="197" idx="0"/>
            <a:endCxn id="202" idx="4"/>
          </p:cNvCxnSpPr>
          <p:nvPr/>
        </p:nvCxnSpPr>
        <p:spPr>
          <a:xfrm flipV="1">
            <a:off x="6202972" y="892303"/>
            <a:ext cx="1178301" cy="5898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椭圆 217">
            <a:extLst>
              <a:ext uri="{FF2B5EF4-FFF2-40B4-BE49-F238E27FC236}">
                <a16:creationId xmlns:a16="http://schemas.microsoft.com/office/drawing/2014/main" id="{FB0DE66C-7501-B0DA-DA88-6610D9C4281C}"/>
              </a:ext>
            </a:extLst>
          </p:cNvPr>
          <p:cNvSpPr/>
          <p:nvPr/>
        </p:nvSpPr>
        <p:spPr>
          <a:xfrm>
            <a:off x="4812786" y="4931388"/>
            <a:ext cx="647267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报表状态</a:t>
            </a:r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0DC3A329-ECA2-5ABE-E3B8-11E34FC7AF0F}"/>
              </a:ext>
            </a:extLst>
          </p:cNvPr>
          <p:cNvSpPr/>
          <p:nvPr/>
        </p:nvSpPr>
        <p:spPr>
          <a:xfrm>
            <a:off x="5279121" y="4931388"/>
            <a:ext cx="647267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退回理由</a:t>
            </a:r>
          </a:p>
        </p:txBody>
      </p:sp>
      <p:cxnSp>
        <p:nvCxnSpPr>
          <p:cNvPr id="221" name="直接连接符 220">
            <a:extLst>
              <a:ext uri="{FF2B5EF4-FFF2-40B4-BE49-F238E27FC236}">
                <a16:creationId xmlns:a16="http://schemas.microsoft.com/office/drawing/2014/main" id="{C24E9B97-1A07-D12C-5BE8-3F7A7A9C2629}"/>
              </a:ext>
            </a:extLst>
          </p:cNvPr>
          <p:cNvCxnSpPr>
            <a:cxnSpLocks/>
            <a:stCxn id="28" idx="2"/>
            <a:endCxn id="218" idx="0"/>
          </p:cNvCxnSpPr>
          <p:nvPr/>
        </p:nvCxnSpPr>
        <p:spPr>
          <a:xfrm>
            <a:off x="4713309" y="4666160"/>
            <a:ext cx="423111" cy="265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直接连接符 222">
            <a:extLst>
              <a:ext uri="{FF2B5EF4-FFF2-40B4-BE49-F238E27FC236}">
                <a16:creationId xmlns:a16="http://schemas.microsoft.com/office/drawing/2014/main" id="{70689BA9-88E3-E6AC-9CDB-269F73D9ECEC}"/>
              </a:ext>
            </a:extLst>
          </p:cNvPr>
          <p:cNvCxnSpPr>
            <a:cxnSpLocks/>
            <a:stCxn id="28" idx="2"/>
            <a:endCxn id="219" idx="0"/>
          </p:cNvCxnSpPr>
          <p:nvPr/>
        </p:nvCxnSpPr>
        <p:spPr>
          <a:xfrm>
            <a:off x="4713309" y="4666160"/>
            <a:ext cx="889446" cy="265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BA9609CE-0C1D-323D-1E6A-89265FB30046}"/>
              </a:ext>
            </a:extLst>
          </p:cNvPr>
          <p:cNvSpPr/>
          <p:nvPr/>
        </p:nvSpPr>
        <p:spPr>
          <a:xfrm>
            <a:off x="3933608" y="5352713"/>
            <a:ext cx="853692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u="sng" dirty="0"/>
              <a:t>组织机构代码</a:t>
            </a: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B767B8B3-D216-7D13-C1BD-CB009906842D}"/>
              </a:ext>
            </a:extLst>
          </p:cNvPr>
          <p:cNvSpPr/>
          <p:nvPr/>
        </p:nvSpPr>
        <p:spPr>
          <a:xfrm>
            <a:off x="6588311" y="4797606"/>
            <a:ext cx="1431651" cy="782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调查期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2" name="椭圆 231">
            <a:extLst>
              <a:ext uri="{FF2B5EF4-FFF2-40B4-BE49-F238E27FC236}">
                <a16:creationId xmlns:a16="http://schemas.microsoft.com/office/drawing/2014/main" id="{58E07846-8333-48A2-3D85-647157638DC8}"/>
              </a:ext>
            </a:extLst>
          </p:cNvPr>
          <p:cNvSpPr/>
          <p:nvPr/>
        </p:nvSpPr>
        <p:spPr>
          <a:xfrm>
            <a:off x="6591224" y="5765783"/>
            <a:ext cx="838049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u="sng" dirty="0"/>
              <a:t>调查期</a:t>
            </a:r>
          </a:p>
        </p:txBody>
      </p:sp>
      <p:sp>
        <p:nvSpPr>
          <p:cNvPr id="235" name="椭圆 234">
            <a:extLst>
              <a:ext uri="{FF2B5EF4-FFF2-40B4-BE49-F238E27FC236}">
                <a16:creationId xmlns:a16="http://schemas.microsoft.com/office/drawing/2014/main" id="{904272E7-6E13-EC16-BCE6-51EA45066D5C}"/>
              </a:ext>
            </a:extLst>
          </p:cNvPr>
          <p:cNvSpPr/>
          <p:nvPr/>
        </p:nvSpPr>
        <p:spPr>
          <a:xfrm>
            <a:off x="7304138" y="5782618"/>
            <a:ext cx="638815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说明</a:t>
            </a:r>
          </a:p>
        </p:txBody>
      </p: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CE4CC452-A3B3-AF2F-DF85-2E8292B35E78}"/>
              </a:ext>
            </a:extLst>
          </p:cNvPr>
          <p:cNvCxnSpPr>
            <a:cxnSpLocks/>
            <a:stCxn id="231" idx="2"/>
            <a:endCxn id="232" idx="0"/>
          </p:cNvCxnSpPr>
          <p:nvPr/>
        </p:nvCxnSpPr>
        <p:spPr>
          <a:xfrm flipH="1">
            <a:off x="7010249" y="5580073"/>
            <a:ext cx="293888" cy="185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直接连接符 240">
            <a:extLst>
              <a:ext uri="{FF2B5EF4-FFF2-40B4-BE49-F238E27FC236}">
                <a16:creationId xmlns:a16="http://schemas.microsoft.com/office/drawing/2014/main" id="{D5BCD159-B84E-D077-A225-AE59891E49D7}"/>
              </a:ext>
            </a:extLst>
          </p:cNvPr>
          <p:cNvCxnSpPr>
            <a:cxnSpLocks/>
            <a:stCxn id="231" idx="2"/>
            <a:endCxn id="235" idx="0"/>
          </p:cNvCxnSpPr>
          <p:nvPr/>
        </p:nvCxnSpPr>
        <p:spPr>
          <a:xfrm>
            <a:off x="7304137" y="5580073"/>
            <a:ext cx="319409" cy="202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矩形 243">
            <a:extLst>
              <a:ext uri="{FF2B5EF4-FFF2-40B4-BE49-F238E27FC236}">
                <a16:creationId xmlns:a16="http://schemas.microsoft.com/office/drawing/2014/main" id="{7388A968-4CAC-1B58-A7D8-3196CC3E1451}"/>
              </a:ext>
            </a:extLst>
          </p:cNvPr>
          <p:cNvSpPr/>
          <p:nvPr/>
        </p:nvSpPr>
        <p:spPr>
          <a:xfrm>
            <a:off x="6461972" y="2945206"/>
            <a:ext cx="1684331" cy="967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管理系统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0" name="椭圆 299">
            <a:extLst>
              <a:ext uri="{FF2B5EF4-FFF2-40B4-BE49-F238E27FC236}">
                <a16:creationId xmlns:a16="http://schemas.microsoft.com/office/drawing/2014/main" id="{D3BF8C1F-45AF-5C67-0BA5-1EB07581FA23}"/>
              </a:ext>
            </a:extLst>
          </p:cNvPr>
          <p:cNvSpPr/>
          <p:nvPr/>
        </p:nvSpPr>
        <p:spPr>
          <a:xfrm>
            <a:off x="10587443" y="2661192"/>
            <a:ext cx="661879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u="sng" dirty="0"/>
              <a:t>地区</a:t>
            </a:r>
          </a:p>
        </p:txBody>
      </p:sp>
      <p:sp>
        <p:nvSpPr>
          <p:cNvPr id="301" name="椭圆 300">
            <a:extLst>
              <a:ext uri="{FF2B5EF4-FFF2-40B4-BE49-F238E27FC236}">
                <a16:creationId xmlns:a16="http://schemas.microsoft.com/office/drawing/2014/main" id="{13E8C2C6-99F3-9F7F-E643-9A56EA71E4FB}"/>
              </a:ext>
            </a:extLst>
          </p:cNvPr>
          <p:cNvSpPr/>
          <p:nvPr/>
        </p:nvSpPr>
        <p:spPr>
          <a:xfrm>
            <a:off x="10587443" y="3007668"/>
            <a:ext cx="660642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u="sng" dirty="0"/>
              <a:t>账户</a:t>
            </a:r>
          </a:p>
        </p:txBody>
      </p:sp>
      <p:sp>
        <p:nvSpPr>
          <p:cNvPr id="302" name="椭圆 301">
            <a:extLst>
              <a:ext uri="{FF2B5EF4-FFF2-40B4-BE49-F238E27FC236}">
                <a16:creationId xmlns:a16="http://schemas.microsoft.com/office/drawing/2014/main" id="{031E0BE9-14E2-2150-D754-2200A87E9408}"/>
              </a:ext>
            </a:extLst>
          </p:cNvPr>
          <p:cNvSpPr/>
          <p:nvPr/>
        </p:nvSpPr>
        <p:spPr>
          <a:xfrm>
            <a:off x="10588004" y="3400855"/>
            <a:ext cx="660642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密码</a:t>
            </a:r>
          </a:p>
        </p:txBody>
      </p:sp>
      <p:sp>
        <p:nvSpPr>
          <p:cNvPr id="303" name="椭圆 302">
            <a:extLst>
              <a:ext uri="{FF2B5EF4-FFF2-40B4-BE49-F238E27FC236}">
                <a16:creationId xmlns:a16="http://schemas.microsoft.com/office/drawing/2014/main" id="{D975C024-4360-6A87-849C-7C2EA1343949}"/>
              </a:ext>
            </a:extLst>
          </p:cNvPr>
          <p:cNvSpPr/>
          <p:nvPr/>
        </p:nvSpPr>
        <p:spPr>
          <a:xfrm>
            <a:off x="10502999" y="3761148"/>
            <a:ext cx="750230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账户状态</a:t>
            </a:r>
          </a:p>
        </p:txBody>
      </p:sp>
      <p:sp>
        <p:nvSpPr>
          <p:cNvPr id="305" name="椭圆 304">
            <a:extLst>
              <a:ext uri="{FF2B5EF4-FFF2-40B4-BE49-F238E27FC236}">
                <a16:creationId xmlns:a16="http://schemas.microsoft.com/office/drawing/2014/main" id="{5C575D71-1E17-D2E0-6025-392244AD7899}"/>
              </a:ext>
            </a:extLst>
          </p:cNvPr>
          <p:cNvSpPr/>
          <p:nvPr/>
        </p:nvSpPr>
        <p:spPr>
          <a:xfrm>
            <a:off x="6394827" y="787911"/>
            <a:ext cx="750230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账户状态</a:t>
            </a:r>
          </a:p>
        </p:txBody>
      </p:sp>
      <p:cxnSp>
        <p:nvCxnSpPr>
          <p:cNvPr id="308" name="直接连接符 307">
            <a:extLst>
              <a:ext uri="{FF2B5EF4-FFF2-40B4-BE49-F238E27FC236}">
                <a16:creationId xmlns:a16="http://schemas.microsoft.com/office/drawing/2014/main" id="{FD85E742-6971-16BB-F080-BFEDCC8DBF3B}"/>
              </a:ext>
            </a:extLst>
          </p:cNvPr>
          <p:cNvCxnSpPr>
            <a:cxnSpLocks/>
            <a:stCxn id="197" idx="0"/>
            <a:endCxn id="305" idx="4"/>
          </p:cNvCxnSpPr>
          <p:nvPr/>
        </p:nvCxnSpPr>
        <p:spPr>
          <a:xfrm flipV="1">
            <a:off x="6202972" y="1214767"/>
            <a:ext cx="566970" cy="267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直接连接符 309">
            <a:extLst>
              <a:ext uri="{FF2B5EF4-FFF2-40B4-BE49-F238E27FC236}">
                <a16:creationId xmlns:a16="http://schemas.microsoft.com/office/drawing/2014/main" id="{E4DB8620-34D6-03E1-1558-828ADBC7EB30}"/>
              </a:ext>
            </a:extLst>
          </p:cNvPr>
          <p:cNvCxnSpPr>
            <a:cxnSpLocks/>
            <a:stCxn id="193" idx="3"/>
            <a:endCxn id="300" idx="2"/>
          </p:cNvCxnSpPr>
          <p:nvPr/>
        </p:nvCxnSpPr>
        <p:spPr>
          <a:xfrm flipV="1">
            <a:off x="10248943" y="2874620"/>
            <a:ext cx="338500" cy="554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直接连接符 311">
            <a:extLst>
              <a:ext uri="{FF2B5EF4-FFF2-40B4-BE49-F238E27FC236}">
                <a16:creationId xmlns:a16="http://schemas.microsoft.com/office/drawing/2014/main" id="{B6242606-D843-58BE-A826-D05AD4A81376}"/>
              </a:ext>
            </a:extLst>
          </p:cNvPr>
          <p:cNvCxnSpPr>
            <a:cxnSpLocks/>
            <a:stCxn id="193" idx="3"/>
            <a:endCxn id="301" idx="2"/>
          </p:cNvCxnSpPr>
          <p:nvPr/>
        </p:nvCxnSpPr>
        <p:spPr>
          <a:xfrm flipV="1">
            <a:off x="10248943" y="3221096"/>
            <a:ext cx="338500" cy="208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直接连接符 315">
            <a:extLst>
              <a:ext uri="{FF2B5EF4-FFF2-40B4-BE49-F238E27FC236}">
                <a16:creationId xmlns:a16="http://schemas.microsoft.com/office/drawing/2014/main" id="{A9F8A43A-7B55-145E-E2C5-5C850BC4D60B}"/>
              </a:ext>
            </a:extLst>
          </p:cNvPr>
          <p:cNvCxnSpPr>
            <a:cxnSpLocks/>
            <a:stCxn id="193" idx="3"/>
            <a:endCxn id="303" idx="2"/>
          </p:cNvCxnSpPr>
          <p:nvPr/>
        </p:nvCxnSpPr>
        <p:spPr>
          <a:xfrm>
            <a:off x="10248943" y="3429428"/>
            <a:ext cx="254056" cy="545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1" name="连接符: 肘形 480">
            <a:extLst>
              <a:ext uri="{FF2B5EF4-FFF2-40B4-BE49-F238E27FC236}">
                <a16:creationId xmlns:a16="http://schemas.microsoft.com/office/drawing/2014/main" id="{A8931B5F-216A-5B59-5A7C-B4B6F313DD92}"/>
              </a:ext>
            </a:extLst>
          </p:cNvPr>
          <p:cNvCxnSpPr>
            <a:stCxn id="4" idx="3"/>
            <a:endCxn id="197" idx="1"/>
          </p:cNvCxnSpPr>
          <p:nvPr/>
        </p:nvCxnSpPr>
        <p:spPr>
          <a:xfrm flipV="1">
            <a:off x="3860646" y="1904066"/>
            <a:ext cx="1429995" cy="610536"/>
          </a:xfrm>
          <a:prstGeom prst="bentConnector3">
            <a:avLst>
              <a:gd name="adj1" fmla="val 2967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5" name="连接符: 肘形 484">
            <a:extLst>
              <a:ext uri="{FF2B5EF4-FFF2-40B4-BE49-F238E27FC236}">
                <a16:creationId xmlns:a16="http://schemas.microsoft.com/office/drawing/2014/main" id="{3CB76CA2-0282-49A1-A027-2FEF4F131B1A}"/>
              </a:ext>
            </a:extLst>
          </p:cNvPr>
          <p:cNvCxnSpPr>
            <a:cxnSpLocks/>
            <a:stCxn id="197" idx="2"/>
            <a:endCxn id="244" idx="1"/>
          </p:cNvCxnSpPr>
          <p:nvPr/>
        </p:nvCxnSpPr>
        <p:spPr>
          <a:xfrm rot="16200000" flipH="1">
            <a:off x="5780965" y="2747993"/>
            <a:ext cx="1103014" cy="25900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7" name="连接符: 肘形 486">
            <a:extLst>
              <a:ext uri="{FF2B5EF4-FFF2-40B4-BE49-F238E27FC236}">
                <a16:creationId xmlns:a16="http://schemas.microsoft.com/office/drawing/2014/main" id="{865A0896-A031-3E72-EC75-D252BA7D78CD}"/>
              </a:ext>
            </a:extLst>
          </p:cNvPr>
          <p:cNvCxnSpPr>
            <a:cxnSpLocks/>
            <a:stCxn id="193" idx="1"/>
            <a:endCxn id="244" idx="3"/>
          </p:cNvCxnSpPr>
          <p:nvPr/>
        </p:nvCxnSpPr>
        <p:spPr>
          <a:xfrm rot="10800000">
            <a:off x="8146303" y="3429000"/>
            <a:ext cx="670988" cy="4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2" name="连接符: 肘形 661">
            <a:extLst>
              <a:ext uri="{FF2B5EF4-FFF2-40B4-BE49-F238E27FC236}">
                <a16:creationId xmlns:a16="http://schemas.microsoft.com/office/drawing/2014/main" id="{4B1CBFBB-1D8D-D1DA-E727-D5E2FD349388}"/>
              </a:ext>
            </a:extLst>
          </p:cNvPr>
          <p:cNvCxnSpPr>
            <a:stCxn id="244" idx="2"/>
            <a:endCxn id="231" idx="0"/>
          </p:cNvCxnSpPr>
          <p:nvPr/>
        </p:nvCxnSpPr>
        <p:spPr>
          <a:xfrm rot="5400000">
            <a:off x="6861732" y="4355199"/>
            <a:ext cx="884813" cy="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0" name="连接符: 肘形 709">
            <a:extLst>
              <a:ext uri="{FF2B5EF4-FFF2-40B4-BE49-F238E27FC236}">
                <a16:creationId xmlns:a16="http://schemas.microsoft.com/office/drawing/2014/main" id="{177628CF-359A-70C7-C75F-986C7B98367C}"/>
              </a:ext>
            </a:extLst>
          </p:cNvPr>
          <p:cNvCxnSpPr>
            <a:stCxn id="197" idx="3"/>
            <a:endCxn id="48" idx="1"/>
          </p:cNvCxnSpPr>
          <p:nvPr/>
        </p:nvCxnSpPr>
        <p:spPr>
          <a:xfrm flipV="1">
            <a:off x="7115302" y="1903418"/>
            <a:ext cx="1533768" cy="64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2" name="连接符: 肘形 711">
            <a:extLst>
              <a:ext uri="{FF2B5EF4-FFF2-40B4-BE49-F238E27FC236}">
                <a16:creationId xmlns:a16="http://schemas.microsoft.com/office/drawing/2014/main" id="{8CD9E60F-67A0-403A-E44C-82C17B59C2F5}"/>
              </a:ext>
            </a:extLst>
          </p:cNvPr>
          <p:cNvCxnSpPr>
            <a:stCxn id="193" idx="0"/>
            <a:endCxn id="48" idx="2"/>
          </p:cNvCxnSpPr>
          <p:nvPr/>
        </p:nvCxnSpPr>
        <p:spPr>
          <a:xfrm rot="16200000" flipV="1">
            <a:off x="9165870" y="2640261"/>
            <a:ext cx="727406" cy="708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0" name="文本框 739">
            <a:extLst>
              <a:ext uri="{FF2B5EF4-FFF2-40B4-BE49-F238E27FC236}">
                <a16:creationId xmlns:a16="http://schemas.microsoft.com/office/drawing/2014/main" id="{1C7F074F-B8F2-2D05-6986-0C30034DC222}"/>
              </a:ext>
            </a:extLst>
          </p:cNvPr>
          <p:cNvSpPr txBox="1"/>
          <p:nvPr/>
        </p:nvSpPr>
        <p:spPr>
          <a:xfrm>
            <a:off x="3822004" y="2211843"/>
            <a:ext cx="698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42" name="文本框 741">
            <a:extLst>
              <a:ext uri="{FF2B5EF4-FFF2-40B4-BE49-F238E27FC236}">
                <a16:creationId xmlns:a16="http://schemas.microsoft.com/office/drawing/2014/main" id="{03AE4307-35EF-CF2A-9CFD-6509C6251021}"/>
              </a:ext>
            </a:extLst>
          </p:cNvPr>
          <p:cNvSpPr txBox="1"/>
          <p:nvPr/>
        </p:nvSpPr>
        <p:spPr>
          <a:xfrm>
            <a:off x="6188503" y="3149215"/>
            <a:ext cx="698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43" name="文本框 742">
            <a:extLst>
              <a:ext uri="{FF2B5EF4-FFF2-40B4-BE49-F238E27FC236}">
                <a16:creationId xmlns:a16="http://schemas.microsoft.com/office/drawing/2014/main" id="{3072B6F9-747D-9DB2-3E44-6BE2C88BA7E6}"/>
              </a:ext>
            </a:extLst>
          </p:cNvPr>
          <p:cNvSpPr txBox="1"/>
          <p:nvPr/>
        </p:nvSpPr>
        <p:spPr>
          <a:xfrm>
            <a:off x="8114270" y="3430739"/>
            <a:ext cx="698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44" name="文本框 743">
            <a:extLst>
              <a:ext uri="{FF2B5EF4-FFF2-40B4-BE49-F238E27FC236}">
                <a16:creationId xmlns:a16="http://schemas.microsoft.com/office/drawing/2014/main" id="{459D9CEC-0240-3FE3-8506-71736D1DDF38}"/>
              </a:ext>
            </a:extLst>
          </p:cNvPr>
          <p:cNvSpPr txBox="1"/>
          <p:nvPr/>
        </p:nvSpPr>
        <p:spPr>
          <a:xfrm>
            <a:off x="7328877" y="3862652"/>
            <a:ext cx="698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45" name="文本框 744">
            <a:extLst>
              <a:ext uri="{FF2B5EF4-FFF2-40B4-BE49-F238E27FC236}">
                <a16:creationId xmlns:a16="http://schemas.microsoft.com/office/drawing/2014/main" id="{CA40D049-D1EB-3D9F-BEC5-FD955E6085BF}"/>
              </a:ext>
            </a:extLst>
          </p:cNvPr>
          <p:cNvSpPr txBox="1"/>
          <p:nvPr/>
        </p:nvSpPr>
        <p:spPr>
          <a:xfrm>
            <a:off x="9115037" y="2724439"/>
            <a:ext cx="698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46" name="文本框 745">
            <a:extLst>
              <a:ext uri="{FF2B5EF4-FFF2-40B4-BE49-F238E27FC236}">
                <a16:creationId xmlns:a16="http://schemas.microsoft.com/office/drawing/2014/main" id="{16C0FDDC-2197-8F3A-5EBF-C349EAEF2523}"/>
              </a:ext>
            </a:extLst>
          </p:cNvPr>
          <p:cNvSpPr txBox="1"/>
          <p:nvPr/>
        </p:nvSpPr>
        <p:spPr>
          <a:xfrm>
            <a:off x="7342688" y="4522462"/>
            <a:ext cx="698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48" name="文本框 747">
            <a:extLst>
              <a:ext uri="{FF2B5EF4-FFF2-40B4-BE49-F238E27FC236}">
                <a16:creationId xmlns:a16="http://schemas.microsoft.com/office/drawing/2014/main" id="{3D0ACCC0-BE2D-C3E9-749D-3EF942F41E26}"/>
              </a:ext>
            </a:extLst>
          </p:cNvPr>
          <p:cNvSpPr txBox="1"/>
          <p:nvPr/>
        </p:nvSpPr>
        <p:spPr>
          <a:xfrm>
            <a:off x="6188503" y="2298209"/>
            <a:ext cx="698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49" name="文本框 748">
            <a:extLst>
              <a:ext uri="{FF2B5EF4-FFF2-40B4-BE49-F238E27FC236}">
                <a16:creationId xmlns:a16="http://schemas.microsoft.com/office/drawing/2014/main" id="{E7092582-AC98-A1E7-A260-13E85B57F38F}"/>
              </a:ext>
            </a:extLst>
          </p:cNvPr>
          <p:cNvSpPr txBox="1"/>
          <p:nvPr/>
        </p:nvSpPr>
        <p:spPr>
          <a:xfrm>
            <a:off x="8574169" y="3453371"/>
            <a:ext cx="698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50" name="文本框 749">
            <a:extLst>
              <a:ext uri="{FF2B5EF4-FFF2-40B4-BE49-F238E27FC236}">
                <a16:creationId xmlns:a16="http://schemas.microsoft.com/office/drawing/2014/main" id="{345D6D04-D4CF-E112-20C6-7C1AA1181CF9}"/>
              </a:ext>
            </a:extLst>
          </p:cNvPr>
          <p:cNvSpPr txBox="1"/>
          <p:nvPr/>
        </p:nvSpPr>
        <p:spPr>
          <a:xfrm>
            <a:off x="9141314" y="2246843"/>
            <a:ext cx="698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51" name="文本框 750">
            <a:extLst>
              <a:ext uri="{FF2B5EF4-FFF2-40B4-BE49-F238E27FC236}">
                <a16:creationId xmlns:a16="http://schemas.microsoft.com/office/drawing/2014/main" id="{18A94287-2732-4AAC-03FD-9FF257290C0E}"/>
              </a:ext>
            </a:extLst>
          </p:cNvPr>
          <p:cNvSpPr txBox="1"/>
          <p:nvPr/>
        </p:nvSpPr>
        <p:spPr>
          <a:xfrm>
            <a:off x="4494670" y="3647565"/>
            <a:ext cx="698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52" name="文本框 751">
            <a:extLst>
              <a:ext uri="{FF2B5EF4-FFF2-40B4-BE49-F238E27FC236}">
                <a16:creationId xmlns:a16="http://schemas.microsoft.com/office/drawing/2014/main" id="{1FCC33DC-90EB-07A0-A21C-B1E6C1ACE009}"/>
              </a:ext>
            </a:extLst>
          </p:cNvPr>
          <p:cNvSpPr txBox="1"/>
          <p:nvPr/>
        </p:nvSpPr>
        <p:spPr>
          <a:xfrm>
            <a:off x="8392243" y="1606559"/>
            <a:ext cx="698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53" name="文本框 752">
            <a:extLst>
              <a:ext uri="{FF2B5EF4-FFF2-40B4-BE49-F238E27FC236}">
                <a16:creationId xmlns:a16="http://schemas.microsoft.com/office/drawing/2014/main" id="{8CE67FDB-7E85-62AB-2932-CC553308462B}"/>
              </a:ext>
            </a:extLst>
          </p:cNvPr>
          <p:cNvSpPr txBox="1"/>
          <p:nvPr/>
        </p:nvSpPr>
        <p:spPr>
          <a:xfrm>
            <a:off x="7114622" y="1579130"/>
            <a:ext cx="698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54" name="文本框 753">
            <a:extLst>
              <a:ext uri="{FF2B5EF4-FFF2-40B4-BE49-F238E27FC236}">
                <a16:creationId xmlns:a16="http://schemas.microsoft.com/office/drawing/2014/main" id="{5A82E85C-7D47-7518-598F-313909640C89}"/>
              </a:ext>
            </a:extLst>
          </p:cNvPr>
          <p:cNvSpPr txBox="1"/>
          <p:nvPr/>
        </p:nvSpPr>
        <p:spPr>
          <a:xfrm>
            <a:off x="5030837" y="1586140"/>
            <a:ext cx="698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55" name="文本框 754">
            <a:extLst>
              <a:ext uri="{FF2B5EF4-FFF2-40B4-BE49-F238E27FC236}">
                <a16:creationId xmlns:a16="http://schemas.microsoft.com/office/drawing/2014/main" id="{08B408B0-D78F-EA97-47F2-AD3F7BB2BB10}"/>
              </a:ext>
            </a:extLst>
          </p:cNvPr>
          <p:cNvSpPr txBox="1"/>
          <p:nvPr/>
        </p:nvSpPr>
        <p:spPr>
          <a:xfrm>
            <a:off x="5277532" y="2367214"/>
            <a:ext cx="698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A5706F99-1CC0-2D4F-0F54-3346D00407DB}"/>
              </a:ext>
            </a:extLst>
          </p:cNvPr>
          <p:cNvSpPr/>
          <p:nvPr/>
        </p:nvSpPr>
        <p:spPr>
          <a:xfrm>
            <a:off x="9931032" y="3985189"/>
            <a:ext cx="698439" cy="426856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角色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CFB06C4-E445-59CA-543A-6FF839228ACB}"/>
              </a:ext>
            </a:extLst>
          </p:cNvPr>
          <p:cNvCxnSpPr>
            <a:cxnSpLocks/>
            <a:stCxn id="193" idx="3"/>
            <a:endCxn id="2" idx="0"/>
          </p:cNvCxnSpPr>
          <p:nvPr/>
        </p:nvCxnSpPr>
        <p:spPr>
          <a:xfrm>
            <a:off x="10248943" y="3429428"/>
            <a:ext cx="31309" cy="555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菱形 16">
            <a:extLst>
              <a:ext uri="{FF2B5EF4-FFF2-40B4-BE49-F238E27FC236}">
                <a16:creationId xmlns:a16="http://schemas.microsoft.com/office/drawing/2014/main" id="{D0C67C11-E568-B7A1-FF5C-7AFE0BFD4277}"/>
              </a:ext>
            </a:extLst>
          </p:cNvPr>
          <p:cNvSpPr/>
          <p:nvPr/>
        </p:nvSpPr>
        <p:spPr>
          <a:xfrm>
            <a:off x="9016715" y="2434730"/>
            <a:ext cx="1032804" cy="494943"/>
          </a:xfrm>
          <a:prstGeom prst="diamond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发布</a:t>
            </a:r>
          </a:p>
        </p:txBody>
      </p:sp>
      <p:sp>
        <p:nvSpPr>
          <p:cNvPr id="24" name="菱形 23">
            <a:extLst>
              <a:ext uri="{FF2B5EF4-FFF2-40B4-BE49-F238E27FC236}">
                <a16:creationId xmlns:a16="http://schemas.microsoft.com/office/drawing/2014/main" id="{83B66372-62DD-BB51-A169-34C73A15EB1C}"/>
              </a:ext>
            </a:extLst>
          </p:cNvPr>
          <p:cNvSpPr/>
          <p:nvPr/>
        </p:nvSpPr>
        <p:spPr>
          <a:xfrm>
            <a:off x="3979692" y="1652170"/>
            <a:ext cx="1032804" cy="494943"/>
          </a:xfrm>
          <a:prstGeom prst="diamond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拥有</a:t>
            </a:r>
          </a:p>
        </p:txBody>
      </p:sp>
      <p:sp>
        <p:nvSpPr>
          <p:cNvPr id="30" name="菱形 29">
            <a:extLst>
              <a:ext uri="{FF2B5EF4-FFF2-40B4-BE49-F238E27FC236}">
                <a16:creationId xmlns:a16="http://schemas.microsoft.com/office/drawing/2014/main" id="{17DAF599-053E-737B-BD28-3BA2D38E01CC}"/>
              </a:ext>
            </a:extLst>
          </p:cNvPr>
          <p:cNvSpPr/>
          <p:nvPr/>
        </p:nvSpPr>
        <p:spPr>
          <a:xfrm>
            <a:off x="7362403" y="1663937"/>
            <a:ext cx="1032804" cy="494943"/>
          </a:xfrm>
          <a:prstGeom prst="diamond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查看</a:t>
            </a:r>
          </a:p>
        </p:txBody>
      </p:sp>
      <p:sp>
        <p:nvSpPr>
          <p:cNvPr id="43" name="菱形 42">
            <a:extLst>
              <a:ext uri="{FF2B5EF4-FFF2-40B4-BE49-F238E27FC236}">
                <a16:creationId xmlns:a16="http://schemas.microsoft.com/office/drawing/2014/main" id="{F97142DB-5CD1-990F-C5AA-D51E3070FC57}"/>
              </a:ext>
            </a:extLst>
          </p:cNvPr>
          <p:cNvSpPr/>
          <p:nvPr/>
        </p:nvSpPr>
        <p:spPr>
          <a:xfrm>
            <a:off x="6789988" y="4107727"/>
            <a:ext cx="1032804" cy="494943"/>
          </a:xfrm>
          <a:prstGeom prst="diamond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管理</a:t>
            </a:r>
          </a:p>
        </p:txBody>
      </p:sp>
      <p:sp>
        <p:nvSpPr>
          <p:cNvPr id="53" name="菱形 52">
            <a:extLst>
              <a:ext uri="{FF2B5EF4-FFF2-40B4-BE49-F238E27FC236}">
                <a16:creationId xmlns:a16="http://schemas.microsoft.com/office/drawing/2014/main" id="{194A382A-3FAA-DDBC-D8FC-0ADC8011FD3C}"/>
              </a:ext>
            </a:extLst>
          </p:cNvPr>
          <p:cNvSpPr/>
          <p:nvPr/>
        </p:nvSpPr>
        <p:spPr>
          <a:xfrm>
            <a:off x="5670997" y="2561417"/>
            <a:ext cx="1032804" cy="494943"/>
          </a:xfrm>
          <a:prstGeom prst="diamond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管理</a:t>
            </a:r>
          </a:p>
        </p:txBody>
      </p:sp>
      <p:sp>
        <p:nvSpPr>
          <p:cNvPr id="54" name="菱形 53">
            <a:extLst>
              <a:ext uri="{FF2B5EF4-FFF2-40B4-BE49-F238E27FC236}">
                <a16:creationId xmlns:a16="http://schemas.microsoft.com/office/drawing/2014/main" id="{ADB90032-7CD9-408B-C2C0-8D562FCB1081}"/>
              </a:ext>
            </a:extLst>
          </p:cNvPr>
          <p:cNvSpPr/>
          <p:nvPr/>
        </p:nvSpPr>
        <p:spPr>
          <a:xfrm>
            <a:off x="8303695" y="3076538"/>
            <a:ext cx="356204" cy="684610"/>
          </a:xfrm>
          <a:prstGeom prst="diamond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管理</a:t>
            </a:r>
          </a:p>
        </p:txBody>
      </p:sp>
      <p:sp>
        <p:nvSpPr>
          <p:cNvPr id="55" name="菱形 54">
            <a:extLst>
              <a:ext uri="{FF2B5EF4-FFF2-40B4-BE49-F238E27FC236}">
                <a16:creationId xmlns:a16="http://schemas.microsoft.com/office/drawing/2014/main" id="{C868DBC3-C934-4C07-AAC3-EEE16C2EB23E}"/>
              </a:ext>
            </a:extLst>
          </p:cNvPr>
          <p:cNvSpPr/>
          <p:nvPr/>
        </p:nvSpPr>
        <p:spPr>
          <a:xfrm>
            <a:off x="4201434" y="2957431"/>
            <a:ext cx="1032804" cy="494943"/>
          </a:xfrm>
          <a:prstGeom prst="diamond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/>
              <a:t>填写</a:t>
            </a:r>
          </a:p>
        </p:txBody>
      </p:sp>
    </p:spTree>
    <p:extLst>
      <p:ext uri="{BB962C8B-B14F-4D97-AF65-F5344CB8AC3E}">
        <p14:creationId xmlns:p14="http://schemas.microsoft.com/office/powerpoint/2010/main" val="3579569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135</Words>
  <Application>Microsoft Office PowerPoint</Application>
  <PresentationFormat>宽屏</PresentationFormat>
  <Paragraphs>79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仿宋</vt:lpstr>
      <vt:lpstr>微软雅黑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ChengKun Liu</dc:creator>
  <cp:lastModifiedBy>ChengKun Liu</cp:lastModifiedBy>
  <cp:revision>8</cp:revision>
  <dcterms:created xsi:type="dcterms:W3CDTF">2023-05-14T03:14:24Z</dcterms:created>
  <dcterms:modified xsi:type="dcterms:W3CDTF">2023-05-17T00:55:20Z</dcterms:modified>
</cp:coreProperties>
</file>