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6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B50F64-2887-4664-81B3-AF9C279A1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Projektarbeit – </a:t>
            </a:r>
            <a:br>
              <a:rPr lang="de-DE" dirty="0"/>
            </a:br>
            <a:r>
              <a:rPr lang="de-DE" dirty="0" err="1"/>
              <a:t>Fitts</a:t>
            </a:r>
            <a:r>
              <a:rPr lang="de-DE" dirty="0"/>
              <a:t>‘ Law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990BBD-3C5D-454A-8F2B-FEBF67E4E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Torben Krüger, Julian Schäfer</a:t>
            </a:r>
          </a:p>
        </p:txBody>
      </p:sp>
    </p:spTree>
    <p:extLst>
      <p:ext uri="{BB962C8B-B14F-4D97-AF65-F5344CB8AC3E}">
        <p14:creationId xmlns:p14="http://schemas.microsoft.com/office/powerpoint/2010/main" val="616239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22970-5EE3-40B6-975E-47ED8D83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Datenschema – Allgemeine 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8E9DB5-BDD2-43AD-8B09-EBC3F3B0E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Version</a:t>
            </a:r>
          </a:p>
          <a:p>
            <a:r>
              <a:rPr lang="de-DE" dirty="0"/>
              <a:t>Computername</a:t>
            </a:r>
          </a:p>
          <a:p>
            <a:r>
              <a:rPr lang="de-DE" dirty="0"/>
              <a:t>OS</a:t>
            </a:r>
          </a:p>
          <a:p>
            <a:r>
              <a:rPr lang="de-DE" dirty="0" err="1"/>
              <a:t>Timestamp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4743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22970-5EE3-40B6-975E-47ED8D83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Datenschema – Messdaten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8E9DB5-BDD2-43AD-8B09-EBC3F3B0E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Versuch 1</a:t>
            </a:r>
          </a:p>
          <a:p>
            <a:pPr lvl="1"/>
            <a:r>
              <a:rPr lang="de-DE" dirty="0"/>
              <a:t>Angezeigter Befehl (z.B. Drucken)	</a:t>
            </a:r>
          </a:p>
          <a:p>
            <a:pPr lvl="1"/>
            <a:r>
              <a:rPr lang="de-DE" dirty="0"/>
              <a:t>Gedrückter Shortcut</a:t>
            </a:r>
          </a:p>
          <a:p>
            <a:pPr lvl="1"/>
            <a:r>
              <a:rPr lang="de-DE" dirty="0"/>
              <a:t>Benötigte Zeit</a:t>
            </a:r>
          </a:p>
          <a:p>
            <a:r>
              <a:rPr lang="de-DE" dirty="0"/>
              <a:t>Versuch 2</a:t>
            </a:r>
          </a:p>
          <a:p>
            <a:pPr lvl="1"/>
            <a:r>
              <a:rPr lang="de-DE" dirty="0"/>
              <a:t>Angezeigter Shortcut</a:t>
            </a:r>
          </a:p>
          <a:p>
            <a:pPr lvl="1"/>
            <a:r>
              <a:rPr lang="de-DE" dirty="0"/>
              <a:t>Benötigte Zeit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9850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19782-33EA-48C6-A987-F6FFA0E3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57A58B-A144-4940-8CA0-2615D651B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Entwurf besprechen</a:t>
            </a:r>
          </a:p>
          <a:p>
            <a:r>
              <a:rPr lang="de-DE" dirty="0"/>
              <a:t>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52883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9FD66-B479-43DA-AA92-098A6783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54AD53-6658-40B5-BE45-FB507B4B1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Mockup bzw. Prototyp erstellen</a:t>
            </a:r>
          </a:p>
          <a:p>
            <a:r>
              <a:rPr lang="de-DE" dirty="0"/>
              <a:t>Datenschema entwerfen</a:t>
            </a:r>
          </a:p>
        </p:txBody>
      </p:sp>
    </p:spTree>
    <p:extLst>
      <p:ext uri="{BB962C8B-B14F-4D97-AF65-F5344CB8AC3E}">
        <p14:creationId xmlns:p14="http://schemas.microsoft.com/office/powerpoint/2010/main" val="162076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E2794-AA6E-4B0B-811F-83A82B95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Mockup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D5A5731-87D2-42DA-88C4-05E5F4698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424" y="2052638"/>
            <a:ext cx="6156927" cy="4195762"/>
          </a:xfrm>
        </p:spPr>
      </p:pic>
    </p:spTree>
    <p:extLst>
      <p:ext uri="{BB962C8B-B14F-4D97-AF65-F5344CB8AC3E}">
        <p14:creationId xmlns:p14="http://schemas.microsoft.com/office/powerpoint/2010/main" val="360317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D9ADC-6E8A-4999-B7A9-78C498C5C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Mockup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4074C8F-E690-47EF-94E6-87A954FC4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1493" y="2052638"/>
            <a:ext cx="6270789" cy="4195762"/>
          </a:xfrm>
        </p:spPr>
      </p:pic>
    </p:spTree>
    <p:extLst>
      <p:ext uri="{BB962C8B-B14F-4D97-AF65-F5344CB8AC3E}">
        <p14:creationId xmlns:p14="http://schemas.microsoft.com/office/powerpoint/2010/main" val="179169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D9ADC-6E8A-4999-B7A9-78C498C5C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Mockup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80E321E3-C21F-4E0B-97DF-61A78E235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1493" y="2052638"/>
            <a:ext cx="6270789" cy="4195762"/>
          </a:xfrm>
        </p:spPr>
      </p:pic>
    </p:spTree>
    <p:extLst>
      <p:ext uri="{BB962C8B-B14F-4D97-AF65-F5344CB8AC3E}">
        <p14:creationId xmlns:p14="http://schemas.microsoft.com/office/powerpoint/2010/main" val="293620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22970-5EE3-40B6-975E-47ED8D83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Datenschema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8E9DB5-BDD2-43AD-8B09-EBC3F3B0E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Einstellungen</a:t>
            </a:r>
          </a:p>
          <a:p>
            <a:pPr lvl="1"/>
            <a:r>
              <a:rPr lang="de-DE" dirty="0"/>
              <a:t>Eingabegerät</a:t>
            </a:r>
          </a:p>
          <a:p>
            <a:pPr lvl="1"/>
            <a:r>
              <a:rPr lang="de-DE" dirty="0"/>
              <a:t>Proband</a:t>
            </a:r>
          </a:p>
          <a:p>
            <a:pPr lvl="1"/>
            <a:r>
              <a:rPr lang="de-DE" dirty="0"/>
              <a:t>Versuch</a:t>
            </a:r>
          </a:p>
          <a:p>
            <a:pPr lvl="1"/>
            <a:r>
              <a:rPr lang="de-DE" dirty="0"/>
              <a:t>Allgemeine Daten</a:t>
            </a:r>
          </a:p>
          <a:p>
            <a:r>
              <a:rPr lang="de-DE" dirty="0"/>
              <a:t>Messdaten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278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22970-5EE3-40B6-975E-47ED8D83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Datenschema - Eingabegerät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8E9DB5-BDD2-43AD-8B09-EBC3F3B0E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Eingabemethode</a:t>
            </a:r>
          </a:p>
          <a:p>
            <a:pPr lvl="1"/>
            <a:r>
              <a:rPr lang="de-DE" dirty="0"/>
              <a:t>Maus</a:t>
            </a:r>
          </a:p>
          <a:p>
            <a:pPr lvl="1"/>
            <a:r>
              <a:rPr lang="de-DE" dirty="0"/>
              <a:t>Touch</a:t>
            </a:r>
          </a:p>
          <a:p>
            <a:pPr lvl="1"/>
            <a:r>
              <a:rPr lang="de-DE" dirty="0"/>
              <a:t>Stift</a:t>
            </a:r>
          </a:p>
          <a:p>
            <a:r>
              <a:rPr lang="de-DE" dirty="0"/>
              <a:t>Gerätetyp (Laptop, Desktop)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995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22970-5EE3-40B6-975E-47ED8D83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Datenschema - Proband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8E9DB5-BDD2-43AD-8B09-EBC3F3B0E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Name</a:t>
            </a:r>
          </a:p>
          <a:p>
            <a:r>
              <a:rPr lang="de-DE" dirty="0"/>
              <a:t>Alter</a:t>
            </a:r>
          </a:p>
          <a:p>
            <a:r>
              <a:rPr lang="de-DE" dirty="0"/>
              <a:t>Geschlecht</a:t>
            </a:r>
          </a:p>
          <a:p>
            <a:r>
              <a:rPr lang="de-DE" dirty="0"/>
              <a:t>Schreibrichtung</a:t>
            </a:r>
          </a:p>
          <a:p>
            <a:r>
              <a:rPr lang="de-DE" dirty="0"/>
              <a:t>Schreibhand</a:t>
            </a:r>
          </a:p>
          <a:p>
            <a:r>
              <a:rPr lang="de-DE" dirty="0"/>
              <a:t>Zehnfingersystem</a:t>
            </a:r>
          </a:p>
          <a:p>
            <a:r>
              <a:rPr lang="de-DE" dirty="0"/>
              <a:t>Bemerkung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495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22970-5EE3-40B6-975E-47ED8D83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Datenschema - Versuch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8E9DB5-BDD2-43AD-8B09-EBC3F3B0E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Versuchsart (Version 1 oder 2)</a:t>
            </a:r>
          </a:p>
          <a:p>
            <a:r>
              <a:rPr lang="de-DE" dirty="0"/>
              <a:t>Rundenanzahl</a:t>
            </a:r>
          </a:p>
          <a:p>
            <a:r>
              <a:rPr lang="de-DE" dirty="0"/>
              <a:t>Icons oder Text</a:t>
            </a:r>
          </a:p>
          <a:p>
            <a:r>
              <a:rPr lang="de-DE" dirty="0"/>
              <a:t>Versuch abgebrochen/ungültig?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7269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96</Words>
  <Application>Microsoft Office PowerPoint</Application>
  <PresentationFormat>Breitbild</PresentationFormat>
  <Paragraphs>50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Projektarbeit –  Fitts‘ Law</vt:lpstr>
      <vt:lpstr>Aufgaben</vt:lpstr>
      <vt:lpstr>Mockup</vt:lpstr>
      <vt:lpstr>Mockup</vt:lpstr>
      <vt:lpstr>Mockup</vt:lpstr>
      <vt:lpstr>Datenschema</vt:lpstr>
      <vt:lpstr>Datenschema - Eingabegerät</vt:lpstr>
      <vt:lpstr>Datenschema - Proband</vt:lpstr>
      <vt:lpstr>Datenschema - Versuch</vt:lpstr>
      <vt:lpstr>Datenschema – Allgemeine Daten</vt:lpstr>
      <vt:lpstr>Datenschema – Messdaten</vt:lpstr>
      <vt:lpstr>Nächste Schritte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Projektarbeit – Fitts‘ Law</dc:title>
  <dc:creator>Julian Schäfer</dc:creator>
  <cp:lastModifiedBy>Julian Schäfer</cp:lastModifiedBy>
  <cp:revision>10</cp:revision>
  <dcterms:created xsi:type="dcterms:W3CDTF">2018-04-13T08:55:37Z</dcterms:created>
  <dcterms:modified xsi:type="dcterms:W3CDTF">2018-04-17T13:41:18Z</dcterms:modified>
</cp:coreProperties>
</file>