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50F64-2887-4664-81B3-AF9C279A1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Projektarbeit – </a:t>
            </a:r>
            <a:r>
              <a:rPr lang="de-DE" dirty="0" err="1"/>
              <a:t>Fitts</a:t>
            </a:r>
            <a:r>
              <a:rPr lang="de-DE" dirty="0"/>
              <a:t>‘ Law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990BBD-3C5D-454A-8F2B-FEBF67E4E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Torben Krüger, Julian Schäfer</a:t>
            </a:r>
          </a:p>
        </p:txBody>
      </p:sp>
    </p:spTree>
    <p:extLst>
      <p:ext uri="{BB962C8B-B14F-4D97-AF65-F5344CB8AC3E}">
        <p14:creationId xmlns:p14="http://schemas.microsoft.com/office/powerpoint/2010/main" val="61623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FD66-B479-43DA-AA92-098A6783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4AD53-6658-40B5-BE45-FB507B4B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Mockup bzw. Prototyp erstellen</a:t>
            </a:r>
          </a:p>
          <a:p>
            <a:r>
              <a:rPr lang="de-DE" dirty="0"/>
              <a:t>Datenschema entwerfen</a:t>
            </a:r>
          </a:p>
        </p:txBody>
      </p:sp>
    </p:spTree>
    <p:extLst>
      <p:ext uri="{BB962C8B-B14F-4D97-AF65-F5344CB8AC3E}">
        <p14:creationId xmlns:p14="http://schemas.microsoft.com/office/powerpoint/2010/main" val="162076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E2794-AA6E-4B0B-811F-83A82B95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20162-33F2-4EC8-A0F3-65757741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317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22970-5EE3-40B6-975E-47ED8D83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E9DB5-BDD2-43AD-8B09-EBC3F3B0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Einstellungen</a:t>
            </a:r>
          </a:p>
          <a:p>
            <a:pPr lvl="1"/>
            <a:r>
              <a:rPr lang="de-DE" dirty="0"/>
              <a:t>Eingabegerät</a:t>
            </a:r>
          </a:p>
          <a:p>
            <a:pPr lvl="1"/>
            <a:r>
              <a:rPr lang="de-DE" dirty="0"/>
              <a:t>Proband</a:t>
            </a:r>
          </a:p>
          <a:p>
            <a:pPr lvl="1"/>
            <a:r>
              <a:rPr lang="de-DE" dirty="0"/>
              <a:t>Versuch</a:t>
            </a:r>
          </a:p>
          <a:p>
            <a:pPr lvl="1"/>
            <a:r>
              <a:rPr lang="de-DE" dirty="0"/>
              <a:t>Allgemeine Daten</a:t>
            </a:r>
          </a:p>
          <a:p>
            <a:r>
              <a:rPr lang="de-DE" dirty="0"/>
              <a:t>Messdaten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278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22970-5EE3-40B6-975E-47ED8D83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Datenschema - Eingabegerät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E9DB5-BDD2-43AD-8B09-EBC3F3B0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Eingabemethode</a:t>
            </a:r>
          </a:p>
          <a:p>
            <a:pPr lvl="1"/>
            <a:r>
              <a:rPr lang="de-DE" dirty="0"/>
              <a:t>Maus</a:t>
            </a:r>
          </a:p>
          <a:p>
            <a:pPr lvl="1"/>
            <a:r>
              <a:rPr lang="de-DE" dirty="0"/>
              <a:t>Touch</a:t>
            </a:r>
          </a:p>
          <a:p>
            <a:pPr lvl="1"/>
            <a:r>
              <a:rPr lang="de-DE" dirty="0"/>
              <a:t>Stift</a:t>
            </a:r>
          </a:p>
          <a:p>
            <a:r>
              <a:rPr lang="de-DE" dirty="0"/>
              <a:t>Gerätetyp (Laptop, Desktop)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95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22970-5EE3-40B6-975E-47ED8D83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Datenschema - Proband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E9DB5-BDD2-43AD-8B09-EBC3F3B0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</a:t>
            </a:r>
          </a:p>
          <a:p>
            <a:r>
              <a:rPr lang="de-DE" dirty="0"/>
              <a:t>Alter</a:t>
            </a:r>
          </a:p>
          <a:p>
            <a:r>
              <a:rPr lang="de-DE" dirty="0"/>
              <a:t>Geschlecht</a:t>
            </a:r>
          </a:p>
          <a:p>
            <a:r>
              <a:rPr lang="de-DE" dirty="0"/>
              <a:t>Schreibrichtung</a:t>
            </a:r>
          </a:p>
          <a:p>
            <a:r>
              <a:rPr lang="de-DE" dirty="0"/>
              <a:t>Schreibhand</a:t>
            </a:r>
          </a:p>
          <a:p>
            <a:r>
              <a:rPr lang="de-DE" dirty="0"/>
              <a:t>Zehnfingersystem</a:t>
            </a:r>
          </a:p>
          <a:p>
            <a:r>
              <a:rPr lang="de-DE" dirty="0"/>
              <a:t>Bemerkung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95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22970-5EE3-40B6-975E-47ED8D83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Datenschema - 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E9DB5-BDD2-43AD-8B09-EBC3F3B0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Versuchsart (Version 1 oder 2)</a:t>
            </a:r>
          </a:p>
          <a:p>
            <a:r>
              <a:rPr lang="de-DE" dirty="0"/>
              <a:t>Rundenanzahl</a:t>
            </a:r>
          </a:p>
          <a:p>
            <a:r>
              <a:rPr lang="de-DE" dirty="0"/>
              <a:t>Icons oder Text</a:t>
            </a:r>
          </a:p>
          <a:p>
            <a:r>
              <a:rPr lang="de-DE" dirty="0"/>
              <a:t>Versuch abgebrochen/ungültig?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26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22970-5EE3-40B6-975E-47ED8D83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Datenschema – Allgemeine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E9DB5-BDD2-43AD-8B09-EBC3F3B0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Version</a:t>
            </a:r>
          </a:p>
          <a:p>
            <a:r>
              <a:rPr lang="de-DE" dirty="0"/>
              <a:t>Computername</a:t>
            </a:r>
          </a:p>
          <a:p>
            <a:r>
              <a:rPr lang="de-DE" dirty="0"/>
              <a:t>OS</a:t>
            </a:r>
          </a:p>
          <a:p>
            <a:r>
              <a:rPr lang="de-DE" dirty="0" err="1"/>
              <a:t>Timestamp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74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22970-5EE3-40B6-975E-47ED8D83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Datenschema – Messdaten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E9DB5-BDD2-43AD-8B09-EBC3F3B0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Versuch 1</a:t>
            </a:r>
          </a:p>
          <a:p>
            <a:pPr lvl="1"/>
            <a:r>
              <a:rPr lang="de-DE" dirty="0"/>
              <a:t>Angezeigter Befehl (z.B. Drucken)	</a:t>
            </a:r>
          </a:p>
          <a:p>
            <a:pPr lvl="1"/>
            <a:r>
              <a:rPr lang="de-DE" dirty="0"/>
              <a:t>Gedrückter Shortcut</a:t>
            </a:r>
          </a:p>
          <a:p>
            <a:pPr lvl="1"/>
            <a:r>
              <a:rPr lang="de-DE" dirty="0"/>
              <a:t>Benötigte Zeit</a:t>
            </a:r>
          </a:p>
          <a:p>
            <a:r>
              <a:rPr lang="de-DE" dirty="0"/>
              <a:t>Versuch 2</a:t>
            </a:r>
          </a:p>
          <a:p>
            <a:pPr lvl="1"/>
            <a:r>
              <a:rPr lang="de-DE" dirty="0"/>
              <a:t>Angezeigter Shortcut</a:t>
            </a:r>
          </a:p>
          <a:p>
            <a:pPr lvl="1"/>
            <a:r>
              <a:rPr lang="de-DE" dirty="0"/>
              <a:t>Benötigte Zeit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850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96</Words>
  <Application>Microsoft Office PowerPoint</Application>
  <PresentationFormat>Breitbild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Projektarbeit – Fitts‘ Law</vt:lpstr>
      <vt:lpstr>Aufgaben</vt:lpstr>
      <vt:lpstr>Mockup</vt:lpstr>
      <vt:lpstr>Datenschema</vt:lpstr>
      <vt:lpstr>Datenschema - Eingabegerät</vt:lpstr>
      <vt:lpstr>Datenschema - Proband</vt:lpstr>
      <vt:lpstr>Datenschema - Versuch</vt:lpstr>
      <vt:lpstr>Datenschema – Allgemeine Daten</vt:lpstr>
      <vt:lpstr>Datenschema – Messdaten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Projektarbeit – Fitts‘ Law</dc:title>
  <dc:creator>Julian Schäfer</dc:creator>
  <cp:lastModifiedBy>Julian Schäfer</cp:lastModifiedBy>
  <cp:revision>5</cp:revision>
  <dcterms:created xsi:type="dcterms:W3CDTF">2018-04-13T08:55:37Z</dcterms:created>
  <dcterms:modified xsi:type="dcterms:W3CDTF">2018-04-13T09:23:33Z</dcterms:modified>
</cp:coreProperties>
</file>