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7" r:id="rId2"/>
  </p:sldIdLst>
  <p:sldSz cx="21383625" cy="3027521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9C8D"/>
    <a:srgbClr val="ECA902"/>
    <a:srgbClr val="FEC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546" y="-9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44C0CE-F7BF-4098-A535-0B4DD9FC4BAE}"/>
              </a:ext>
            </a:extLst>
          </p:cNvPr>
          <p:cNvSpPr>
            <a:spLocks noGrp="1"/>
          </p:cNvSpPr>
          <p:nvPr>
            <p:ph type="ctrTitle"/>
          </p:nvPr>
        </p:nvSpPr>
        <p:spPr>
          <a:xfrm>
            <a:off x="2672953" y="4954765"/>
            <a:ext cx="16037719" cy="10540259"/>
          </a:xfrm>
        </p:spPr>
        <p:txBody>
          <a:bodyPr anchor="b"/>
          <a:lstStyle>
            <a:lvl1pPr algn="ctr">
              <a:defRPr sz="10523"/>
            </a:lvl1pPr>
          </a:lstStyle>
          <a:p>
            <a:r>
              <a:rPr lang="de-DE"/>
              <a:t>Titelmasterformat durch Klicken bearbeiten</a:t>
            </a:r>
          </a:p>
        </p:txBody>
      </p:sp>
      <p:sp>
        <p:nvSpPr>
          <p:cNvPr id="3" name="Untertitel 2">
            <a:extLst>
              <a:ext uri="{FF2B5EF4-FFF2-40B4-BE49-F238E27FC236}">
                <a16:creationId xmlns:a16="http://schemas.microsoft.com/office/drawing/2014/main" id="{87492473-BA59-4184-91E4-D2B31A5CC574}"/>
              </a:ext>
            </a:extLst>
          </p:cNvPr>
          <p:cNvSpPr>
            <a:spLocks noGrp="1"/>
          </p:cNvSpPr>
          <p:nvPr>
            <p:ph type="subTitle" idx="1"/>
          </p:nvPr>
        </p:nvSpPr>
        <p:spPr>
          <a:xfrm>
            <a:off x="2672953" y="15901497"/>
            <a:ext cx="16037719" cy="7309499"/>
          </a:xfrm>
        </p:spPr>
        <p:txBody>
          <a:bodyPr/>
          <a:lstStyle>
            <a:lvl1pPr marL="0" indent="0" algn="ctr">
              <a:buNone/>
              <a:defRPr sz="4209"/>
            </a:lvl1pPr>
            <a:lvl2pPr marL="801883" indent="0" algn="ctr">
              <a:buNone/>
              <a:defRPr sz="3508"/>
            </a:lvl2pPr>
            <a:lvl3pPr marL="1603766" indent="0" algn="ctr">
              <a:buNone/>
              <a:defRPr sz="3157"/>
            </a:lvl3pPr>
            <a:lvl4pPr marL="2405649" indent="0" algn="ctr">
              <a:buNone/>
              <a:defRPr sz="2806"/>
            </a:lvl4pPr>
            <a:lvl5pPr marL="3207532" indent="0" algn="ctr">
              <a:buNone/>
              <a:defRPr sz="2806"/>
            </a:lvl5pPr>
            <a:lvl6pPr marL="4009415" indent="0" algn="ctr">
              <a:buNone/>
              <a:defRPr sz="2806"/>
            </a:lvl6pPr>
            <a:lvl7pPr marL="4811298" indent="0" algn="ctr">
              <a:buNone/>
              <a:defRPr sz="2806"/>
            </a:lvl7pPr>
            <a:lvl8pPr marL="5613182" indent="0" algn="ctr">
              <a:buNone/>
              <a:defRPr sz="2806"/>
            </a:lvl8pPr>
            <a:lvl9pPr marL="6415065" indent="0" algn="ctr">
              <a:buNone/>
              <a:defRPr sz="2806"/>
            </a:lvl9pPr>
          </a:lstStyle>
          <a:p>
            <a:r>
              <a:rPr lang="de-DE"/>
              <a:t>Formatvorlage des Untertitelmasters durch Klicken bearbeiten</a:t>
            </a:r>
          </a:p>
        </p:txBody>
      </p:sp>
      <p:sp>
        <p:nvSpPr>
          <p:cNvPr id="4" name="Datumsplatzhalter 3">
            <a:extLst>
              <a:ext uri="{FF2B5EF4-FFF2-40B4-BE49-F238E27FC236}">
                <a16:creationId xmlns:a16="http://schemas.microsoft.com/office/drawing/2014/main" id="{89FE1652-A104-40E5-9745-483D77C38B48}"/>
              </a:ext>
            </a:extLst>
          </p:cNvPr>
          <p:cNvSpPr>
            <a:spLocks noGrp="1"/>
          </p:cNvSpPr>
          <p:nvPr>
            <p:ph type="dt" sz="half" idx="10"/>
          </p:nvPr>
        </p:nvSpPr>
        <p:spPr/>
        <p:txBody>
          <a:bodyPr/>
          <a:lstStyle/>
          <a:p>
            <a:fld id="{7F57B50C-F60F-431D-8BBC-0DF0B9D0899B}" type="datetimeFigureOut">
              <a:rPr lang="de-DE" smtClean="0"/>
              <a:t>01.06.2018</a:t>
            </a:fld>
            <a:endParaRPr lang="de-DE"/>
          </a:p>
        </p:txBody>
      </p:sp>
      <p:sp>
        <p:nvSpPr>
          <p:cNvPr id="5" name="Fußzeilenplatzhalter 4">
            <a:extLst>
              <a:ext uri="{FF2B5EF4-FFF2-40B4-BE49-F238E27FC236}">
                <a16:creationId xmlns:a16="http://schemas.microsoft.com/office/drawing/2014/main" id="{A57D9587-88CA-46F4-AB86-6A55D6BBD5E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508F076-883D-4B12-9936-DE083460BBDD}"/>
              </a:ext>
            </a:extLst>
          </p:cNvPr>
          <p:cNvSpPr>
            <a:spLocks noGrp="1"/>
          </p:cNvSpPr>
          <p:nvPr>
            <p:ph type="sldNum" sz="quarter" idx="12"/>
          </p:nvPr>
        </p:nvSpPr>
        <p:spPr/>
        <p:txBody>
          <a:bodyPr/>
          <a:lstStyle/>
          <a:p>
            <a:fld id="{83CB3E1E-8CC7-4F01-81A2-61073CCD3BFF}" type="slidenum">
              <a:rPr lang="de-DE" smtClean="0"/>
              <a:t>‹Nr.›</a:t>
            </a:fld>
            <a:endParaRPr lang="de-DE"/>
          </a:p>
        </p:txBody>
      </p:sp>
    </p:spTree>
    <p:extLst>
      <p:ext uri="{BB962C8B-B14F-4D97-AF65-F5344CB8AC3E}">
        <p14:creationId xmlns:p14="http://schemas.microsoft.com/office/powerpoint/2010/main" val="297443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30BD03-38C8-402A-83A1-3C14A9734198}"/>
              </a:ext>
            </a:extLst>
          </p:cNvPr>
          <p:cNvSpPr>
            <a:spLocks noGrp="1"/>
          </p:cNvSpPr>
          <p:nvPr>
            <p:ph type="title"/>
          </p:nvPr>
        </p:nvSpPr>
        <p:spPr/>
        <p:txBody>
          <a:bodyPr/>
          <a:lstStyle/>
          <a:p>
            <a:r>
              <a:rPr lang="de-DE"/>
              <a:t>Titelmasterformat durch Klicken bearbeiten</a:t>
            </a:r>
          </a:p>
        </p:txBody>
      </p:sp>
      <p:sp>
        <p:nvSpPr>
          <p:cNvPr id="3" name="Vertikaler Textplatzhalter 2">
            <a:extLst>
              <a:ext uri="{FF2B5EF4-FFF2-40B4-BE49-F238E27FC236}">
                <a16:creationId xmlns:a16="http://schemas.microsoft.com/office/drawing/2014/main" id="{DB26B824-48C2-445B-A571-BB9BAE4555A7}"/>
              </a:ext>
            </a:extLst>
          </p:cNvPr>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0EE83DA-E924-4D47-A992-2D04978A1D01}"/>
              </a:ext>
            </a:extLst>
          </p:cNvPr>
          <p:cNvSpPr>
            <a:spLocks noGrp="1"/>
          </p:cNvSpPr>
          <p:nvPr>
            <p:ph type="dt" sz="half" idx="10"/>
          </p:nvPr>
        </p:nvSpPr>
        <p:spPr/>
        <p:txBody>
          <a:bodyPr/>
          <a:lstStyle/>
          <a:p>
            <a:fld id="{7F57B50C-F60F-431D-8BBC-0DF0B9D0899B}" type="datetimeFigureOut">
              <a:rPr lang="de-DE" smtClean="0"/>
              <a:t>01.06.2018</a:t>
            </a:fld>
            <a:endParaRPr lang="de-DE"/>
          </a:p>
        </p:txBody>
      </p:sp>
      <p:sp>
        <p:nvSpPr>
          <p:cNvPr id="5" name="Fußzeilenplatzhalter 4">
            <a:extLst>
              <a:ext uri="{FF2B5EF4-FFF2-40B4-BE49-F238E27FC236}">
                <a16:creationId xmlns:a16="http://schemas.microsoft.com/office/drawing/2014/main" id="{58D21DAD-4A52-44B0-AA9A-4B39866D29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93F5828-89D0-4E2E-9B42-FAFF36CDBD7E}"/>
              </a:ext>
            </a:extLst>
          </p:cNvPr>
          <p:cNvSpPr>
            <a:spLocks noGrp="1"/>
          </p:cNvSpPr>
          <p:nvPr>
            <p:ph type="sldNum" sz="quarter" idx="12"/>
          </p:nvPr>
        </p:nvSpPr>
        <p:spPr/>
        <p:txBody>
          <a:bodyPr/>
          <a:lstStyle/>
          <a:p>
            <a:fld id="{83CB3E1E-8CC7-4F01-81A2-61073CCD3BFF}" type="slidenum">
              <a:rPr lang="de-DE" smtClean="0"/>
              <a:t>‹Nr.›</a:t>
            </a:fld>
            <a:endParaRPr lang="de-DE"/>
          </a:p>
        </p:txBody>
      </p:sp>
    </p:spTree>
    <p:extLst>
      <p:ext uri="{BB962C8B-B14F-4D97-AF65-F5344CB8AC3E}">
        <p14:creationId xmlns:p14="http://schemas.microsoft.com/office/powerpoint/2010/main" val="370847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93AAC2C-389D-40AD-ADA6-1635F7E40DC5}"/>
              </a:ext>
            </a:extLst>
          </p:cNvPr>
          <p:cNvSpPr>
            <a:spLocks noGrp="1"/>
          </p:cNvSpPr>
          <p:nvPr>
            <p:ph type="title" orient="vert"/>
          </p:nvPr>
        </p:nvSpPr>
        <p:spPr>
          <a:xfrm>
            <a:off x="15302657" y="1611875"/>
            <a:ext cx="4610844" cy="25656844"/>
          </a:xfrm>
        </p:spPr>
        <p:txBody>
          <a:bodyPr vert="eaVert"/>
          <a:lstStyle/>
          <a:p>
            <a:r>
              <a:rPr lang="de-DE"/>
              <a:t>Titelmasterformat durch Klicken bearbeiten</a:t>
            </a:r>
          </a:p>
        </p:txBody>
      </p:sp>
      <p:sp>
        <p:nvSpPr>
          <p:cNvPr id="3" name="Vertikaler Textplatzhalter 2">
            <a:extLst>
              <a:ext uri="{FF2B5EF4-FFF2-40B4-BE49-F238E27FC236}">
                <a16:creationId xmlns:a16="http://schemas.microsoft.com/office/drawing/2014/main" id="{2263EF7F-27B9-4AB9-81D2-0D5F0A68AF44}"/>
              </a:ext>
            </a:extLst>
          </p:cNvPr>
          <p:cNvSpPr>
            <a:spLocks noGrp="1"/>
          </p:cNvSpPr>
          <p:nvPr>
            <p:ph type="body" orient="vert" idx="1"/>
          </p:nvPr>
        </p:nvSpPr>
        <p:spPr>
          <a:xfrm>
            <a:off x="1470124" y="1611875"/>
            <a:ext cx="135652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195DFBE-45EB-4AE3-948C-B4FBDE6C1F2E}"/>
              </a:ext>
            </a:extLst>
          </p:cNvPr>
          <p:cNvSpPr>
            <a:spLocks noGrp="1"/>
          </p:cNvSpPr>
          <p:nvPr>
            <p:ph type="dt" sz="half" idx="10"/>
          </p:nvPr>
        </p:nvSpPr>
        <p:spPr/>
        <p:txBody>
          <a:bodyPr/>
          <a:lstStyle/>
          <a:p>
            <a:fld id="{7F57B50C-F60F-431D-8BBC-0DF0B9D0899B}" type="datetimeFigureOut">
              <a:rPr lang="de-DE" smtClean="0"/>
              <a:t>01.06.2018</a:t>
            </a:fld>
            <a:endParaRPr lang="de-DE"/>
          </a:p>
        </p:txBody>
      </p:sp>
      <p:sp>
        <p:nvSpPr>
          <p:cNvPr id="5" name="Fußzeilenplatzhalter 4">
            <a:extLst>
              <a:ext uri="{FF2B5EF4-FFF2-40B4-BE49-F238E27FC236}">
                <a16:creationId xmlns:a16="http://schemas.microsoft.com/office/drawing/2014/main" id="{ABBEB020-8628-44BD-BA98-AE624EDDD3C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6BEECB-E5C8-46E7-9189-2406262B1C50}"/>
              </a:ext>
            </a:extLst>
          </p:cNvPr>
          <p:cNvSpPr>
            <a:spLocks noGrp="1"/>
          </p:cNvSpPr>
          <p:nvPr>
            <p:ph type="sldNum" sz="quarter" idx="12"/>
          </p:nvPr>
        </p:nvSpPr>
        <p:spPr/>
        <p:txBody>
          <a:bodyPr/>
          <a:lstStyle/>
          <a:p>
            <a:fld id="{83CB3E1E-8CC7-4F01-81A2-61073CCD3BFF}" type="slidenum">
              <a:rPr lang="de-DE" smtClean="0"/>
              <a:t>‹Nr.›</a:t>
            </a:fld>
            <a:endParaRPr lang="de-DE"/>
          </a:p>
        </p:txBody>
      </p:sp>
    </p:spTree>
    <p:extLst>
      <p:ext uri="{BB962C8B-B14F-4D97-AF65-F5344CB8AC3E}">
        <p14:creationId xmlns:p14="http://schemas.microsoft.com/office/powerpoint/2010/main" val="10725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2E3178-F4A5-4B04-9F7A-6DAAC809E6FA}"/>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4F2B9CC2-A67D-4016-A05A-039A9EDB3E0E}"/>
              </a:ext>
            </a:extLst>
          </p:cNvPr>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5C8F3DE-BEB3-49CF-9C82-E611520DABEF}"/>
              </a:ext>
            </a:extLst>
          </p:cNvPr>
          <p:cNvSpPr>
            <a:spLocks noGrp="1"/>
          </p:cNvSpPr>
          <p:nvPr>
            <p:ph type="dt" sz="half" idx="10"/>
          </p:nvPr>
        </p:nvSpPr>
        <p:spPr/>
        <p:txBody>
          <a:bodyPr/>
          <a:lstStyle/>
          <a:p>
            <a:fld id="{7F57B50C-F60F-431D-8BBC-0DF0B9D0899B}" type="datetimeFigureOut">
              <a:rPr lang="de-DE" smtClean="0"/>
              <a:t>01.06.2018</a:t>
            </a:fld>
            <a:endParaRPr lang="de-DE"/>
          </a:p>
        </p:txBody>
      </p:sp>
      <p:sp>
        <p:nvSpPr>
          <p:cNvPr id="5" name="Fußzeilenplatzhalter 4">
            <a:extLst>
              <a:ext uri="{FF2B5EF4-FFF2-40B4-BE49-F238E27FC236}">
                <a16:creationId xmlns:a16="http://schemas.microsoft.com/office/drawing/2014/main" id="{106C40B9-AECB-403A-AC1B-83B7FAAD273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CE01E0A-19CB-412E-833B-7F4298360172}"/>
              </a:ext>
            </a:extLst>
          </p:cNvPr>
          <p:cNvSpPr>
            <a:spLocks noGrp="1"/>
          </p:cNvSpPr>
          <p:nvPr>
            <p:ph type="sldNum" sz="quarter" idx="12"/>
          </p:nvPr>
        </p:nvSpPr>
        <p:spPr/>
        <p:txBody>
          <a:bodyPr/>
          <a:lstStyle/>
          <a:p>
            <a:fld id="{83CB3E1E-8CC7-4F01-81A2-61073CCD3BFF}" type="slidenum">
              <a:rPr lang="de-DE" smtClean="0"/>
              <a:t>‹Nr.›</a:t>
            </a:fld>
            <a:endParaRPr lang="de-DE"/>
          </a:p>
        </p:txBody>
      </p:sp>
    </p:spTree>
    <p:extLst>
      <p:ext uri="{BB962C8B-B14F-4D97-AF65-F5344CB8AC3E}">
        <p14:creationId xmlns:p14="http://schemas.microsoft.com/office/powerpoint/2010/main" val="55259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0F2D7F-7D7D-4C87-BEE9-DB12252FBF1A}"/>
              </a:ext>
            </a:extLst>
          </p:cNvPr>
          <p:cNvSpPr>
            <a:spLocks noGrp="1"/>
          </p:cNvSpPr>
          <p:nvPr>
            <p:ph type="title"/>
          </p:nvPr>
        </p:nvSpPr>
        <p:spPr>
          <a:xfrm>
            <a:off x="1458987" y="7547783"/>
            <a:ext cx="18443377" cy="12593645"/>
          </a:xfrm>
        </p:spPr>
        <p:txBody>
          <a:bodyPr anchor="b"/>
          <a:lstStyle>
            <a:lvl1pPr>
              <a:defRPr sz="10523"/>
            </a:lvl1pPr>
          </a:lstStyle>
          <a:p>
            <a:r>
              <a:rPr lang="de-DE"/>
              <a:t>Titelmasterformat durch Klicken bearbeiten</a:t>
            </a:r>
          </a:p>
        </p:txBody>
      </p:sp>
      <p:sp>
        <p:nvSpPr>
          <p:cNvPr id="3" name="Textplatzhalter 2">
            <a:extLst>
              <a:ext uri="{FF2B5EF4-FFF2-40B4-BE49-F238E27FC236}">
                <a16:creationId xmlns:a16="http://schemas.microsoft.com/office/drawing/2014/main" id="{8355C3E0-9F11-45B3-939B-A66746F33BF5}"/>
              </a:ext>
            </a:extLst>
          </p:cNvPr>
          <p:cNvSpPr>
            <a:spLocks noGrp="1"/>
          </p:cNvSpPr>
          <p:nvPr>
            <p:ph type="body" idx="1"/>
          </p:nvPr>
        </p:nvSpPr>
        <p:spPr>
          <a:xfrm>
            <a:off x="1458987" y="20260569"/>
            <a:ext cx="18443377" cy="6622701"/>
          </a:xfrm>
        </p:spPr>
        <p:txBody>
          <a:bodyPr/>
          <a:lstStyle>
            <a:lvl1pPr marL="0" indent="0">
              <a:buNone/>
              <a:defRPr sz="4209">
                <a:solidFill>
                  <a:schemeClr val="tx1">
                    <a:tint val="75000"/>
                  </a:schemeClr>
                </a:solidFill>
              </a:defRPr>
            </a:lvl1pPr>
            <a:lvl2pPr marL="801883" indent="0">
              <a:buNone/>
              <a:defRPr sz="3508">
                <a:solidFill>
                  <a:schemeClr val="tx1">
                    <a:tint val="75000"/>
                  </a:schemeClr>
                </a:solidFill>
              </a:defRPr>
            </a:lvl2pPr>
            <a:lvl3pPr marL="1603766" indent="0">
              <a:buNone/>
              <a:defRPr sz="3157">
                <a:solidFill>
                  <a:schemeClr val="tx1">
                    <a:tint val="75000"/>
                  </a:schemeClr>
                </a:solidFill>
              </a:defRPr>
            </a:lvl3pPr>
            <a:lvl4pPr marL="2405649" indent="0">
              <a:buNone/>
              <a:defRPr sz="2806">
                <a:solidFill>
                  <a:schemeClr val="tx1">
                    <a:tint val="75000"/>
                  </a:schemeClr>
                </a:solidFill>
              </a:defRPr>
            </a:lvl4pPr>
            <a:lvl5pPr marL="3207532" indent="0">
              <a:buNone/>
              <a:defRPr sz="2806">
                <a:solidFill>
                  <a:schemeClr val="tx1">
                    <a:tint val="75000"/>
                  </a:schemeClr>
                </a:solidFill>
              </a:defRPr>
            </a:lvl5pPr>
            <a:lvl6pPr marL="4009415" indent="0">
              <a:buNone/>
              <a:defRPr sz="2806">
                <a:solidFill>
                  <a:schemeClr val="tx1">
                    <a:tint val="75000"/>
                  </a:schemeClr>
                </a:solidFill>
              </a:defRPr>
            </a:lvl6pPr>
            <a:lvl7pPr marL="4811298" indent="0">
              <a:buNone/>
              <a:defRPr sz="2806">
                <a:solidFill>
                  <a:schemeClr val="tx1">
                    <a:tint val="75000"/>
                  </a:schemeClr>
                </a:solidFill>
              </a:defRPr>
            </a:lvl7pPr>
            <a:lvl8pPr marL="5613182" indent="0">
              <a:buNone/>
              <a:defRPr sz="2806">
                <a:solidFill>
                  <a:schemeClr val="tx1">
                    <a:tint val="75000"/>
                  </a:schemeClr>
                </a:solidFill>
              </a:defRPr>
            </a:lvl8pPr>
            <a:lvl9pPr marL="6415065" indent="0">
              <a:buNone/>
              <a:defRPr sz="2806">
                <a:solidFill>
                  <a:schemeClr val="tx1">
                    <a:tint val="75000"/>
                  </a:schemeClr>
                </a:solidFill>
              </a:defRPr>
            </a:lvl9pPr>
          </a:lstStyle>
          <a:p>
            <a:pPr lvl="0"/>
            <a:r>
              <a:rPr lang="de-DE"/>
              <a:t>Formatvorlagen des Textmasters bearbeiten</a:t>
            </a:r>
          </a:p>
        </p:txBody>
      </p:sp>
      <p:sp>
        <p:nvSpPr>
          <p:cNvPr id="4" name="Datumsplatzhalter 3">
            <a:extLst>
              <a:ext uri="{FF2B5EF4-FFF2-40B4-BE49-F238E27FC236}">
                <a16:creationId xmlns:a16="http://schemas.microsoft.com/office/drawing/2014/main" id="{9B6DB79C-B6C8-45EA-8A24-C7E4B467DF83}"/>
              </a:ext>
            </a:extLst>
          </p:cNvPr>
          <p:cNvSpPr>
            <a:spLocks noGrp="1"/>
          </p:cNvSpPr>
          <p:nvPr>
            <p:ph type="dt" sz="half" idx="10"/>
          </p:nvPr>
        </p:nvSpPr>
        <p:spPr/>
        <p:txBody>
          <a:bodyPr/>
          <a:lstStyle/>
          <a:p>
            <a:fld id="{7F57B50C-F60F-431D-8BBC-0DF0B9D0899B}" type="datetimeFigureOut">
              <a:rPr lang="de-DE" smtClean="0"/>
              <a:t>01.06.2018</a:t>
            </a:fld>
            <a:endParaRPr lang="de-DE"/>
          </a:p>
        </p:txBody>
      </p:sp>
      <p:sp>
        <p:nvSpPr>
          <p:cNvPr id="5" name="Fußzeilenplatzhalter 4">
            <a:extLst>
              <a:ext uri="{FF2B5EF4-FFF2-40B4-BE49-F238E27FC236}">
                <a16:creationId xmlns:a16="http://schemas.microsoft.com/office/drawing/2014/main" id="{83CA6B4B-1D76-4245-B9F0-C7206947F50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915CEE9-3D24-416F-9498-3E81AFB727C6}"/>
              </a:ext>
            </a:extLst>
          </p:cNvPr>
          <p:cNvSpPr>
            <a:spLocks noGrp="1"/>
          </p:cNvSpPr>
          <p:nvPr>
            <p:ph type="sldNum" sz="quarter" idx="12"/>
          </p:nvPr>
        </p:nvSpPr>
        <p:spPr/>
        <p:txBody>
          <a:bodyPr/>
          <a:lstStyle/>
          <a:p>
            <a:fld id="{83CB3E1E-8CC7-4F01-81A2-61073CCD3BFF}" type="slidenum">
              <a:rPr lang="de-DE" smtClean="0"/>
              <a:t>‹Nr.›</a:t>
            </a:fld>
            <a:endParaRPr lang="de-DE"/>
          </a:p>
        </p:txBody>
      </p:sp>
    </p:spTree>
    <p:extLst>
      <p:ext uri="{BB962C8B-B14F-4D97-AF65-F5344CB8AC3E}">
        <p14:creationId xmlns:p14="http://schemas.microsoft.com/office/powerpoint/2010/main" val="41337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0B20F5-499D-40FC-8EC0-EDC1B657DF10}"/>
              </a:ext>
            </a:extLst>
          </p:cNvPr>
          <p:cNvSpPr>
            <a:spLocks noGrp="1"/>
          </p:cNvSpPr>
          <p:nvPr>
            <p:ph type="title"/>
          </p:nvPr>
        </p:nvSpPr>
        <p:spPr/>
        <p:txBody>
          <a:bodyPr/>
          <a:lstStyle/>
          <a:p>
            <a:r>
              <a:rPr lang="de-DE"/>
              <a:t>Titelmasterformat durch Klicken bearbeiten</a:t>
            </a:r>
          </a:p>
        </p:txBody>
      </p:sp>
      <p:sp>
        <p:nvSpPr>
          <p:cNvPr id="3" name="Inhaltsplatzhalter 2">
            <a:extLst>
              <a:ext uri="{FF2B5EF4-FFF2-40B4-BE49-F238E27FC236}">
                <a16:creationId xmlns:a16="http://schemas.microsoft.com/office/drawing/2014/main" id="{A5F1D411-BAA6-4547-B447-31BCE5BC6DD7}"/>
              </a:ext>
            </a:extLst>
          </p:cNvPr>
          <p:cNvSpPr>
            <a:spLocks noGrp="1"/>
          </p:cNvSpPr>
          <p:nvPr>
            <p:ph sz="half" idx="1"/>
          </p:nvPr>
        </p:nvSpPr>
        <p:spPr>
          <a:xfrm>
            <a:off x="1470124" y="8059374"/>
            <a:ext cx="9088041"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BB879CA-FDA6-40EF-A37F-6D5DA5C502D9}"/>
              </a:ext>
            </a:extLst>
          </p:cNvPr>
          <p:cNvSpPr>
            <a:spLocks noGrp="1"/>
          </p:cNvSpPr>
          <p:nvPr>
            <p:ph sz="half" idx="2"/>
          </p:nvPr>
        </p:nvSpPr>
        <p:spPr>
          <a:xfrm>
            <a:off x="10825460" y="8059374"/>
            <a:ext cx="9088041"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129E621-A7BF-456D-8810-56149A5B23BC}"/>
              </a:ext>
            </a:extLst>
          </p:cNvPr>
          <p:cNvSpPr>
            <a:spLocks noGrp="1"/>
          </p:cNvSpPr>
          <p:nvPr>
            <p:ph type="dt" sz="half" idx="10"/>
          </p:nvPr>
        </p:nvSpPr>
        <p:spPr/>
        <p:txBody>
          <a:bodyPr/>
          <a:lstStyle/>
          <a:p>
            <a:fld id="{7F57B50C-F60F-431D-8BBC-0DF0B9D0899B}" type="datetimeFigureOut">
              <a:rPr lang="de-DE" smtClean="0"/>
              <a:t>01.06.2018</a:t>
            </a:fld>
            <a:endParaRPr lang="de-DE"/>
          </a:p>
        </p:txBody>
      </p:sp>
      <p:sp>
        <p:nvSpPr>
          <p:cNvPr id="6" name="Fußzeilenplatzhalter 5">
            <a:extLst>
              <a:ext uri="{FF2B5EF4-FFF2-40B4-BE49-F238E27FC236}">
                <a16:creationId xmlns:a16="http://schemas.microsoft.com/office/drawing/2014/main" id="{424E368B-1FE2-40AA-95EE-8DBCDA5DC99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41C3497-BC0E-4AFB-A7B4-419E7E1CC775}"/>
              </a:ext>
            </a:extLst>
          </p:cNvPr>
          <p:cNvSpPr>
            <a:spLocks noGrp="1"/>
          </p:cNvSpPr>
          <p:nvPr>
            <p:ph type="sldNum" sz="quarter" idx="12"/>
          </p:nvPr>
        </p:nvSpPr>
        <p:spPr/>
        <p:txBody>
          <a:bodyPr/>
          <a:lstStyle/>
          <a:p>
            <a:fld id="{83CB3E1E-8CC7-4F01-81A2-61073CCD3BFF}" type="slidenum">
              <a:rPr lang="de-DE" smtClean="0"/>
              <a:t>‹Nr.›</a:t>
            </a:fld>
            <a:endParaRPr lang="de-DE"/>
          </a:p>
        </p:txBody>
      </p:sp>
    </p:spTree>
    <p:extLst>
      <p:ext uri="{BB962C8B-B14F-4D97-AF65-F5344CB8AC3E}">
        <p14:creationId xmlns:p14="http://schemas.microsoft.com/office/powerpoint/2010/main" val="89039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9B2DB-3268-4B75-8CE9-93403327D7DC}"/>
              </a:ext>
            </a:extLst>
          </p:cNvPr>
          <p:cNvSpPr>
            <a:spLocks noGrp="1"/>
          </p:cNvSpPr>
          <p:nvPr>
            <p:ph type="title"/>
          </p:nvPr>
        </p:nvSpPr>
        <p:spPr>
          <a:xfrm>
            <a:off x="1472909" y="1611877"/>
            <a:ext cx="18443377" cy="5851808"/>
          </a:xfrm>
        </p:spPr>
        <p:txBody>
          <a:bodyPr/>
          <a:lstStyle/>
          <a:p>
            <a:r>
              <a:rPr lang="de-DE"/>
              <a:t>Titelmasterformat durch Klicken bearbeiten</a:t>
            </a:r>
          </a:p>
        </p:txBody>
      </p:sp>
      <p:sp>
        <p:nvSpPr>
          <p:cNvPr id="3" name="Textplatzhalter 2">
            <a:extLst>
              <a:ext uri="{FF2B5EF4-FFF2-40B4-BE49-F238E27FC236}">
                <a16:creationId xmlns:a16="http://schemas.microsoft.com/office/drawing/2014/main" id="{8D0AC73A-2FBA-4CC6-862A-57BE34C127A2}"/>
              </a:ext>
            </a:extLst>
          </p:cNvPr>
          <p:cNvSpPr>
            <a:spLocks noGrp="1"/>
          </p:cNvSpPr>
          <p:nvPr>
            <p:ph type="body" idx="1"/>
          </p:nvPr>
        </p:nvSpPr>
        <p:spPr>
          <a:xfrm>
            <a:off x="1472910" y="7421634"/>
            <a:ext cx="9046275"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de-DE"/>
              <a:t>Formatvorlagen des Textmasters bearbeiten</a:t>
            </a:r>
          </a:p>
        </p:txBody>
      </p:sp>
      <p:sp>
        <p:nvSpPr>
          <p:cNvPr id="4" name="Inhaltsplatzhalter 3">
            <a:extLst>
              <a:ext uri="{FF2B5EF4-FFF2-40B4-BE49-F238E27FC236}">
                <a16:creationId xmlns:a16="http://schemas.microsoft.com/office/drawing/2014/main" id="{2F807D7B-7535-41B4-B056-D0D1237514A1}"/>
              </a:ext>
            </a:extLst>
          </p:cNvPr>
          <p:cNvSpPr>
            <a:spLocks noGrp="1"/>
          </p:cNvSpPr>
          <p:nvPr>
            <p:ph sz="half" idx="2"/>
          </p:nvPr>
        </p:nvSpPr>
        <p:spPr>
          <a:xfrm>
            <a:off x="1472910" y="11058863"/>
            <a:ext cx="904627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40C2223-D54A-4E64-A543-2733DFA4D213}"/>
              </a:ext>
            </a:extLst>
          </p:cNvPr>
          <p:cNvSpPr>
            <a:spLocks noGrp="1"/>
          </p:cNvSpPr>
          <p:nvPr>
            <p:ph type="body" sz="quarter" idx="3"/>
          </p:nvPr>
        </p:nvSpPr>
        <p:spPr>
          <a:xfrm>
            <a:off x="10825460" y="7421634"/>
            <a:ext cx="9090826" cy="3637228"/>
          </a:xfrm>
        </p:spPr>
        <p:txBody>
          <a:bodyPr anchor="b"/>
          <a:lstStyle>
            <a:lvl1pPr marL="0" indent="0">
              <a:buNone/>
              <a:defRPr sz="4209" b="1"/>
            </a:lvl1pPr>
            <a:lvl2pPr marL="801883" indent="0">
              <a:buNone/>
              <a:defRPr sz="3508" b="1"/>
            </a:lvl2pPr>
            <a:lvl3pPr marL="1603766" indent="0">
              <a:buNone/>
              <a:defRPr sz="3157" b="1"/>
            </a:lvl3pPr>
            <a:lvl4pPr marL="2405649" indent="0">
              <a:buNone/>
              <a:defRPr sz="2806" b="1"/>
            </a:lvl4pPr>
            <a:lvl5pPr marL="3207532" indent="0">
              <a:buNone/>
              <a:defRPr sz="2806" b="1"/>
            </a:lvl5pPr>
            <a:lvl6pPr marL="4009415" indent="0">
              <a:buNone/>
              <a:defRPr sz="2806" b="1"/>
            </a:lvl6pPr>
            <a:lvl7pPr marL="4811298" indent="0">
              <a:buNone/>
              <a:defRPr sz="2806" b="1"/>
            </a:lvl7pPr>
            <a:lvl8pPr marL="5613182" indent="0">
              <a:buNone/>
              <a:defRPr sz="2806" b="1"/>
            </a:lvl8pPr>
            <a:lvl9pPr marL="6415065" indent="0">
              <a:buNone/>
              <a:defRPr sz="2806" b="1"/>
            </a:lvl9pPr>
          </a:lstStyle>
          <a:p>
            <a:pPr lvl="0"/>
            <a:r>
              <a:rPr lang="de-DE"/>
              <a:t>Formatvorlagen des Textmasters bearbeiten</a:t>
            </a:r>
          </a:p>
        </p:txBody>
      </p:sp>
      <p:sp>
        <p:nvSpPr>
          <p:cNvPr id="6" name="Inhaltsplatzhalter 5">
            <a:extLst>
              <a:ext uri="{FF2B5EF4-FFF2-40B4-BE49-F238E27FC236}">
                <a16:creationId xmlns:a16="http://schemas.microsoft.com/office/drawing/2014/main" id="{63A3B9F7-C7A7-4435-A047-DA47AA84C9B2}"/>
              </a:ext>
            </a:extLst>
          </p:cNvPr>
          <p:cNvSpPr>
            <a:spLocks noGrp="1"/>
          </p:cNvSpPr>
          <p:nvPr>
            <p:ph sz="quarter" idx="4"/>
          </p:nvPr>
        </p:nvSpPr>
        <p:spPr>
          <a:xfrm>
            <a:off x="10825460" y="11058863"/>
            <a:ext cx="9090826"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31D72E7-0E0B-4E29-843E-30D30B7E27CB}"/>
              </a:ext>
            </a:extLst>
          </p:cNvPr>
          <p:cNvSpPr>
            <a:spLocks noGrp="1"/>
          </p:cNvSpPr>
          <p:nvPr>
            <p:ph type="dt" sz="half" idx="10"/>
          </p:nvPr>
        </p:nvSpPr>
        <p:spPr/>
        <p:txBody>
          <a:bodyPr/>
          <a:lstStyle/>
          <a:p>
            <a:fld id="{7F57B50C-F60F-431D-8BBC-0DF0B9D0899B}" type="datetimeFigureOut">
              <a:rPr lang="de-DE" smtClean="0"/>
              <a:t>01.06.2018</a:t>
            </a:fld>
            <a:endParaRPr lang="de-DE"/>
          </a:p>
        </p:txBody>
      </p:sp>
      <p:sp>
        <p:nvSpPr>
          <p:cNvPr id="8" name="Fußzeilenplatzhalter 7">
            <a:extLst>
              <a:ext uri="{FF2B5EF4-FFF2-40B4-BE49-F238E27FC236}">
                <a16:creationId xmlns:a16="http://schemas.microsoft.com/office/drawing/2014/main" id="{F1A5A1F0-E8CF-4426-B7B8-5816CCE43E5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585B6E7-3EC9-4165-839D-848B22E0A9BD}"/>
              </a:ext>
            </a:extLst>
          </p:cNvPr>
          <p:cNvSpPr>
            <a:spLocks noGrp="1"/>
          </p:cNvSpPr>
          <p:nvPr>
            <p:ph type="sldNum" sz="quarter" idx="12"/>
          </p:nvPr>
        </p:nvSpPr>
        <p:spPr/>
        <p:txBody>
          <a:bodyPr/>
          <a:lstStyle/>
          <a:p>
            <a:fld id="{83CB3E1E-8CC7-4F01-81A2-61073CCD3BFF}" type="slidenum">
              <a:rPr lang="de-DE" smtClean="0"/>
              <a:t>‹Nr.›</a:t>
            </a:fld>
            <a:endParaRPr lang="de-DE"/>
          </a:p>
        </p:txBody>
      </p:sp>
    </p:spTree>
    <p:extLst>
      <p:ext uri="{BB962C8B-B14F-4D97-AF65-F5344CB8AC3E}">
        <p14:creationId xmlns:p14="http://schemas.microsoft.com/office/powerpoint/2010/main" val="23363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3BE7B4-1BA2-4F56-93DA-11A700B6C0BA}"/>
              </a:ext>
            </a:extLst>
          </p:cNvPr>
          <p:cNvSpPr>
            <a:spLocks noGrp="1"/>
          </p:cNvSpPr>
          <p:nvPr>
            <p:ph type="title"/>
          </p:nvPr>
        </p:nvSpPr>
        <p:spPr/>
        <p:txBody>
          <a:bodyPr/>
          <a:lstStyle/>
          <a:p>
            <a:r>
              <a:rPr lang="de-DE"/>
              <a:t>Titelmasterformat durch Klicken bearbeiten</a:t>
            </a:r>
          </a:p>
        </p:txBody>
      </p:sp>
      <p:sp>
        <p:nvSpPr>
          <p:cNvPr id="3" name="Datumsplatzhalter 2">
            <a:extLst>
              <a:ext uri="{FF2B5EF4-FFF2-40B4-BE49-F238E27FC236}">
                <a16:creationId xmlns:a16="http://schemas.microsoft.com/office/drawing/2014/main" id="{17BB3145-D85B-4CC2-86D8-64BF89F8DA90}"/>
              </a:ext>
            </a:extLst>
          </p:cNvPr>
          <p:cNvSpPr>
            <a:spLocks noGrp="1"/>
          </p:cNvSpPr>
          <p:nvPr>
            <p:ph type="dt" sz="half" idx="10"/>
          </p:nvPr>
        </p:nvSpPr>
        <p:spPr/>
        <p:txBody>
          <a:bodyPr/>
          <a:lstStyle/>
          <a:p>
            <a:fld id="{7F57B50C-F60F-431D-8BBC-0DF0B9D0899B}" type="datetimeFigureOut">
              <a:rPr lang="de-DE" smtClean="0"/>
              <a:t>01.06.2018</a:t>
            </a:fld>
            <a:endParaRPr lang="de-DE"/>
          </a:p>
        </p:txBody>
      </p:sp>
      <p:sp>
        <p:nvSpPr>
          <p:cNvPr id="4" name="Fußzeilenplatzhalter 3">
            <a:extLst>
              <a:ext uri="{FF2B5EF4-FFF2-40B4-BE49-F238E27FC236}">
                <a16:creationId xmlns:a16="http://schemas.microsoft.com/office/drawing/2014/main" id="{3C2E54F2-919F-4F51-86F3-FFC87B98780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3900ED3-E4B2-480D-B45F-4518D457759D}"/>
              </a:ext>
            </a:extLst>
          </p:cNvPr>
          <p:cNvSpPr>
            <a:spLocks noGrp="1"/>
          </p:cNvSpPr>
          <p:nvPr>
            <p:ph type="sldNum" sz="quarter" idx="12"/>
          </p:nvPr>
        </p:nvSpPr>
        <p:spPr/>
        <p:txBody>
          <a:bodyPr/>
          <a:lstStyle/>
          <a:p>
            <a:fld id="{83CB3E1E-8CC7-4F01-81A2-61073CCD3BFF}" type="slidenum">
              <a:rPr lang="de-DE" smtClean="0"/>
              <a:t>‹Nr.›</a:t>
            </a:fld>
            <a:endParaRPr lang="de-DE"/>
          </a:p>
        </p:txBody>
      </p:sp>
    </p:spTree>
    <p:extLst>
      <p:ext uri="{BB962C8B-B14F-4D97-AF65-F5344CB8AC3E}">
        <p14:creationId xmlns:p14="http://schemas.microsoft.com/office/powerpoint/2010/main" val="58585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2BC74CF-AAAB-46F4-93C1-FD2D0BAE0EEC}"/>
              </a:ext>
            </a:extLst>
          </p:cNvPr>
          <p:cNvSpPr>
            <a:spLocks noGrp="1"/>
          </p:cNvSpPr>
          <p:nvPr>
            <p:ph type="dt" sz="half" idx="10"/>
          </p:nvPr>
        </p:nvSpPr>
        <p:spPr/>
        <p:txBody>
          <a:bodyPr/>
          <a:lstStyle/>
          <a:p>
            <a:fld id="{7F57B50C-F60F-431D-8BBC-0DF0B9D0899B}" type="datetimeFigureOut">
              <a:rPr lang="de-DE" smtClean="0"/>
              <a:t>01.06.2018</a:t>
            </a:fld>
            <a:endParaRPr lang="de-DE"/>
          </a:p>
        </p:txBody>
      </p:sp>
      <p:sp>
        <p:nvSpPr>
          <p:cNvPr id="3" name="Fußzeilenplatzhalter 2">
            <a:extLst>
              <a:ext uri="{FF2B5EF4-FFF2-40B4-BE49-F238E27FC236}">
                <a16:creationId xmlns:a16="http://schemas.microsoft.com/office/drawing/2014/main" id="{4367388A-2AA2-4B61-A7D1-CFE23FEBE6E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38756CF-E5E6-4CF0-AEF2-A856F73F2F20}"/>
              </a:ext>
            </a:extLst>
          </p:cNvPr>
          <p:cNvSpPr>
            <a:spLocks noGrp="1"/>
          </p:cNvSpPr>
          <p:nvPr>
            <p:ph type="sldNum" sz="quarter" idx="12"/>
          </p:nvPr>
        </p:nvSpPr>
        <p:spPr/>
        <p:txBody>
          <a:bodyPr/>
          <a:lstStyle/>
          <a:p>
            <a:fld id="{83CB3E1E-8CC7-4F01-81A2-61073CCD3BFF}" type="slidenum">
              <a:rPr lang="de-DE" smtClean="0"/>
              <a:t>‹Nr.›</a:t>
            </a:fld>
            <a:endParaRPr lang="de-DE"/>
          </a:p>
        </p:txBody>
      </p:sp>
    </p:spTree>
    <p:extLst>
      <p:ext uri="{BB962C8B-B14F-4D97-AF65-F5344CB8AC3E}">
        <p14:creationId xmlns:p14="http://schemas.microsoft.com/office/powerpoint/2010/main" val="418289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F949F6-942E-47E6-8F11-CF3663D83053}"/>
              </a:ext>
            </a:extLst>
          </p:cNvPr>
          <p:cNvSpPr>
            <a:spLocks noGrp="1"/>
          </p:cNvSpPr>
          <p:nvPr>
            <p:ph type="title"/>
          </p:nvPr>
        </p:nvSpPr>
        <p:spPr>
          <a:xfrm>
            <a:off x="1472910" y="2018348"/>
            <a:ext cx="6896775" cy="7064216"/>
          </a:xfrm>
        </p:spPr>
        <p:txBody>
          <a:bodyPr anchor="b"/>
          <a:lstStyle>
            <a:lvl1pPr>
              <a:defRPr sz="5612"/>
            </a:lvl1pPr>
          </a:lstStyle>
          <a:p>
            <a:r>
              <a:rPr lang="de-DE"/>
              <a:t>Titelmasterformat durch Klicken bearbeiten</a:t>
            </a:r>
          </a:p>
        </p:txBody>
      </p:sp>
      <p:sp>
        <p:nvSpPr>
          <p:cNvPr id="3" name="Inhaltsplatzhalter 2">
            <a:extLst>
              <a:ext uri="{FF2B5EF4-FFF2-40B4-BE49-F238E27FC236}">
                <a16:creationId xmlns:a16="http://schemas.microsoft.com/office/drawing/2014/main" id="{80705767-3148-4B87-865B-083308F8CDA4}"/>
              </a:ext>
            </a:extLst>
          </p:cNvPr>
          <p:cNvSpPr>
            <a:spLocks noGrp="1"/>
          </p:cNvSpPr>
          <p:nvPr>
            <p:ph idx="1"/>
          </p:nvPr>
        </p:nvSpPr>
        <p:spPr>
          <a:xfrm>
            <a:off x="9090826" y="4359072"/>
            <a:ext cx="10825460" cy="21515024"/>
          </a:xfrm>
        </p:spPr>
        <p:txBody>
          <a:bodyPr/>
          <a:lstStyle>
            <a:lvl1pPr>
              <a:defRPr sz="5612"/>
            </a:lvl1pPr>
            <a:lvl2pPr>
              <a:defRPr sz="4911"/>
            </a:lvl2pPr>
            <a:lvl3pPr>
              <a:defRPr sz="4209"/>
            </a:lvl3pPr>
            <a:lvl4pPr>
              <a:defRPr sz="3508"/>
            </a:lvl4pPr>
            <a:lvl5pPr>
              <a:defRPr sz="3508"/>
            </a:lvl5pPr>
            <a:lvl6pPr>
              <a:defRPr sz="3508"/>
            </a:lvl6pPr>
            <a:lvl7pPr>
              <a:defRPr sz="3508"/>
            </a:lvl7pPr>
            <a:lvl8pPr>
              <a:defRPr sz="3508"/>
            </a:lvl8pPr>
            <a:lvl9pPr>
              <a:defRPr sz="3508"/>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717CBBB-BF8C-4679-8949-ED5990F89050}"/>
              </a:ext>
            </a:extLst>
          </p:cNvPr>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de-DE"/>
              <a:t>Formatvorlagen des Textmasters bearbeiten</a:t>
            </a:r>
          </a:p>
        </p:txBody>
      </p:sp>
      <p:sp>
        <p:nvSpPr>
          <p:cNvPr id="5" name="Datumsplatzhalter 4">
            <a:extLst>
              <a:ext uri="{FF2B5EF4-FFF2-40B4-BE49-F238E27FC236}">
                <a16:creationId xmlns:a16="http://schemas.microsoft.com/office/drawing/2014/main" id="{96251D43-5D92-4F16-8CB8-52870D5739F7}"/>
              </a:ext>
            </a:extLst>
          </p:cNvPr>
          <p:cNvSpPr>
            <a:spLocks noGrp="1"/>
          </p:cNvSpPr>
          <p:nvPr>
            <p:ph type="dt" sz="half" idx="10"/>
          </p:nvPr>
        </p:nvSpPr>
        <p:spPr/>
        <p:txBody>
          <a:bodyPr/>
          <a:lstStyle/>
          <a:p>
            <a:fld id="{7F57B50C-F60F-431D-8BBC-0DF0B9D0899B}" type="datetimeFigureOut">
              <a:rPr lang="de-DE" smtClean="0"/>
              <a:t>01.06.2018</a:t>
            </a:fld>
            <a:endParaRPr lang="de-DE"/>
          </a:p>
        </p:txBody>
      </p:sp>
      <p:sp>
        <p:nvSpPr>
          <p:cNvPr id="6" name="Fußzeilenplatzhalter 5">
            <a:extLst>
              <a:ext uri="{FF2B5EF4-FFF2-40B4-BE49-F238E27FC236}">
                <a16:creationId xmlns:a16="http://schemas.microsoft.com/office/drawing/2014/main" id="{2BF4C5A9-D2D4-422D-81C6-170D6F9B738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76718EF-0EF3-4B61-B19B-8027614FF165}"/>
              </a:ext>
            </a:extLst>
          </p:cNvPr>
          <p:cNvSpPr>
            <a:spLocks noGrp="1"/>
          </p:cNvSpPr>
          <p:nvPr>
            <p:ph type="sldNum" sz="quarter" idx="12"/>
          </p:nvPr>
        </p:nvSpPr>
        <p:spPr/>
        <p:txBody>
          <a:bodyPr/>
          <a:lstStyle/>
          <a:p>
            <a:fld id="{83CB3E1E-8CC7-4F01-81A2-61073CCD3BFF}" type="slidenum">
              <a:rPr lang="de-DE" smtClean="0"/>
              <a:t>‹Nr.›</a:t>
            </a:fld>
            <a:endParaRPr lang="de-DE"/>
          </a:p>
        </p:txBody>
      </p:sp>
    </p:spTree>
    <p:extLst>
      <p:ext uri="{BB962C8B-B14F-4D97-AF65-F5344CB8AC3E}">
        <p14:creationId xmlns:p14="http://schemas.microsoft.com/office/powerpoint/2010/main" val="4335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A66FB-7CFA-4CFF-8863-A99470D44DDE}"/>
              </a:ext>
            </a:extLst>
          </p:cNvPr>
          <p:cNvSpPr>
            <a:spLocks noGrp="1"/>
          </p:cNvSpPr>
          <p:nvPr>
            <p:ph type="title"/>
          </p:nvPr>
        </p:nvSpPr>
        <p:spPr>
          <a:xfrm>
            <a:off x="1472910" y="2018348"/>
            <a:ext cx="6896775" cy="7064216"/>
          </a:xfrm>
        </p:spPr>
        <p:txBody>
          <a:bodyPr anchor="b"/>
          <a:lstStyle>
            <a:lvl1pPr>
              <a:defRPr sz="5612"/>
            </a:lvl1pPr>
          </a:lstStyle>
          <a:p>
            <a:r>
              <a:rPr lang="de-DE"/>
              <a:t>Titelmasterformat durch Klicken bearbeiten</a:t>
            </a:r>
          </a:p>
        </p:txBody>
      </p:sp>
      <p:sp>
        <p:nvSpPr>
          <p:cNvPr id="3" name="Bildplatzhalter 2">
            <a:extLst>
              <a:ext uri="{FF2B5EF4-FFF2-40B4-BE49-F238E27FC236}">
                <a16:creationId xmlns:a16="http://schemas.microsoft.com/office/drawing/2014/main" id="{6741B481-DCB9-45E4-A78F-F986A7647917}"/>
              </a:ext>
            </a:extLst>
          </p:cNvPr>
          <p:cNvSpPr>
            <a:spLocks noGrp="1"/>
          </p:cNvSpPr>
          <p:nvPr>
            <p:ph type="pic" idx="1"/>
          </p:nvPr>
        </p:nvSpPr>
        <p:spPr>
          <a:xfrm>
            <a:off x="9090826" y="4359072"/>
            <a:ext cx="10825460" cy="21515024"/>
          </a:xfrm>
        </p:spPr>
        <p:txBody>
          <a:bodyPr/>
          <a:lstStyle>
            <a:lvl1pPr marL="0" indent="0">
              <a:buNone/>
              <a:defRPr sz="5612"/>
            </a:lvl1pPr>
            <a:lvl2pPr marL="801883" indent="0">
              <a:buNone/>
              <a:defRPr sz="4911"/>
            </a:lvl2pPr>
            <a:lvl3pPr marL="1603766" indent="0">
              <a:buNone/>
              <a:defRPr sz="4209"/>
            </a:lvl3pPr>
            <a:lvl4pPr marL="2405649" indent="0">
              <a:buNone/>
              <a:defRPr sz="3508"/>
            </a:lvl4pPr>
            <a:lvl5pPr marL="3207532" indent="0">
              <a:buNone/>
              <a:defRPr sz="3508"/>
            </a:lvl5pPr>
            <a:lvl6pPr marL="4009415" indent="0">
              <a:buNone/>
              <a:defRPr sz="3508"/>
            </a:lvl6pPr>
            <a:lvl7pPr marL="4811298" indent="0">
              <a:buNone/>
              <a:defRPr sz="3508"/>
            </a:lvl7pPr>
            <a:lvl8pPr marL="5613182" indent="0">
              <a:buNone/>
              <a:defRPr sz="3508"/>
            </a:lvl8pPr>
            <a:lvl9pPr marL="6415065" indent="0">
              <a:buNone/>
              <a:defRPr sz="3508"/>
            </a:lvl9pPr>
          </a:lstStyle>
          <a:p>
            <a:endParaRPr lang="de-DE"/>
          </a:p>
        </p:txBody>
      </p:sp>
      <p:sp>
        <p:nvSpPr>
          <p:cNvPr id="4" name="Textplatzhalter 3">
            <a:extLst>
              <a:ext uri="{FF2B5EF4-FFF2-40B4-BE49-F238E27FC236}">
                <a16:creationId xmlns:a16="http://schemas.microsoft.com/office/drawing/2014/main" id="{32664C83-393F-447D-B0BB-406C2CB4139C}"/>
              </a:ext>
            </a:extLst>
          </p:cNvPr>
          <p:cNvSpPr>
            <a:spLocks noGrp="1"/>
          </p:cNvSpPr>
          <p:nvPr>
            <p:ph type="body" sz="half" idx="2"/>
          </p:nvPr>
        </p:nvSpPr>
        <p:spPr>
          <a:xfrm>
            <a:off x="1472910" y="9082564"/>
            <a:ext cx="6896775" cy="16826573"/>
          </a:xfrm>
        </p:spPr>
        <p:txBody>
          <a:bodyPr/>
          <a:lstStyle>
            <a:lvl1pPr marL="0" indent="0">
              <a:buNone/>
              <a:defRPr sz="2806"/>
            </a:lvl1pPr>
            <a:lvl2pPr marL="801883" indent="0">
              <a:buNone/>
              <a:defRPr sz="2455"/>
            </a:lvl2pPr>
            <a:lvl3pPr marL="1603766" indent="0">
              <a:buNone/>
              <a:defRPr sz="2105"/>
            </a:lvl3pPr>
            <a:lvl4pPr marL="2405649" indent="0">
              <a:buNone/>
              <a:defRPr sz="1754"/>
            </a:lvl4pPr>
            <a:lvl5pPr marL="3207532" indent="0">
              <a:buNone/>
              <a:defRPr sz="1754"/>
            </a:lvl5pPr>
            <a:lvl6pPr marL="4009415" indent="0">
              <a:buNone/>
              <a:defRPr sz="1754"/>
            </a:lvl6pPr>
            <a:lvl7pPr marL="4811298" indent="0">
              <a:buNone/>
              <a:defRPr sz="1754"/>
            </a:lvl7pPr>
            <a:lvl8pPr marL="5613182" indent="0">
              <a:buNone/>
              <a:defRPr sz="1754"/>
            </a:lvl8pPr>
            <a:lvl9pPr marL="6415065" indent="0">
              <a:buNone/>
              <a:defRPr sz="1754"/>
            </a:lvl9pPr>
          </a:lstStyle>
          <a:p>
            <a:pPr lvl="0"/>
            <a:r>
              <a:rPr lang="de-DE"/>
              <a:t>Formatvorlagen des Textmasters bearbeiten</a:t>
            </a:r>
          </a:p>
        </p:txBody>
      </p:sp>
      <p:sp>
        <p:nvSpPr>
          <p:cNvPr id="5" name="Datumsplatzhalter 4">
            <a:extLst>
              <a:ext uri="{FF2B5EF4-FFF2-40B4-BE49-F238E27FC236}">
                <a16:creationId xmlns:a16="http://schemas.microsoft.com/office/drawing/2014/main" id="{0F303888-F004-45A0-9418-A54C96111994}"/>
              </a:ext>
            </a:extLst>
          </p:cNvPr>
          <p:cNvSpPr>
            <a:spLocks noGrp="1"/>
          </p:cNvSpPr>
          <p:nvPr>
            <p:ph type="dt" sz="half" idx="10"/>
          </p:nvPr>
        </p:nvSpPr>
        <p:spPr/>
        <p:txBody>
          <a:bodyPr/>
          <a:lstStyle/>
          <a:p>
            <a:fld id="{7F57B50C-F60F-431D-8BBC-0DF0B9D0899B}" type="datetimeFigureOut">
              <a:rPr lang="de-DE" smtClean="0"/>
              <a:t>01.06.2018</a:t>
            </a:fld>
            <a:endParaRPr lang="de-DE"/>
          </a:p>
        </p:txBody>
      </p:sp>
      <p:sp>
        <p:nvSpPr>
          <p:cNvPr id="6" name="Fußzeilenplatzhalter 5">
            <a:extLst>
              <a:ext uri="{FF2B5EF4-FFF2-40B4-BE49-F238E27FC236}">
                <a16:creationId xmlns:a16="http://schemas.microsoft.com/office/drawing/2014/main" id="{64B250B8-7986-4C58-BB15-D76B1DE8C97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120EC1B-C060-4EF5-ACF8-BFB53885BD57}"/>
              </a:ext>
            </a:extLst>
          </p:cNvPr>
          <p:cNvSpPr>
            <a:spLocks noGrp="1"/>
          </p:cNvSpPr>
          <p:nvPr>
            <p:ph type="sldNum" sz="quarter" idx="12"/>
          </p:nvPr>
        </p:nvSpPr>
        <p:spPr/>
        <p:txBody>
          <a:bodyPr/>
          <a:lstStyle/>
          <a:p>
            <a:fld id="{83CB3E1E-8CC7-4F01-81A2-61073CCD3BFF}" type="slidenum">
              <a:rPr lang="de-DE" smtClean="0"/>
              <a:t>‹Nr.›</a:t>
            </a:fld>
            <a:endParaRPr lang="de-DE"/>
          </a:p>
        </p:txBody>
      </p:sp>
    </p:spTree>
    <p:extLst>
      <p:ext uri="{BB962C8B-B14F-4D97-AF65-F5344CB8AC3E}">
        <p14:creationId xmlns:p14="http://schemas.microsoft.com/office/powerpoint/2010/main" val="72536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C9421E1-D3CF-480A-B586-F6D6D6FC9379}"/>
              </a:ext>
            </a:extLst>
          </p:cNvPr>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a:extLst>
              <a:ext uri="{FF2B5EF4-FFF2-40B4-BE49-F238E27FC236}">
                <a16:creationId xmlns:a16="http://schemas.microsoft.com/office/drawing/2014/main" id="{BC7995BA-9FF2-4555-B88E-FA9865E6E638}"/>
              </a:ext>
            </a:extLst>
          </p:cNvPr>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31D0C37-4D8C-4490-997B-F88AA80B5FA6}"/>
              </a:ext>
            </a:extLst>
          </p:cNvPr>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2105">
                <a:solidFill>
                  <a:schemeClr val="tx1">
                    <a:tint val="75000"/>
                  </a:schemeClr>
                </a:solidFill>
              </a:defRPr>
            </a:lvl1pPr>
          </a:lstStyle>
          <a:p>
            <a:fld id="{7F57B50C-F60F-431D-8BBC-0DF0B9D0899B}" type="datetimeFigureOut">
              <a:rPr lang="de-DE" smtClean="0"/>
              <a:t>01.06.2018</a:t>
            </a:fld>
            <a:endParaRPr lang="de-DE"/>
          </a:p>
        </p:txBody>
      </p:sp>
      <p:sp>
        <p:nvSpPr>
          <p:cNvPr id="5" name="Fußzeilenplatzhalter 4">
            <a:extLst>
              <a:ext uri="{FF2B5EF4-FFF2-40B4-BE49-F238E27FC236}">
                <a16:creationId xmlns:a16="http://schemas.microsoft.com/office/drawing/2014/main" id="{6ADFD0CC-FC58-469A-8ACA-7648CA8926A7}"/>
              </a:ext>
            </a:extLst>
          </p:cNvPr>
          <p:cNvSpPr>
            <a:spLocks noGrp="1"/>
          </p:cNvSpPr>
          <p:nvPr>
            <p:ph type="ftr" sz="quarter" idx="3"/>
          </p:nvPr>
        </p:nvSpPr>
        <p:spPr>
          <a:xfrm>
            <a:off x="7083326" y="28060639"/>
            <a:ext cx="7216973" cy="1611875"/>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1304560-6006-4DE6-9FB8-95AEAF6968AC}"/>
              </a:ext>
            </a:extLst>
          </p:cNvPr>
          <p:cNvSpPr>
            <a:spLocks noGrp="1"/>
          </p:cNvSpPr>
          <p:nvPr>
            <p:ph type="sldNum" sz="quarter" idx="4"/>
          </p:nvPr>
        </p:nvSpPr>
        <p:spPr>
          <a:xfrm>
            <a:off x="15102185" y="28060639"/>
            <a:ext cx="4811316" cy="1611875"/>
          </a:xfrm>
          <a:prstGeom prst="rect">
            <a:avLst/>
          </a:prstGeom>
        </p:spPr>
        <p:txBody>
          <a:bodyPr vert="horz" lIns="91440" tIns="45720" rIns="91440" bIns="45720" rtlCol="0" anchor="ctr"/>
          <a:lstStyle>
            <a:lvl1pPr algn="r">
              <a:defRPr sz="2105">
                <a:solidFill>
                  <a:schemeClr val="tx1">
                    <a:tint val="75000"/>
                  </a:schemeClr>
                </a:solidFill>
              </a:defRPr>
            </a:lvl1pPr>
          </a:lstStyle>
          <a:p>
            <a:fld id="{83CB3E1E-8CC7-4F01-81A2-61073CCD3BFF}" type="slidenum">
              <a:rPr lang="de-DE" smtClean="0"/>
              <a:t>‹Nr.›</a:t>
            </a:fld>
            <a:endParaRPr lang="de-DE"/>
          </a:p>
        </p:txBody>
      </p:sp>
    </p:spTree>
    <p:extLst>
      <p:ext uri="{BB962C8B-B14F-4D97-AF65-F5344CB8AC3E}">
        <p14:creationId xmlns:p14="http://schemas.microsoft.com/office/powerpoint/2010/main" val="305435530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1603766" rtl="0" eaLnBrk="1" latinLnBrk="0" hangingPunct="1">
        <a:lnSpc>
          <a:spcPct val="90000"/>
        </a:lnSpc>
        <a:spcBef>
          <a:spcPct val="0"/>
        </a:spcBef>
        <a:buNone/>
        <a:defRPr sz="7717" kern="1200">
          <a:solidFill>
            <a:schemeClr val="tx1"/>
          </a:solidFill>
          <a:latin typeface="+mj-lt"/>
          <a:ea typeface="+mj-ea"/>
          <a:cs typeface="+mj-cs"/>
        </a:defRPr>
      </a:lvl1pPr>
    </p:titleStyle>
    <p:bodyStyle>
      <a:lvl1pPr marL="400942" indent="-400942" algn="l" defTabSz="1603766" rtl="0" eaLnBrk="1" latinLnBrk="0" hangingPunct="1">
        <a:lnSpc>
          <a:spcPct val="90000"/>
        </a:lnSpc>
        <a:spcBef>
          <a:spcPts val="1754"/>
        </a:spcBef>
        <a:buFont typeface="Arial" panose="020B0604020202020204" pitchFamily="34" charset="0"/>
        <a:buChar char="•"/>
        <a:defRPr sz="4911" kern="1200">
          <a:solidFill>
            <a:schemeClr val="tx1"/>
          </a:solidFill>
          <a:latin typeface="+mn-lt"/>
          <a:ea typeface="+mn-ea"/>
          <a:cs typeface="+mn-cs"/>
        </a:defRPr>
      </a:lvl1pPr>
      <a:lvl2pPr marL="1202825" indent="-400942" algn="l" defTabSz="1603766" rtl="0" eaLnBrk="1" latinLnBrk="0" hangingPunct="1">
        <a:lnSpc>
          <a:spcPct val="90000"/>
        </a:lnSpc>
        <a:spcBef>
          <a:spcPts val="877"/>
        </a:spcBef>
        <a:buFont typeface="Arial" panose="020B0604020202020204" pitchFamily="34" charset="0"/>
        <a:buChar char="•"/>
        <a:defRPr sz="4209" kern="1200">
          <a:solidFill>
            <a:schemeClr val="tx1"/>
          </a:solidFill>
          <a:latin typeface="+mn-lt"/>
          <a:ea typeface="+mn-ea"/>
          <a:cs typeface="+mn-cs"/>
        </a:defRPr>
      </a:lvl2pPr>
      <a:lvl3pPr marL="2004708" indent="-400942" algn="l" defTabSz="1603766" rtl="0" eaLnBrk="1" latinLnBrk="0" hangingPunct="1">
        <a:lnSpc>
          <a:spcPct val="90000"/>
        </a:lnSpc>
        <a:spcBef>
          <a:spcPts val="877"/>
        </a:spcBef>
        <a:buFont typeface="Arial" panose="020B0604020202020204" pitchFamily="34" charset="0"/>
        <a:buChar char="•"/>
        <a:defRPr sz="3508" kern="1200">
          <a:solidFill>
            <a:schemeClr val="tx1"/>
          </a:solidFill>
          <a:latin typeface="+mn-lt"/>
          <a:ea typeface="+mn-ea"/>
          <a:cs typeface="+mn-cs"/>
        </a:defRPr>
      </a:lvl3pPr>
      <a:lvl4pPr marL="2806591"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4pPr>
      <a:lvl5pPr marL="3608474"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5pPr>
      <a:lvl6pPr marL="4410357"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6pPr>
      <a:lvl7pPr marL="5212240"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7pPr>
      <a:lvl8pPr marL="6014123"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8pPr>
      <a:lvl9pPr marL="6816006"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9pPr>
    </p:bodyStyle>
    <p:otherStyle>
      <a:defPPr>
        <a:defRPr lang="de-DE"/>
      </a:defPPr>
      <a:lvl1pPr marL="0" algn="l" defTabSz="1603766" rtl="0" eaLnBrk="1" latinLnBrk="0" hangingPunct="1">
        <a:defRPr sz="3157" kern="1200">
          <a:solidFill>
            <a:schemeClr val="tx1"/>
          </a:solidFill>
          <a:latin typeface="+mn-lt"/>
          <a:ea typeface="+mn-ea"/>
          <a:cs typeface="+mn-cs"/>
        </a:defRPr>
      </a:lvl1pPr>
      <a:lvl2pPr marL="801883" algn="l" defTabSz="1603766" rtl="0" eaLnBrk="1" latinLnBrk="0" hangingPunct="1">
        <a:defRPr sz="3157" kern="1200">
          <a:solidFill>
            <a:schemeClr val="tx1"/>
          </a:solidFill>
          <a:latin typeface="+mn-lt"/>
          <a:ea typeface="+mn-ea"/>
          <a:cs typeface="+mn-cs"/>
        </a:defRPr>
      </a:lvl2pPr>
      <a:lvl3pPr marL="1603766" algn="l" defTabSz="1603766" rtl="0" eaLnBrk="1" latinLnBrk="0" hangingPunct="1">
        <a:defRPr sz="3157" kern="1200">
          <a:solidFill>
            <a:schemeClr val="tx1"/>
          </a:solidFill>
          <a:latin typeface="+mn-lt"/>
          <a:ea typeface="+mn-ea"/>
          <a:cs typeface="+mn-cs"/>
        </a:defRPr>
      </a:lvl3pPr>
      <a:lvl4pPr marL="2405649" algn="l" defTabSz="1603766" rtl="0" eaLnBrk="1" latinLnBrk="0" hangingPunct="1">
        <a:defRPr sz="3157" kern="1200">
          <a:solidFill>
            <a:schemeClr val="tx1"/>
          </a:solidFill>
          <a:latin typeface="+mn-lt"/>
          <a:ea typeface="+mn-ea"/>
          <a:cs typeface="+mn-cs"/>
        </a:defRPr>
      </a:lvl4pPr>
      <a:lvl5pPr marL="3207532" algn="l" defTabSz="1603766" rtl="0" eaLnBrk="1" latinLnBrk="0" hangingPunct="1">
        <a:defRPr sz="3157" kern="1200">
          <a:solidFill>
            <a:schemeClr val="tx1"/>
          </a:solidFill>
          <a:latin typeface="+mn-lt"/>
          <a:ea typeface="+mn-ea"/>
          <a:cs typeface="+mn-cs"/>
        </a:defRPr>
      </a:lvl5pPr>
      <a:lvl6pPr marL="4009415" algn="l" defTabSz="1603766" rtl="0" eaLnBrk="1" latinLnBrk="0" hangingPunct="1">
        <a:defRPr sz="3157" kern="1200">
          <a:solidFill>
            <a:schemeClr val="tx1"/>
          </a:solidFill>
          <a:latin typeface="+mn-lt"/>
          <a:ea typeface="+mn-ea"/>
          <a:cs typeface="+mn-cs"/>
        </a:defRPr>
      </a:lvl6pPr>
      <a:lvl7pPr marL="4811298" algn="l" defTabSz="1603766" rtl="0" eaLnBrk="1" latinLnBrk="0" hangingPunct="1">
        <a:defRPr sz="3157" kern="1200">
          <a:solidFill>
            <a:schemeClr val="tx1"/>
          </a:solidFill>
          <a:latin typeface="+mn-lt"/>
          <a:ea typeface="+mn-ea"/>
          <a:cs typeface="+mn-cs"/>
        </a:defRPr>
      </a:lvl7pPr>
      <a:lvl8pPr marL="5613182" algn="l" defTabSz="1603766" rtl="0" eaLnBrk="1" latinLnBrk="0" hangingPunct="1">
        <a:defRPr sz="3157" kern="1200">
          <a:solidFill>
            <a:schemeClr val="tx1"/>
          </a:solidFill>
          <a:latin typeface="+mn-lt"/>
          <a:ea typeface="+mn-ea"/>
          <a:cs typeface="+mn-cs"/>
        </a:defRPr>
      </a:lvl8pPr>
      <a:lvl9pPr marL="6415065" algn="l" defTabSz="1603766" rtl="0" eaLnBrk="1" latinLnBrk="0" hangingPunct="1">
        <a:defRPr sz="3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093A4556-FA2F-41D1-88D0-5EC83FF44DB1}"/>
              </a:ext>
            </a:extLst>
          </p:cNvPr>
          <p:cNvSpPr/>
          <p:nvPr/>
        </p:nvSpPr>
        <p:spPr>
          <a:xfrm flipH="1">
            <a:off x="13472150" y="0"/>
            <a:ext cx="45719" cy="30275213"/>
          </a:xfrm>
          <a:prstGeom prst="rect">
            <a:avLst/>
          </a:prstGeom>
          <a:noFill/>
          <a:ln>
            <a:solidFill>
              <a:srgbClr val="229C8D"/>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3" name="Rechteck 12">
            <a:extLst>
              <a:ext uri="{FF2B5EF4-FFF2-40B4-BE49-F238E27FC236}">
                <a16:creationId xmlns:a16="http://schemas.microsoft.com/office/drawing/2014/main" id="{C012E9C1-4C21-4E30-BF05-25F02D3FFC55}"/>
              </a:ext>
            </a:extLst>
          </p:cNvPr>
          <p:cNvSpPr/>
          <p:nvPr/>
        </p:nvSpPr>
        <p:spPr>
          <a:xfrm flipH="1">
            <a:off x="13558518" y="0"/>
            <a:ext cx="45719" cy="30275213"/>
          </a:xfrm>
          <a:prstGeom prst="rect">
            <a:avLst/>
          </a:prstGeom>
          <a:noFill/>
          <a:ln>
            <a:solidFill>
              <a:srgbClr val="229C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14DA8150-F088-4252-B014-C1DED626F2BE}"/>
              </a:ext>
            </a:extLst>
          </p:cNvPr>
          <p:cNvSpPr/>
          <p:nvPr/>
        </p:nvSpPr>
        <p:spPr>
          <a:xfrm>
            <a:off x="13639800" y="0"/>
            <a:ext cx="7743825" cy="30275213"/>
          </a:xfrm>
          <a:prstGeom prst="rect">
            <a:avLst/>
          </a:prstGeom>
          <a:solidFill>
            <a:schemeClr val="bg2">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DE" dirty="0"/>
          </a:p>
        </p:txBody>
      </p:sp>
      <p:sp>
        <p:nvSpPr>
          <p:cNvPr id="6" name="Rechteck 5">
            <a:extLst>
              <a:ext uri="{FF2B5EF4-FFF2-40B4-BE49-F238E27FC236}">
                <a16:creationId xmlns:a16="http://schemas.microsoft.com/office/drawing/2014/main" id="{49BA3C6D-B889-4FD6-BC30-EB6D09451521}"/>
              </a:ext>
            </a:extLst>
          </p:cNvPr>
          <p:cNvSpPr/>
          <p:nvPr/>
        </p:nvSpPr>
        <p:spPr>
          <a:xfrm>
            <a:off x="0" y="1295400"/>
            <a:ext cx="19202400" cy="1866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20DC2689-0BE0-481E-82F5-2B2A0F5A715B}"/>
              </a:ext>
            </a:extLst>
          </p:cNvPr>
          <p:cNvSpPr txBox="1"/>
          <p:nvPr/>
        </p:nvSpPr>
        <p:spPr>
          <a:xfrm>
            <a:off x="9923226" y="1567131"/>
            <a:ext cx="9715500" cy="1323439"/>
          </a:xfrm>
          <a:prstGeom prst="rect">
            <a:avLst/>
          </a:prstGeom>
          <a:noFill/>
        </p:spPr>
        <p:txBody>
          <a:bodyPr wrap="square" rtlCol="0">
            <a:spAutoFit/>
          </a:bodyPr>
          <a:lstStyle/>
          <a:p>
            <a:r>
              <a:rPr lang="de-DE" sz="8000" dirty="0">
                <a:solidFill>
                  <a:schemeClr val="bg1"/>
                </a:solidFill>
                <a:latin typeface="Century Gothic" panose="020B0502020202020204" pitchFamily="34" charset="0"/>
              </a:rPr>
              <a:t>Fitts‘ Gesetz – O(1)</a:t>
            </a:r>
          </a:p>
        </p:txBody>
      </p:sp>
      <p:grpSp>
        <p:nvGrpSpPr>
          <p:cNvPr id="26" name="Gruppieren 25">
            <a:extLst>
              <a:ext uri="{FF2B5EF4-FFF2-40B4-BE49-F238E27FC236}">
                <a16:creationId xmlns:a16="http://schemas.microsoft.com/office/drawing/2014/main" id="{C60AAE2C-390E-4CA0-8B91-AE773DE8CBA9}"/>
              </a:ext>
            </a:extLst>
          </p:cNvPr>
          <p:cNvGrpSpPr/>
          <p:nvPr/>
        </p:nvGrpSpPr>
        <p:grpSpPr>
          <a:xfrm>
            <a:off x="241972" y="3886200"/>
            <a:ext cx="9130628" cy="17695323"/>
            <a:chOff x="419111" y="4076700"/>
            <a:chExt cx="9715500" cy="8659118"/>
          </a:xfrm>
        </p:grpSpPr>
        <p:sp>
          <p:nvSpPr>
            <p:cNvPr id="16" name="Rechteck 15">
              <a:extLst>
                <a:ext uri="{FF2B5EF4-FFF2-40B4-BE49-F238E27FC236}">
                  <a16:creationId xmlns:a16="http://schemas.microsoft.com/office/drawing/2014/main" id="{99EB4794-3FB7-4E9B-8FBF-08FE6FBA0B4F}"/>
                </a:ext>
              </a:extLst>
            </p:cNvPr>
            <p:cNvSpPr/>
            <p:nvPr/>
          </p:nvSpPr>
          <p:spPr>
            <a:xfrm>
              <a:off x="419111" y="4076700"/>
              <a:ext cx="9715500" cy="8659118"/>
            </a:xfrm>
            <a:prstGeom prst="rect">
              <a:avLst/>
            </a:prstGeom>
            <a:ln>
              <a:solidFill>
                <a:srgbClr val="229C8D"/>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mc:AlternateContent xmlns:mc="http://schemas.openxmlformats.org/markup-compatibility/2006">
          <mc:Choice xmlns:a14="http://schemas.microsoft.com/office/drawing/2010/main" Requires="a14">
            <p:sp>
              <p:nvSpPr>
                <p:cNvPr id="18" name="Textfeld 17">
                  <a:extLst>
                    <a:ext uri="{FF2B5EF4-FFF2-40B4-BE49-F238E27FC236}">
                      <a16:creationId xmlns:a16="http://schemas.microsoft.com/office/drawing/2014/main" id="{5B6BF544-6577-4D90-B7DA-7C601BA1A5B2}"/>
                    </a:ext>
                  </a:extLst>
                </p:cNvPr>
                <p:cNvSpPr txBox="1"/>
                <p:nvPr/>
              </p:nvSpPr>
              <p:spPr>
                <a:xfrm>
                  <a:off x="746773" y="4618813"/>
                  <a:ext cx="9060176" cy="8117005"/>
                </a:xfrm>
                <a:prstGeom prst="rect">
                  <a:avLst/>
                </a:prstGeom>
                <a:noFill/>
              </p:spPr>
              <p:txBody>
                <a:bodyPr wrap="square" rtlCol="0">
                  <a:spAutoFit/>
                </a:bodyPr>
                <a:lstStyle/>
                <a:p>
                  <a:r>
                    <a:rPr lang="de-DE" sz="3200" dirty="0">
                      <a:latin typeface="Times New Roman" panose="02020603050405020304" pitchFamily="18" charset="0"/>
                      <a:cs typeface="Times New Roman" panose="02020603050405020304" pitchFamily="18" charset="0"/>
                    </a:rPr>
                    <a:t>Das Gesetz wurde 1954 von Paul Fitts entwickelt. Es beschreibt die Abhängigkeit von Bewegungszeit, Weite und der Genauigkeit von einfachen Bewegungen auf ein Ziel. Hierzu zählen beispielsweise das Anklicken eines Buttons oder auch das Drücken einer Taste.</a:t>
                  </a:r>
                </a:p>
                <a:p>
                  <a:endParaRPr lang="de-DE" sz="3200" dirty="0">
                    <a:latin typeface="Times New Roman" panose="02020603050405020304" pitchFamily="18" charset="0"/>
                    <a:cs typeface="Times New Roman" panose="02020603050405020304" pitchFamily="18" charset="0"/>
                  </a:endParaRPr>
                </a:p>
                <a:p>
                  <a:r>
                    <a:rPr lang="de-DE" sz="3200" dirty="0">
                      <a:latin typeface="Times New Roman" panose="02020603050405020304" pitchFamily="18" charset="0"/>
                      <a:cs typeface="Times New Roman" panose="02020603050405020304" pitchFamily="18" charset="0"/>
                    </a:rPr>
                    <a:t>Die Bewegungszeit MT (Movement Time) einer menschlichen Aktion lässt sich dabei als lineare Funktion des Logarithmus des Verhältnisses von Distanz (D) und Weite (W) des Ziels modellieren.</a:t>
                  </a:r>
                  <a:br>
                    <a:rPr lang="de-DE" sz="3200" dirty="0">
                      <a:latin typeface="Times New Roman" panose="02020603050405020304" pitchFamily="18" charset="0"/>
                      <a:cs typeface="Times New Roman" panose="02020603050405020304" pitchFamily="18" charset="0"/>
                    </a:rPr>
                  </a:br>
                  <a:br>
                    <a:rPr lang="de-DE" sz="3200" dirty="0">
                      <a:latin typeface="Times New Roman" panose="02020603050405020304" pitchFamily="18" charset="0"/>
                      <a:cs typeface="Times New Roman" panose="02020603050405020304" pitchFamily="18" charset="0"/>
                    </a:rPr>
                  </a:br>
                  <a:br>
                    <a:rPr lang="de-DE" sz="3200" dirty="0">
                      <a:latin typeface="Times New Roman" panose="02020603050405020304" pitchFamily="18" charset="0"/>
                      <a:cs typeface="Times New Roman" panose="02020603050405020304" pitchFamily="18" charset="0"/>
                    </a:rPr>
                  </a:br>
                  <a:endParaRPr lang="de-DE" sz="3200" dirty="0">
                    <a:latin typeface="Times New Roman" panose="02020603050405020304" pitchFamily="18" charset="0"/>
                    <a:cs typeface="Times New Roman" panose="02020603050405020304" pitchFamily="18" charset="0"/>
                  </a:endParaRPr>
                </a:p>
                <a:p>
                  <a:endParaRPr lang="de-DE" sz="3200" dirty="0">
                    <a:latin typeface="Times New Roman" panose="02020603050405020304" pitchFamily="18" charset="0"/>
                    <a:cs typeface="Times New Roman" panose="02020603050405020304" pitchFamily="18" charset="0"/>
                  </a:endParaRPr>
                </a:p>
                <a:p>
                  <a:endParaRPr lang="de-DE" sz="3200" dirty="0">
                    <a:latin typeface="Times New Roman" panose="02020603050405020304" pitchFamily="18" charset="0"/>
                    <a:cs typeface="Times New Roman" panose="02020603050405020304" pitchFamily="18" charset="0"/>
                  </a:endParaRPr>
                </a:p>
                <a:p>
                  <a:r>
                    <a:rPr lang="de-DE" sz="3200" dirty="0">
                      <a:latin typeface="Times New Roman" panose="02020603050405020304" pitchFamily="18" charset="0"/>
                      <a:cs typeface="Times New Roman" panose="02020603050405020304" pitchFamily="18" charset="0"/>
                    </a:rPr>
                    <a:t>Mit Hilfe dieser beiden </a:t>
                  </a:r>
                  <a:r>
                    <a:rPr lang="de-DE" sz="3200" dirty="0" err="1">
                      <a:latin typeface="Times New Roman" panose="02020603050405020304" pitchFamily="18" charset="0"/>
                      <a:cs typeface="Times New Roman" panose="02020603050405020304" pitchFamily="18" charset="0"/>
                    </a:rPr>
                    <a:t>Paremeter</a:t>
                  </a:r>
                  <a:r>
                    <a:rPr lang="de-DE" sz="3200" dirty="0">
                      <a:latin typeface="Times New Roman" panose="02020603050405020304" pitchFamily="18" charset="0"/>
                      <a:cs typeface="Times New Roman" panose="02020603050405020304" pitchFamily="18" charset="0"/>
                    </a:rPr>
                    <a:t> lässt sich ein neuer Wert, der sogenannte „Index </a:t>
                  </a:r>
                  <a:r>
                    <a:rPr lang="de-DE" sz="3200" dirty="0" err="1">
                      <a:latin typeface="Times New Roman" panose="02020603050405020304" pitchFamily="18" charset="0"/>
                      <a:cs typeface="Times New Roman" panose="02020603050405020304" pitchFamily="18" charset="0"/>
                    </a:rPr>
                    <a:t>of</a:t>
                  </a:r>
                  <a:r>
                    <a:rPr lang="de-DE" sz="3200" dirty="0">
                      <a:latin typeface="Times New Roman" panose="02020603050405020304" pitchFamily="18" charset="0"/>
                      <a:cs typeface="Times New Roman" panose="02020603050405020304" pitchFamily="18" charset="0"/>
                    </a:rPr>
                    <a:t> </a:t>
                  </a:r>
                  <a:r>
                    <a:rPr lang="de-DE" sz="3200" dirty="0" err="1">
                      <a:latin typeface="Times New Roman" panose="02020603050405020304" pitchFamily="18" charset="0"/>
                      <a:cs typeface="Times New Roman" panose="02020603050405020304" pitchFamily="18" charset="0"/>
                    </a:rPr>
                    <a:t>difficulty</a:t>
                  </a:r>
                  <a:r>
                    <a:rPr lang="de-DE" sz="3200" dirty="0">
                      <a:latin typeface="Times New Roman" panose="02020603050405020304" pitchFamily="18" charset="0"/>
                      <a:cs typeface="Times New Roman" panose="02020603050405020304" pitchFamily="18" charset="0"/>
                    </a:rPr>
                    <a:t>“ (ID) mit folgender Formel berechnen:</a:t>
                  </a:r>
                </a:p>
                <a:p>
                  <a:r>
                    <a:rPr lang="de-DE" sz="3200" b="0" dirty="0">
                      <a:cs typeface="Times New Roman" panose="02020603050405020304" pitchFamily="18" charset="0"/>
                    </a:rPr>
                    <a:t>			</a:t>
                  </a:r>
                  <a14:m>
                    <m:oMath xmlns:m="http://schemas.openxmlformats.org/officeDocument/2006/math">
                      <m:r>
                        <a:rPr lang="de-DE" sz="3200" b="0" i="1" smtClean="0">
                          <a:latin typeface="Cambria Math" panose="02040503050406030204" pitchFamily="18" charset="0"/>
                          <a:cs typeface="Times New Roman" panose="02020603050405020304" pitchFamily="18" charset="0"/>
                        </a:rPr>
                        <m:t>𝐼𝐷</m:t>
                      </m:r>
                      <m:r>
                        <a:rPr lang="de-DE" sz="3200" b="0" i="1" smtClean="0">
                          <a:latin typeface="Cambria Math" panose="02040503050406030204" pitchFamily="18" charset="0"/>
                          <a:cs typeface="Times New Roman" panose="02020603050405020304" pitchFamily="18" charset="0"/>
                        </a:rPr>
                        <m:t>=</m:t>
                      </m:r>
                      <m:r>
                        <a:rPr lang="de-DE" sz="3200" b="0" i="1" smtClean="0">
                          <a:latin typeface="Cambria Math" panose="02040503050406030204" pitchFamily="18" charset="0"/>
                          <a:cs typeface="Times New Roman" panose="02020603050405020304" pitchFamily="18" charset="0"/>
                        </a:rPr>
                        <m:t>𝑙𝑑</m:t>
                      </m:r>
                      <m:d>
                        <m:dPr>
                          <m:ctrlPr>
                            <a:rPr lang="de-DE" sz="3200" b="0" i="1" smtClean="0">
                              <a:latin typeface="Cambria Math" panose="02040503050406030204" pitchFamily="18" charset="0"/>
                              <a:cs typeface="Times New Roman" panose="02020603050405020304" pitchFamily="18" charset="0"/>
                            </a:rPr>
                          </m:ctrlPr>
                        </m:dPr>
                        <m:e>
                          <m:f>
                            <m:fPr>
                              <m:ctrlPr>
                                <a:rPr lang="de-DE" sz="3200" b="0" i="1" smtClean="0">
                                  <a:latin typeface="Cambria Math" panose="02040503050406030204" pitchFamily="18" charset="0"/>
                                  <a:cs typeface="Times New Roman" panose="02020603050405020304" pitchFamily="18" charset="0"/>
                                </a:rPr>
                              </m:ctrlPr>
                            </m:fPr>
                            <m:num>
                              <m:r>
                                <a:rPr lang="de-DE" sz="3200" b="0" i="1" smtClean="0">
                                  <a:latin typeface="Cambria Math" panose="02040503050406030204" pitchFamily="18" charset="0"/>
                                  <a:cs typeface="Times New Roman" panose="02020603050405020304" pitchFamily="18" charset="0"/>
                                </a:rPr>
                                <m:t>2</m:t>
                              </m:r>
                              <m:r>
                                <a:rPr lang="de-DE" sz="3200" b="0" i="1" smtClean="0">
                                  <a:latin typeface="Cambria Math" panose="02040503050406030204" pitchFamily="18" charset="0"/>
                                  <a:cs typeface="Times New Roman" panose="02020603050405020304" pitchFamily="18" charset="0"/>
                                </a:rPr>
                                <m:t>𝐷</m:t>
                              </m:r>
                            </m:num>
                            <m:den>
                              <m:r>
                                <a:rPr lang="de-DE" sz="3200" b="0" i="1" smtClean="0">
                                  <a:latin typeface="Cambria Math" panose="02040503050406030204" pitchFamily="18" charset="0"/>
                                  <a:cs typeface="Times New Roman" panose="02020603050405020304" pitchFamily="18" charset="0"/>
                                </a:rPr>
                                <m:t>𝑊</m:t>
                              </m:r>
                            </m:den>
                          </m:f>
                        </m:e>
                      </m:d>
                    </m:oMath>
                  </a14:m>
                  <a:r>
                    <a:rPr lang="de-DE" sz="3200" dirty="0">
                      <a:latin typeface="Times New Roman" panose="02020603050405020304" pitchFamily="18" charset="0"/>
                      <a:cs typeface="Times New Roman" panose="02020603050405020304" pitchFamily="18" charset="0"/>
                    </a:rPr>
                    <a:t> </a:t>
                  </a:r>
                  <a:r>
                    <a:rPr lang="de-DE" sz="2800" dirty="0" err="1">
                      <a:latin typeface="Cambria Math" panose="02040503050406030204" pitchFamily="18" charset="0"/>
                      <a:ea typeface="Cambria Math" panose="02040503050406030204" pitchFamily="18" charset="0"/>
                      <a:cs typeface="Times New Roman" panose="02020603050405020304" pitchFamily="18" charset="0"/>
                    </a:rPr>
                    <a:t>bits</a:t>
                  </a:r>
                  <a:r>
                    <a:rPr lang="de-DE" sz="3200" dirty="0">
                      <a:latin typeface="Times New Roman" panose="02020603050405020304" pitchFamily="18" charset="0"/>
                      <a:cs typeface="Times New Roman" panose="02020603050405020304" pitchFamily="18" charset="0"/>
                    </a:rPr>
                    <a:t> </a:t>
                  </a:r>
                </a:p>
                <a:p>
                  <a:r>
                    <a:rPr lang="de-DE" sz="3200" dirty="0">
                      <a:latin typeface="Times New Roman" panose="02020603050405020304" pitchFamily="18" charset="0"/>
                      <a:cs typeface="Times New Roman" panose="02020603050405020304" pitchFamily="18" charset="0"/>
                    </a:rPr>
                    <a:t>Er gibt die Schwierigkeit zum Erreichen des Ziels an. </a:t>
                  </a:r>
                </a:p>
                <a:p>
                  <a:endParaRPr lang="de-DE" sz="3200" dirty="0">
                    <a:latin typeface="Times New Roman" panose="02020603050405020304" pitchFamily="18" charset="0"/>
                    <a:cs typeface="Times New Roman" panose="02020603050405020304" pitchFamily="18" charset="0"/>
                  </a:endParaRPr>
                </a:p>
                <a:p>
                  <a:r>
                    <a:rPr lang="de-DE" sz="3200" dirty="0">
                      <a:latin typeface="Times New Roman" panose="02020603050405020304" pitchFamily="18" charset="0"/>
                      <a:cs typeface="Times New Roman" panose="02020603050405020304" pitchFamily="18" charset="0"/>
                    </a:rPr>
                    <a:t>Daraus kann nun die eigentliche Formel für die Bewegungszeit modelliert werden:</a:t>
                  </a:r>
                </a:p>
                <a:p>
                  <a14:m>
                    <m:oMathPara xmlns:m="http://schemas.openxmlformats.org/officeDocument/2006/math">
                      <m:oMathParaPr>
                        <m:jc m:val="centerGroup"/>
                      </m:oMathParaPr>
                      <m:oMath xmlns:m="http://schemas.openxmlformats.org/officeDocument/2006/math">
                        <m:r>
                          <a:rPr lang="de-DE" sz="3200" i="1">
                            <a:latin typeface="Cambria Math" panose="02040503050406030204" pitchFamily="18" charset="0"/>
                            <a:cs typeface="Times New Roman" panose="02020603050405020304" pitchFamily="18" charset="0"/>
                          </a:rPr>
                          <m:t>𝑀𝑇</m:t>
                        </m:r>
                        <m:r>
                          <a:rPr lang="de-DE" sz="3200" i="1">
                            <a:latin typeface="Cambria Math" panose="02040503050406030204" pitchFamily="18" charset="0"/>
                            <a:cs typeface="Times New Roman" panose="02020603050405020304" pitchFamily="18" charset="0"/>
                          </a:rPr>
                          <m:t> ∶= </m:t>
                        </m:r>
                        <m:r>
                          <a:rPr lang="de-DE" sz="3200" i="1">
                            <a:latin typeface="Cambria Math" panose="02040503050406030204" pitchFamily="18" charset="0"/>
                            <a:cs typeface="Times New Roman" panose="02020603050405020304" pitchFamily="18" charset="0"/>
                          </a:rPr>
                          <m:t>𝑎</m:t>
                        </m:r>
                        <m:r>
                          <a:rPr lang="de-DE" sz="3200" i="1">
                            <a:latin typeface="Cambria Math" panose="02040503050406030204" pitchFamily="18" charset="0"/>
                            <a:cs typeface="Times New Roman" panose="02020603050405020304" pitchFamily="18" charset="0"/>
                          </a:rPr>
                          <m:t> + </m:t>
                        </m:r>
                        <m:r>
                          <a:rPr lang="de-DE" sz="3200" i="1">
                            <a:latin typeface="Cambria Math" panose="02040503050406030204" pitchFamily="18" charset="0"/>
                            <a:cs typeface="Times New Roman" panose="02020603050405020304" pitchFamily="18" charset="0"/>
                          </a:rPr>
                          <m:t>𝑏</m:t>
                        </m:r>
                        <m:r>
                          <a:rPr lang="de-DE" sz="3200" i="1">
                            <a:latin typeface="Cambria Math" panose="02040503050406030204" pitchFamily="18" charset="0"/>
                            <a:cs typeface="Times New Roman" panose="02020603050405020304" pitchFamily="18" charset="0"/>
                          </a:rPr>
                          <m:t> ∙ </m:t>
                        </m:r>
                        <m:r>
                          <a:rPr lang="de-DE" sz="3200" i="1">
                            <a:latin typeface="Cambria Math" panose="02040503050406030204" pitchFamily="18" charset="0"/>
                            <a:cs typeface="Times New Roman" panose="02020603050405020304" pitchFamily="18" charset="0"/>
                          </a:rPr>
                          <m:t>𝐼𝐷</m:t>
                        </m:r>
                      </m:oMath>
                    </m:oMathPara>
                  </a14:m>
                  <a:endParaRPr lang="de-DE" sz="3200" dirty="0">
                    <a:latin typeface="Times New Roman" panose="02020603050405020304" pitchFamily="18" charset="0"/>
                    <a:cs typeface="Times New Roman" panose="02020603050405020304" pitchFamily="18" charset="0"/>
                  </a:endParaRPr>
                </a:p>
                <a:p>
                  <a:r>
                    <a:rPr lang="de-DE" sz="3200" dirty="0">
                      <a:latin typeface="Times New Roman" panose="02020603050405020304" pitchFamily="18" charset="0"/>
                      <a:cs typeface="Times New Roman" panose="02020603050405020304" pitchFamily="18" charset="0"/>
                    </a:rPr>
                    <a:t>Die Konstanten a und b wurden dabei zuvor abhängig vom Experiment mit Hilfe linearer Regression berechnet.</a:t>
                  </a:r>
                </a:p>
                <a:p>
                  <a:endParaRPr lang="de-DE" sz="3200" dirty="0">
                    <a:latin typeface="Times New Roman" panose="02020603050405020304" pitchFamily="18" charset="0"/>
                    <a:cs typeface="Times New Roman" panose="02020603050405020304" pitchFamily="18" charset="0"/>
                  </a:endParaRPr>
                </a:p>
                <a:p>
                  <a:r>
                    <a:rPr lang="de-DE" sz="3200" dirty="0">
                      <a:latin typeface="Times New Roman" panose="02020603050405020304" pitchFamily="18" charset="0"/>
                      <a:cs typeface="Times New Roman" panose="02020603050405020304" pitchFamily="18" charset="0"/>
                    </a:rPr>
                    <a:t>In der heutigen Zeit wird dieses Gesetz unter anderem bei der Entwicklung von Mensch-Maschine-Schnittstellen berücksichtigt.</a:t>
                  </a:r>
                </a:p>
              </p:txBody>
            </p:sp>
          </mc:Choice>
          <mc:Fallback>
            <p:sp>
              <p:nvSpPr>
                <p:cNvPr id="18" name="Textfeld 17">
                  <a:extLst>
                    <a:ext uri="{FF2B5EF4-FFF2-40B4-BE49-F238E27FC236}">
                      <a16:creationId xmlns:a16="http://schemas.microsoft.com/office/drawing/2014/main" id="{5B6BF544-6577-4D90-B7DA-7C601BA1A5B2}"/>
                    </a:ext>
                  </a:extLst>
                </p:cNvPr>
                <p:cNvSpPr txBox="1">
                  <a:spLocks noRot="1" noChangeAspect="1" noMove="1" noResize="1" noEditPoints="1" noAdjustHandles="1" noChangeArrowheads="1" noChangeShapeType="1" noTextEdit="1"/>
                </p:cNvSpPr>
                <p:nvPr/>
              </p:nvSpPr>
              <p:spPr>
                <a:xfrm>
                  <a:off x="746773" y="4618813"/>
                  <a:ext cx="9060176" cy="8117005"/>
                </a:xfrm>
                <a:prstGeom prst="rect">
                  <a:avLst/>
                </a:prstGeom>
                <a:blipFill>
                  <a:blip r:embed="rId2"/>
                  <a:stretch>
                    <a:fillRect l="-1790" t="-515" r="-2147" b="-221"/>
                  </a:stretch>
                </a:blipFill>
              </p:spPr>
              <p:txBody>
                <a:bodyPr/>
                <a:lstStyle/>
                <a:p>
                  <a:r>
                    <a:rPr lang="de-DE">
                      <a:noFill/>
                    </a:rPr>
                    <a:t> </a:t>
                  </a:r>
                </a:p>
              </p:txBody>
            </p:sp>
          </mc:Fallback>
        </mc:AlternateContent>
        <p:sp>
          <p:nvSpPr>
            <p:cNvPr id="25" name="Textfeld 24">
              <a:extLst>
                <a:ext uri="{FF2B5EF4-FFF2-40B4-BE49-F238E27FC236}">
                  <a16:creationId xmlns:a16="http://schemas.microsoft.com/office/drawing/2014/main" id="{45B171D1-B176-4771-ACC7-15B9104D349B}"/>
                </a:ext>
              </a:extLst>
            </p:cNvPr>
            <p:cNvSpPr txBox="1"/>
            <p:nvPr/>
          </p:nvSpPr>
          <p:spPr>
            <a:xfrm>
              <a:off x="746773" y="4232339"/>
              <a:ext cx="6153149" cy="406644"/>
            </a:xfrm>
            <a:prstGeom prst="rect">
              <a:avLst/>
            </a:prstGeom>
            <a:noFill/>
          </p:spPr>
          <p:txBody>
            <a:bodyPr wrap="square" rtlCol="0">
              <a:spAutoFit/>
            </a:bodyPr>
            <a:lstStyle/>
            <a:p>
              <a:r>
                <a:rPr lang="de-DE" sz="4800" b="1" dirty="0">
                  <a:latin typeface="Century Gothic" panose="020B0502020202020204" pitchFamily="34" charset="0"/>
                </a:rPr>
                <a:t>Fitts‘ Gesetz</a:t>
              </a:r>
            </a:p>
          </p:txBody>
        </p:sp>
      </p:grpSp>
      <p:grpSp>
        <p:nvGrpSpPr>
          <p:cNvPr id="27" name="Gruppieren 26">
            <a:extLst>
              <a:ext uri="{FF2B5EF4-FFF2-40B4-BE49-F238E27FC236}">
                <a16:creationId xmlns:a16="http://schemas.microsoft.com/office/drawing/2014/main" id="{DB87571B-A5C9-47B1-9E2E-7EF9109DB0A9}"/>
              </a:ext>
            </a:extLst>
          </p:cNvPr>
          <p:cNvGrpSpPr/>
          <p:nvPr/>
        </p:nvGrpSpPr>
        <p:grpSpPr>
          <a:xfrm>
            <a:off x="11443990" y="3886200"/>
            <a:ext cx="9715500" cy="4399176"/>
            <a:chOff x="419111" y="4076700"/>
            <a:chExt cx="9715500" cy="4419600"/>
          </a:xfrm>
        </p:grpSpPr>
        <p:sp>
          <p:nvSpPr>
            <p:cNvPr id="28" name="Rechteck 27">
              <a:extLst>
                <a:ext uri="{FF2B5EF4-FFF2-40B4-BE49-F238E27FC236}">
                  <a16:creationId xmlns:a16="http://schemas.microsoft.com/office/drawing/2014/main" id="{E0035904-8323-483F-AC17-1CCEFA28FC50}"/>
                </a:ext>
              </a:extLst>
            </p:cNvPr>
            <p:cNvSpPr/>
            <p:nvPr/>
          </p:nvSpPr>
          <p:spPr>
            <a:xfrm>
              <a:off x="419111" y="4076700"/>
              <a:ext cx="9715500" cy="4419600"/>
            </a:xfrm>
            <a:prstGeom prst="rect">
              <a:avLst/>
            </a:prstGeom>
            <a:ln>
              <a:solidFill>
                <a:srgbClr val="229C8D"/>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29" name="Textfeld 28">
              <a:extLst>
                <a:ext uri="{FF2B5EF4-FFF2-40B4-BE49-F238E27FC236}">
                  <a16:creationId xmlns:a16="http://schemas.microsoft.com/office/drawing/2014/main" id="{A5214589-B616-43AE-9B11-B79B8E40B776}"/>
                </a:ext>
              </a:extLst>
            </p:cNvPr>
            <p:cNvSpPr txBox="1"/>
            <p:nvPr/>
          </p:nvSpPr>
          <p:spPr>
            <a:xfrm>
              <a:off x="784873" y="5242352"/>
              <a:ext cx="9060176" cy="587490"/>
            </a:xfrm>
            <a:prstGeom prst="rect">
              <a:avLst/>
            </a:prstGeom>
            <a:noFill/>
          </p:spPr>
          <p:txBody>
            <a:bodyPr wrap="square" rtlCol="0">
              <a:spAutoFit/>
            </a:bodyPr>
            <a:lstStyle/>
            <a:p>
              <a:endParaRPr lang="de-DE" sz="3200" dirty="0">
                <a:latin typeface="Times New Roman" panose="02020603050405020304" pitchFamily="18" charset="0"/>
                <a:cs typeface="Times New Roman" panose="02020603050405020304" pitchFamily="18" charset="0"/>
              </a:endParaRPr>
            </a:p>
          </p:txBody>
        </p:sp>
        <p:sp>
          <p:nvSpPr>
            <p:cNvPr id="30" name="Textfeld 29">
              <a:extLst>
                <a:ext uri="{FF2B5EF4-FFF2-40B4-BE49-F238E27FC236}">
                  <a16:creationId xmlns:a16="http://schemas.microsoft.com/office/drawing/2014/main" id="{AC809989-E5F3-41F5-B5A8-9B88E313A831}"/>
                </a:ext>
              </a:extLst>
            </p:cNvPr>
            <p:cNvSpPr txBox="1"/>
            <p:nvPr/>
          </p:nvSpPr>
          <p:spPr>
            <a:xfrm>
              <a:off x="746773" y="4411355"/>
              <a:ext cx="6153149" cy="830997"/>
            </a:xfrm>
            <a:prstGeom prst="rect">
              <a:avLst/>
            </a:prstGeom>
            <a:noFill/>
          </p:spPr>
          <p:txBody>
            <a:bodyPr wrap="square" rtlCol="0">
              <a:spAutoFit/>
            </a:bodyPr>
            <a:lstStyle/>
            <a:p>
              <a:r>
                <a:rPr lang="de-DE" sz="4800" b="1" dirty="0">
                  <a:latin typeface="Century Gothic" panose="020B0502020202020204" pitchFamily="34" charset="0"/>
                </a:rPr>
                <a:t>Hypothese</a:t>
              </a:r>
            </a:p>
          </p:txBody>
        </p:sp>
      </p:grpSp>
      <p:sp>
        <p:nvSpPr>
          <p:cNvPr id="31" name="Textfeld 30">
            <a:extLst>
              <a:ext uri="{FF2B5EF4-FFF2-40B4-BE49-F238E27FC236}">
                <a16:creationId xmlns:a16="http://schemas.microsoft.com/office/drawing/2014/main" id="{57221B3F-2A2F-4896-BEC4-DC65173279F1}"/>
              </a:ext>
            </a:extLst>
          </p:cNvPr>
          <p:cNvSpPr txBox="1"/>
          <p:nvPr/>
        </p:nvSpPr>
        <p:spPr>
          <a:xfrm>
            <a:off x="19110978" y="29395862"/>
            <a:ext cx="2400300" cy="707886"/>
          </a:xfrm>
          <a:prstGeom prst="rect">
            <a:avLst/>
          </a:prstGeom>
          <a:noFill/>
        </p:spPr>
        <p:txBody>
          <a:bodyPr wrap="square" rtlCol="0">
            <a:spAutoFit/>
          </a:bodyPr>
          <a:lstStyle/>
          <a:p>
            <a:r>
              <a:rPr lang="de-DE" sz="2000" dirty="0">
                <a:solidFill>
                  <a:schemeClr val="tx1">
                    <a:lumMod val="65000"/>
                    <a:lumOff val="35000"/>
                  </a:schemeClr>
                </a:solidFill>
                <a:latin typeface="Century Gothic" panose="020B0502020202020204" pitchFamily="34" charset="0"/>
              </a:rPr>
              <a:t>Torben Krüger</a:t>
            </a:r>
            <a:br>
              <a:rPr lang="de-DE" sz="2000" dirty="0">
                <a:solidFill>
                  <a:schemeClr val="tx1">
                    <a:lumMod val="65000"/>
                    <a:lumOff val="35000"/>
                  </a:schemeClr>
                </a:solidFill>
                <a:latin typeface="Century Gothic" panose="020B0502020202020204" pitchFamily="34" charset="0"/>
              </a:rPr>
            </a:br>
            <a:r>
              <a:rPr lang="de-DE" sz="2000" dirty="0">
                <a:solidFill>
                  <a:schemeClr val="tx1">
                    <a:lumMod val="65000"/>
                    <a:lumOff val="35000"/>
                  </a:schemeClr>
                </a:solidFill>
                <a:latin typeface="Century Gothic" panose="020B0502020202020204" pitchFamily="34" charset="0"/>
              </a:rPr>
              <a:t>Julian Schäfer</a:t>
            </a:r>
          </a:p>
        </p:txBody>
      </p:sp>
      <p:sp>
        <p:nvSpPr>
          <p:cNvPr id="34" name="Rechteck 33">
            <a:extLst>
              <a:ext uri="{FF2B5EF4-FFF2-40B4-BE49-F238E27FC236}">
                <a16:creationId xmlns:a16="http://schemas.microsoft.com/office/drawing/2014/main" id="{646F4219-AFB6-4535-9DA4-229FC97DD702}"/>
              </a:ext>
            </a:extLst>
          </p:cNvPr>
          <p:cNvSpPr/>
          <p:nvPr/>
        </p:nvSpPr>
        <p:spPr>
          <a:xfrm>
            <a:off x="11482088" y="10429811"/>
            <a:ext cx="9715500" cy="15959202"/>
          </a:xfrm>
          <a:prstGeom prst="rect">
            <a:avLst/>
          </a:prstGeom>
          <a:ln>
            <a:solidFill>
              <a:srgbClr val="229C8D"/>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36" name="Textfeld 35">
            <a:extLst>
              <a:ext uri="{FF2B5EF4-FFF2-40B4-BE49-F238E27FC236}">
                <a16:creationId xmlns:a16="http://schemas.microsoft.com/office/drawing/2014/main" id="{282FF295-9500-4D5A-A6B5-296162F0E598}"/>
              </a:ext>
            </a:extLst>
          </p:cNvPr>
          <p:cNvSpPr txBox="1"/>
          <p:nvPr/>
        </p:nvSpPr>
        <p:spPr>
          <a:xfrm>
            <a:off x="11847850" y="11896003"/>
            <a:ext cx="9060176" cy="735548"/>
          </a:xfrm>
          <a:prstGeom prst="rect">
            <a:avLst/>
          </a:prstGeom>
          <a:noFill/>
        </p:spPr>
        <p:txBody>
          <a:bodyPr wrap="square" rtlCol="0">
            <a:spAutoFit/>
          </a:bodyPr>
          <a:lstStyle/>
          <a:p>
            <a:endParaRPr lang="de-DE" sz="3200" dirty="0">
              <a:latin typeface="Times New Roman" panose="02020603050405020304" pitchFamily="18" charset="0"/>
              <a:cs typeface="Times New Roman" panose="02020603050405020304" pitchFamily="18" charset="0"/>
            </a:endParaRPr>
          </a:p>
        </p:txBody>
      </p:sp>
      <p:sp>
        <p:nvSpPr>
          <p:cNvPr id="37" name="Textfeld 36">
            <a:extLst>
              <a:ext uri="{FF2B5EF4-FFF2-40B4-BE49-F238E27FC236}">
                <a16:creationId xmlns:a16="http://schemas.microsoft.com/office/drawing/2014/main" id="{4E3BA8B5-9D09-4C38-BE7B-5C2657D21F42}"/>
              </a:ext>
            </a:extLst>
          </p:cNvPr>
          <p:cNvSpPr txBox="1"/>
          <p:nvPr/>
        </p:nvSpPr>
        <p:spPr>
          <a:xfrm>
            <a:off x="11847850" y="10914744"/>
            <a:ext cx="6153149" cy="1045253"/>
          </a:xfrm>
          <a:prstGeom prst="rect">
            <a:avLst/>
          </a:prstGeom>
          <a:noFill/>
        </p:spPr>
        <p:txBody>
          <a:bodyPr wrap="square" rtlCol="0">
            <a:spAutoFit/>
          </a:bodyPr>
          <a:lstStyle/>
          <a:p>
            <a:r>
              <a:rPr lang="de-DE" sz="4800" b="1" dirty="0">
                <a:latin typeface="Century Gothic" panose="020B0502020202020204" pitchFamily="34" charset="0"/>
              </a:rPr>
              <a:t>Das Experiment</a:t>
            </a:r>
          </a:p>
        </p:txBody>
      </p:sp>
      <p:grpSp>
        <p:nvGrpSpPr>
          <p:cNvPr id="3" name="Gruppieren 2">
            <a:extLst>
              <a:ext uri="{FF2B5EF4-FFF2-40B4-BE49-F238E27FC236}">
                <a16:creationId xmlns:a16="http://schemas.microsoft.com/office/drawing/2014/main" id="{B9119779-219A-44F5-A9C4-2F626905EFF3}"/>
              </a:ext>
            </a:extLst>
          </p:cNvPr>
          <p:cNvGrpSpPr>
            <a:grpSpLocks noChangeAspect="1"/>
          </p:cNvGrpSpPr>
          <p:nvPr/>
        </p:nvGrpSpPr>
        <p:grpSpPr>
          <a:xfrm rot="5400000">
            <a:off x="15400223" y="8436872"/>
            <a:ext cx="1879232" cy="1080001"/>
            <a:chOff x="11212852" y="8991600"/>
            <a:chExt cx="1879232" cy="1080001"/>
          </a:xfrm>
        </p:grpSpPr>
        <p:sp>
          <p:nvSpPr>
            <p:cNvPr id="2" name="Halber Rahmen 1">
              <a:extLst>
                <a:ext uri="{FF2B5EF4-FFF2-40B4-BE49-F238E27FC236}">
                  <a16:creationId xmlns:a16="http://schemas.microsoft.com/office/drawing/2014/main" id="{99071B6C-3420-4FE7-8C5E-CD8F97BE33BD}"/>
                </a:ext>
              </a:extLst>
            </p:cNvPr>
            <p:cNvSpPr>
              <a:spLocks noChangeAspect="1"/>
            </p:cNvSpPr>
            <p:nvPr/>
          </p:nvSpPr>
          <p:spPr>
            <a:xfrm rot="8115203">
              <a:off x="11212852" y="8991600"/>
              <a:ext cx="1080000" cy="1080000"/>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38" name="Halber Rahmen 37">
              <a:extLst>
                <a:ext uri="{FF2B5EF4-FFF2-40B4-BE49-F238E27FC236}">
                  <a16:creationId xmlns:a16="http://schemas.microsoft.com/office/drawing/2014/main" id="{B730A18D-AD79-425F-923F-656AD13BA306}"/>
                </a:ext>
              </a:extLst>
            </p:cNvPr>
            <p:cNvSpPr>
              <a:spLocks noChangeAspect="1"/>
            </p:cNvSpPr>
            <p:nvPr/>
          </p:nvSpPr>
          <p:spPr>
            <a:xfrm rot="8115203">
              <a:off x="12012084" y="8991601"/>
              <a:ext cx="1080000" cy="1080000"/>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39" name="Gruppieren 38">
            <a:extLst>
              <a:ext uri="{FF2B5EF4-FFF2-40B4-BE49-F238E27FC236}">
                <a16:creationId xmlns:a16="http://schemas.microsoft.com/office/drawing/2014/main" id="{534ADC11-7A3B-4FF0-B0FC-99F192C33714}"/>
              </a:ext>
            </a:extLst>
          </p:cNvPr>
          <p:cNvGrpSpPr>
            <a:grpSpLocks noChangeAspect="1"/>
          </p:cNvGrpSpPr>
          <p:nvPr/>
        </p:nvGrpSpPr>
        <p:grpSpPr>
          <a:xfrm>
            <a:off x="9229322" y="27614845"/>
            <a:ext cx="1879232" cy="1080001"/>
            <a:chOff x="11212852" y="8991600"/>
            <a:chExt cx="1879232" cy="1080001"/>
          </a:xfrm>
        </p:grpSpPr>
        <p:sp>
          <p:nvSpPr>
            <p:cNvPr id="40" name="Halber Rahmen 39">
              <a:extLst>
                <a:ext uri="{FF2B5EF4-FFF2-40B4-BE49-F238E27FC236}">
                  <a16:creationId xmlns:a16="http://schemas.microsoft.com/office/drawing/2014/main" id="{D8689843-2BFF-44DF-B956-4C535DBF258D}"/>
                </a:ext>
              </a:extLst>
            </p:cNvPr>
            <p:cNvSpPr>
              <a:spLocks noChangeAspect="1"/>
            </p:cNvSpPr>
            <p:nvPr/>
          </p:nvSpPr>
          <p:spPr>
            <a:xfrm rot="8115203">
              <a:off x="11212852" y="8991600"/>
              <a:ext cx="1080000" cy="1080000"/>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41" name="Halber Rahmen 40">
              <a:extLst>
                <a:ext uri="{FF2B5EF4-FFF2-40B4-BE49-F238E27FC236}">
                  <a16:creationId xmlns:a16="http://schemas.microsoft.com/office/drawing/2014/main" id="{996F8DF8-512C-4931-ACC5-1207E9B4F39A}"/>
                </a:ext>
              </a:extLst>
            </p:cNvPr>
            <p:cNvSpPr>
              <a:spLocks noChangeAspect="1"/>
            </p:cNvSpPr>
            <p:nvPr/>
          </p:nvSpPr>
          <p:spPr>
            <a:xfrm rot="8115203">
              <a:off x="12012084" y="8991601"/>
              <a:ext cx="1080000" cy="1080000"/>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49" name="Gruppieren 48">
            <a:extLst>
              <a:ext uri="{FF2B5EF4-FFF2-40B4-BE49-F238E27FC236}">
                <a16:creationId xmlns:a16="http://schemas.microsoft.com/office/drawing/2014/main" id="{1C17904E-1872-419E-A4D3-9B7EA68E32B7}"/>
              </a:ext>
            </a:extLst>
          </p:cNvPr>
          <p:cNvGrpSpPr/>
          <p:nvPr/>
        </p:nvGrpSpPr>
        <p:grpSpPr>
          <a:xfrm>
            <a:off x="241972" y="22509480"/>
            <a:ext cx="9229958" cy="6621380"/>
            <a:chOff x="419111" y="4076698"/>
            <a:chExt cx="9821193" cy="12104788"/>
          </a:xfrm>
        </p:grpSpPr>
        <p:sp>
          <p:nvSpPr>
            <p:cNvPr id="50" name="Rechteck 49">
              <a:extLst>
                <a:ext uri="{FF2B5EF4-FFF2-40B4-BE49-F238E27FC236}">
                  <a16:creationId xmlns:a16="http://schemas.microsoft.com/office/drawing/2014/main" id="{6BE7D3EA-EA43-4050-931F-0AC7E6CCECFD}"/>
                </a:ext>
              </a:extLst>
            </p:cNvPr>
            <p:cNvSpPr/>
            <p:nvPr/>
          </p:nvSpPr>
          <p:spPr>
            <a:xfrm>
              <a:off x="419111" y="4076698"/>
              <a:ext cx="9821193" cy="12104788"/>
            </a:xfrm>
            <a:prstGeom prst="rect">
              <a:avLst/>
            </a:prstGeom>
            <a:ln>
              <a:solidFill>
                <a:srgbClr val="229C8D"/>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51" name="Textfeld 50">
              <a:extLst>
                <a:ext uri="{FF2B5EF4-FFF2-40B4-BE49-F238E27FC236}">
                  <a16:creationId xmlns:a16="http://schemas.microsoft.com/office/drawing/2014/main" id="{B7D783E4-616C-47E2-9C3E-C90EE483E159}"/>
                </a:ext>
              </a:extLst>
            </p:cNvPr>
            <p:cNvSpPr txBox="1"/>
            <p:nvPr/>
          </p:nvSpPr>
          <p:spPr>
            <a:xfrm>
              <a:off x="784873" y="5242352"/>
              <a:ext cx="9060176" cy="587490"/>
            </a:xfrm>
            <a:prstGeom prst="rect">
              <a:avLst/>
            </a:prstGeom>
            <a:noFill/>
          </p:spPr>
          <p:txBody>
            <a:bodyPr wrap="square" rtlCol="0">
              <a:spAutoFit/>
            </a:bodyPr>
            <a:lstStyle/>
            <a:p>
              <a:endParaRPr lang="de-DE" sz="3200" dirty="0">
                <a:latin typeface="Times New Roman" panose="02020603050405020304" pitchFamily="18" charset="0"/>
                <a:cs typeface="Times New Roman" panose="02020603050405020304" pitchFamily="18" charset="0"/>
              </a:endParaRPr>
            </a:p>
          </p:txBody>
        </p:sp>
        <p:sp>
          <p:nvSpPr>
            <p:cNvPr id="52" name="Textfeld 51">
              <a:extLst>
                <a:ext uri="{FF2B5EF4-FFF2-40B4-BE49-F238E27FC236}">
                  <a16:creationId xmlns:a16="http://schemas.microsoft.com/office/drawing/2014/main" id="{7FFE84C2-99F1-4508-87A5-75C6543ADC41}"/>
                </a:ext>
              </a:extLst>
            </p:cNvPr>
            <p:cNvSpPr txBox="1"/>
            <p:nvPr/>
          </p:nvSpPr>
          <p:spPr>
            <a:xfrm>
              <a:off x="746773" y="4411355"/>
              <a:ext cx="6153149" cy="1519176"/>
            </a:xfrm>
            <a:prstGeom prst="rect">
              <a:avLst/>
            </a:prstGeom>
            <a:noFill/>
          </p:spPr>
          <p:txBody>
            <a:bodyPr wrap="square" rtlCol="0">
              <a:spAutoFit/>
            </a:bodyPr>
            <a:lstStyle/>
            <a:p>
              <a:r>
                <a:rPr lang="de-DE" sz="4800" b="1" dirty="0">
                  <a:latin typeface="Century Gothic" panose="020B0502020202020204" pitchFamily="34" charset="0"/>
                </a:rPr>
                <a:t>Ergebnis</a:t>
              </a:r>
            </a:p>
          </p:txBody>
        </p:sp>
      </p:grpSp>
      <p:grpSp>
        <p:nvGrpSpPr>
          <p:cNvPr id="53" name="Gruppieren 52">
            <a:extLst>
              <a:ext uri="{FF2B5EF4-FFF2-40B4-BE49-F238E27FC236}">
                <a16:creationId xmlns:a16="http://schemas.microsoft.com/office/drawing/2014/main" id="{6542AE2D-8F2F-435A-9DEC-C59BE6957C8E}"/>
              </a:ext>
            </a:extLst>
          </p:cNvPr>
          <p:cNvGrpSpPr>
            <a:grpSpLocks noChangeAspect="1"/>
          </p:cNvGrpSpPr>
          <p:nvPr/>
        </p:nvGrpSpPr>
        <p:grpSpPr>
          <a:xfrm rot="10800000">
            <a:off x="9881520" y="23870327"/>
            <a:ext cx="1879232" cy="1080001"/>
            <a:chOff x="11212852" y="8991600"/>
            <a:chExt cx="1879232" cy="1080001"/>
          </a:xfrm>
        </p:grpSpPr>
        <p:sp>
          <p:nvSpPr>
            <p:cNvPr id="54" name="Halber Rahmen 53">
              <a:extLst>
                <a:ext uri="{FF2B5EF4-FFF2-40B4-BE49-F238E27FC236}">
                  <a16:creationId xmlns:a16="http://schemas.microsoft.com/office/drawing/2014/main" id="{311E9C4C-A8EA-4C2E-B602-13094E56D178}"/>
                </a:ext>
              </a:extLst>
            </p:cNvPr>
            <p:cNvSpPr>
              <a:spLocks noChangeAspect="1"/>
            </p:cNvSpPr>
            <p:nvPr/>
          </p:nvSpPr>
          <p:spPr>
            <a:xfrm rot="8115203">
              <a:off x="11212852" y="8991600"/>
              <a:ext cx="1080000" cy="1080000"/>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5" name="Halber Rahmen 54">
              <a:extLst>
                <a:ext uri="{FF2B5EF4-FFF2-40B4-BE49-F238E27FC236}">
                  <a16:creationId xmlns:a16="http://schemas.microsoft.com/office/drawing/2014/main" id="{B12A3685-8E4D-4B7E-AF24-8641D425BAD2}"/>
                </a:ext>
              </a:extLst>
            </p:cNvPr>
            <p:cNvSpPr>
              <a:spLocks noChangeAspect="1"/>
            </p:cNvSpPr>
            <p:nvPr/>
          </p:nvSpPr>
          <p:spPr>
            <a:xfrm rot="8115203">
              <a:off x="12012084" y="8991601"/>
              <a:ext cx="1080000" cy="1080000"/>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56" name="Gruppieren 55">
            <a:extLst>
              <a:ext uri="{FF2B5EF4-FFF2-40B4-BE49-F238E27FC236}">
                <a16:creationId xmlns:a16="http://schemas.microsoft.com/office/drawing/2014/main" id="{E20F6CF5-D934-4CB7-BC7F-9CAF86F3FC6C}"/>
              </a:ext>
            </a:extLst>
          </p:cNvPr>
          <p:cNvGrpSpPr/>
          <p:nvPr/>
        </p:nvGrpSpPr>
        <p:grpSpPr>
          <a:xfrm>
            <a:off x="11482088" y="27178831"/>
            <a:ext cx="9715500" cy="1952030"/>
            <a:chOff x="419111" y="4076700"/>
            <a:chExt cx="9715500" cy="1961093"/>
          </a:xfrm>
        </p:grpSpPr>
        <p:sp>
          <p:nvSpPr>
            <p:cNvPr id="57" name="Rechteck 56">
              <a:extLst>
                <a:ext uri="{FF2B5EF4-FFF2-40B4-BE49-F238E27FC236}">
                  <a16:creationId xmlns:a16="http://schemas.microsoft.com/office/drawing/2014/main" id="{57127A56-7388-448E-B806-CE97D4EBC7F5}"/>
                </a:ext>
              </a:extLst>
            </p:cNvPr>
            <p:cNvSpPr/>
            <p:nvPr/>
          </p:nvSpPr>
          <p:spPr>
            <a:xfrm>
              <a:off x="419111" y="4076700"/>
              <a:ext cx="9715500" cy="1961093"/>
            </a:xfrm>
            <a:prstGeom prst="rect">
              <a:avLst/>
            </a:prstGeom>
            <a:ln>
              <a:solidFill>
                <a:srgbClr val="229C8D"/>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de-DE" dirty="0"/>
            </a:p>
          </p:txBody>
        </p:sp>
        <p:sp>
          <p:nvSpPr>
            <p:cNvPr id="58" name="Textfeld 57">
              <a:extLst>
                <a:ext uri="{FF2B5EF4-FFF2-40B4-BE49-F238E27FC236}">
                  <a16:creationId xmlns:a16="http://schemas.microsoft.com/office/drawing/2014/main" id="{4B6B9B2B-CA06-4FDF-AE22-01701587A94A}"/>
                </a:ext>
              </a:extLst>
            </p:cNvPr>
            <p:cNvSpPr txBox="1"/>
            <p:nvPr/>
          </p:nvSpPr>
          <p:spPr>
            <a:xfrm>
              <a:off x="784873" y="5242352"/>
              <a:ext cx="9060176" cy="587490"/>
            </a:xfrm>
            <a:prstGeom prst="rect">
              <a:avLst/>
            </a:prstGeom>
            <a:noFill/>
          </p:spPr>
          <p:txBody>
            <a:bodyPr wrap="square" rtlCol="0">
              <a:spAutoFit/>
            </a:bodyPr>
            <a:lstStyle/>
            <a:p>
              <a:endParaRPr lang="de-DE" sz="3200" i="1" dirty="0">
                <a:latin typeface="Times New Roman" panose="02020603050405020304" pitchFamily="18" charset="0"/>
                <a:cs typeface="Times New Roman" panose="02020603050405020304" pitchFamily="18" charset="0"/>
              </a:endParaRPr>
            </a:p>
          </p:txBody>
        </p:sp>
        <p:sp>
          <p:nvSpPr>
            <p:cNvPr id="59" name="Textfeld 58">
              <a:extLst>
                <a:ext uri="{FF2B5EF4-FFF2-40B4-BE49-F238E27FC236}">
                  <a16:creationId xmlns:a16="http://schemas.microsoft.com/office/drawing/2014/main" id="{FED654D0-4477-43D9-AAE0-6578630C40A5}"/>
                </a:ext>
              </a:extLst>
            </p:cNvPr>
            <p:cNvSpPr txBox="1"/>
            <p:nvPr/>
          </p:nvSpPr>
          <p:spPr>
            <a:xfrm>
              <a:off x="746773" y="4411355"/>
              <a:ext cx="8627090" cy="834855"/>
            </a:xfrm>
            <a:prstGeom prst="rect">
              <a:avLst/>
            </a:prstGeom>
            <a:noFill/>
          </p:spPr>
          <p:txBody>
            <a:bodyPr wrap="square" rtlCol="0">
              <a:spAutoFit/>
            </a:bodyPr>
            <a:lstStyle/>
            <a:p>
              <a:r>
                <a:rPr lang="de-DE" sz="4800" b="1" dirty="0">
                  <a:latin typeface="Century Gothic" panose="020B0502020202020204" pitchFamily="34" charset="0"/>
                </a:rPr>
                <a:t>Sei Teil dieses Experiments!</a:t>
              </a:r>
            </a:p>
          </p:txBody>
        </p:sp>
      </p:grpSp>
      <p:grpSp>
        <p:nvGrpSpPr>
          <p:cNvPr id="60" name="Gruppieren 59">
            <a:extLst>
              <a:ext uri="{FF2B5EF4-FFF2-40B4-BE49-F238E27FC236}">
                <a16:creationId xmlns:a16="http://schemas.microsoft.com/office/drawing/2014/main" id="{79A476EF-80C4-4C24-BC4A-09E9F6E79967}"/>
              </a:ext>
            </a:extLst>
          </p:cNvPr>
          <p:cNvGrpSpPr>
            <a:grpSpLocks noChangeAspect="1"/>
          </p:cNvGrpSpPr>
          <p:nvPr/>
        </p:nvGrpSpPr>
        <p:grpSpPr>
          <a:xfrm>
            <a:off x="9177537" y="5708399"/>
            <a:ext cx="1879232" cy="1080001"/>
            <a:chOff x="11212852" y="8991600"/>
            <a:chExt cx="1879232" cy="1080001"/>
          </a:xfrm>
        </p:grpSpPr>
        <p:sp>
          <p:nvSpPr>
            <p:cNvPr id="61" name="Halber Rahmen 60">
              <a:extLst>
                <a:ext uri="{FF2B5EF4-FFF2-40B4-BE49-F238E27FC236}">
                  <a16:creationId xmlns:a16="http://schemas.microsoft.com/office/drawing/2014/main" id="{19D82A2C-D6F2-4DB9-A22A-9E6D85F9A01D}"/>
                </a:ext>
              </a:extLst>
            </p:cNvPr>
            <p:cNvSpPr>
              <a:spLocks noChangeAspect="1"/>
            </p:cNvSpPr>
            <p:nvPr/>
          </p:nvSpPr>
          <p:spPr>
            <a:xfrm rot="8115203">
              <a:off x="11212852" y="8991600"/>
              <a:ext cx="1080000" cy="1080000"/>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2" name="Halber Rahmen 61">
              <a:extLst>
                <a:ext uri="{FF2B5EF4-FFF2-40B4-BE49-F238E27FC236}">
                  <a16:creationId xmlns:a16="http://schemas.microsoft.com/office/drawing/2014/main" id="{21EA41AB-A292-4970-8FE1-2378E4FDFA5E}"/>
                </a:ext>
              </a:extLst>
            </p:cNvPr>
            <p:cNvSpPr>
              <a:spLocks noChangeAspect="1"/>
            </p:cNvSpPr>
            <p:nvPr/>
          </p:nvSpPr>
          <p:spPr>
            <a:xfrm rot="8115203">
              <a:off x="12012084" y="8991601"/>
              <a:ext cx="1080000" cy="1080000"/>
            </a:xfrm>
            <a:prstGeom prst="halfFram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pic>
        <p:nvPicPr>
          <p:cNvPr id="1026" name="Picture 2" descr="File:Fitts law.png">
            <a:extLst>
              <a:ext uri="{FF2B5EF4-FFF2-40B4-BE49-F238E27FC236}">
                <a16:creationId xmlns:a16="http://schemas.microsoft.com/office/drawing/2014/main" id="{889A299F-536D-4FD4-BE2F-7E6F6319D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53" y="10429812"/>
            <a:ext cx="7620000" cy="1971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982CAF80-0D84-40B3-8A18-C630B79C9554}"/>
              </a:ext>
            </a:extLst>
          </p:cNvPr>
          <p:cNvSpPr txBox="1"/>
          <p:nvPr/>
        </p:nvSpPr>
        <p:spPr>
          <a:xfrm>
            <a:off x="1935480" y="11993880"/>
            <a:ext cx="6483373" cy="369332"/>
          </a:xfrm>
          <a:prstGeom prst="rect">
            <a:avLst/>
          </a:prstGeom>
          <a:noFill/>
        </p:spPr>
        <p:txBody>
          <a:bodyPr wrap="square" rtlCol="0">
            <a:spAutoFit/>
          </a:bodyPr>
          <a:lstStyle/>
          <a:p>
            <a:r>
              <a:rPr lang="de-DE" dirty="0"/>
              <a:t>Quelle: https://en.wikipedia.org/wiki/File:Fitts_law.png</a:t>
            </a:r>
          </a:p>
        </p:txBody>
      </p:sp>
    </p:spTree>
    <p:extLst>
      <p:ext uri="{BB962C8B-B14F-4D97-AF65-F5344CB8AC3E}">
        <p14:creationId xmlns:p14="http://schemas.microsoft.com/office/powerpoint/2010/main" val="354874989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116</Words>
  <Application>Microsoft Office PowerPoint</Application>
  <PresentationFormat>Benutzerdefiniert</PresentationFormat>
  <Paragraphs>22</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Arial</vt:lpstr>
      <vt:lpstr>Calibri</vt:lpstr>
      <vt:lpstr>Calibri Light</vt:lpstr>
      <vt:lpstr>Cambria Math</vt:lpstr>
      <vt:lpstr>Century Gothic</vt:lpstr>
      <vt:lpstr>Times New Roman</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 Schäfer</dc:creator>
  <cp:lastModifiedBy>Julian Schäfer</cp:lastModifiedBy>
  <cp:revision>17</cp:revision>
  <dcterms:created xsi:type="dcterms:W3CDTF">2017-06-09T19:55:20Z</dcterms:created>
  <dcterms:modified xsi:type="dcterms:W3CDTF">2018-06-01T14:33:12Z</dcterms:modified>
</cp:coreProperties>
</file>