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2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1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7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4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2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A4D-70C5-4A91-A1F0-B6EFF1715159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DBD6-B7F8-42EE-9918-D98A52E4B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0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57287"/>
            <a:ext cx="104013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365125"/>
            <a:ext cx="12192000" cy="2310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743200"/>
            <a:ext cx="1038225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3" y="4391615"/>
            <a:ext cx="12192000" cy="19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63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123"/>
            <a:ext cx="12192000" cy="59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1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940"/>
            <a:ext cx="12192000" cy="47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6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1" y="-103239"/>
            <a:ext cx="906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510" y="1235690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844"/>
            <a:ext cx="10895397" cy="50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0" y="813773"/>
            <a:ext cx="11836200" cy="39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3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张晋</dc:creator>
  <cp:lastModifiedBy>张晋</cp:lastModifiedBy>
  <cp:revision>2</cp:revision>
  <dcterms:created xsi:type="dcterms:W3CDTF">2017-05-26T05:12:15Z</dcterms:created>
  <dcterms:modified xsi:type="dcterms:W3CDTF">2017-05-26T05:13:10Z</dcterms:modified>
</cp:coreProperties>
</file>