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a5d55f7d3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0a5d55f7d3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a5d55f7d3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0a5d55f7d3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0a5d55f7d3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0a5d55f7d3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0a5d55f7d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0a5d55f7d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0a5d55f7d3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0a5d55f7d3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a5d55f7d3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a5d55f7d3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0a5d55f7d3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0a5d55f7d3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0a5d55f7d3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0a5d55f7d3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a5d55f7d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a5d55f7d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rive.google.com/file/d/1vWIQ1DfGJgOkNFJ_ZWJ60b8_6NGUtek3/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10" Type="http://schemas.openxmlformats.org/officeDocument/2006/relationships/slide" Target="/ppt/slides/slide10.xml"/><Relationship Id="rId9" Type="http://schemas.openxmlformats.org/officeDocument/2006/relationships/slide" Target="/ppt/slides/slide9.xml"/><Relationship Id="rId5" Type="http://schemas.openxmlformats.org/officeDocument/2006/relationships/slide" Target="/ppt/slides/slide5.xml"/><Relationship Id="rId6" Type="http://schemas.openxmlformats.org/officeDocument/2006/relationships/slide" Target="/ppt/slides/slide6.xml"/><Relationship Id="rId7" Type="http://schemas.openxmlformats.org/officeDocument/2006/relationships/slide" Target="/ppt/slides/slide7.xml"/><Relationship Id="rId8" Type="http://schemas.openxmlformats.org/officeDocument/2006/relationships/slide" Target="/ppt/slid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RutasMoteras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8.   Ejemplo</a:t>
            </a:r>
            <a:endParaRPr/>
          </a:p>
        </p:txBody>
      </p:sp>
      <p:pic>
        <p:nvPicPr>
          <p:cNvPr id="141" name="Google Shape;141;p22" title="Presentació.mp4">
            <a:hlinkClick r:id="rId3"/>
          </p:cNvPr>
          <p:cNvPicPr preferRelativeResize="0"/>
          <p:nvPr/>
        </p:nvPicPr>
        <p:blipFill>
          <a:blip r:embed="rId4">
            <a:alphaModFix/>
          </a:blip>
          <a:stretch>
            <a:fillRect/>
          </a:stretch>
        </p:blipFill>
        <p:spPr>
          <a:xfrm>
            <a:off x="2411375" y="2078875"/>
            <a:ext cx="3921800" cy="2941350"/>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Indice</a:t>
            </a:r>
            <a:endParaRPr/>
          </a:p>
        </p:txBody>
      </p:sp>
      <p:sp>
        <p:nvSpPr>
          <p:cNvPr id="92" name="Google Shape;92;p14"/>
          <p:cNvSpPr txBox="1"/>
          <p:nvPr>
            <p:ph idx="1" type="body"/>
          </p:nvPr>
        </p:nvSpPr>
        <p:spPr>
          <a:xfrm>
            <a:off x="729450" y="2078875"/>
            <a:ext cx="7688700" cy="2828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AutoNum type="arabicPeriod"/>
            </a:pPr>
            <a:r>
              <a:rPr lang="es" u="sng">
                <a:solidFill>
                  <a:schemeClr val="hlink"/>
                </a:solidFill>
                <a:hlinkClick action="ppaction://hlinksldjump" r:id="rId3"/>
              </a:rPr>
              <a:t>Introducción</a:t>
            </a:r>
            <a:endParaRPr>
              <a:solidFill>
                <a:srgbClr val="000000"/>
              </a:solidFill>
            </a:endParaRPr>
          </a:p>
          <a:p>
            <a:pPr indent="-311150" lvl="0" marL="457200" rtl="0" algn="l">
              <a:spcBef>
                <a:spcPts val="0"/>
              </a:spcBef>
              <a:spcAft>
                <a:spcPts val="0"/>
              </a:spcAft>
              <a:buClr>
                <a:srgbClr val="000000"/>
              </a:buClr>
              <a:buSzPts val="1300"/>
              <a:buAutoNum type="arabicPeriod"/>
            </a:pPr>
            <a:r>
              <a:rPr lang="es" u="sng">
                <a:solidFill>
                  <a:schemeClr val="hlink"/>
                </a:solidFill>
                <a:hlinkClick action="ppaction://hlinksldjump" r:id="rId4"/>
              </a:rPr>
              <a:t>Objetivos</a:t>
            </a:r>
            <a:endParaRPr>
              <a:solidFill>
                <a:srgbClr val="000000"/>
              </a:solidFill>
            </a:endParaRPr>
          </a:p>
          <a:p>
            <a:pPr indent="-311150" lvl="0" marL="457200" rtl="0" algn="l">
              <a:spcBef>
                <a:spcPts val="0"/>
              </a:spcBef>
              <a:spcAft>
                <a:spcPts val="0"/>
              </a:spcAft>
              <a:buClr>
                <a:srgbClr val="000000"/>
              </a:buClr>
              <a:buSzPts val="1300"/>
              <a:buAutoNum type="arabicPeriod"/>
            </a:pPr>
            <a:r>
              <a:rPr lang="es" u="sng">
                <a:solidFill>
                  <a:schemeClr val="hlink"/>
                </a:solidFill>
                <a:hlinkClick action="ppaction://hlinksldjump" r:id="rId5"/>
              </a:rPr>
              <a:t>Objetivos futuros</a:t>
            </a:r>
            <a:endParaRPr>
              <a:solidFill>
                <a:srgbClr val="000000"/>
              </a:solidFill>
            </a:endParaRPr>
          </a:p>
          <a:p>
            <a:pPr indent="-311150" lvl="0" marL="457200" rtl="0" algn="l">
              <a:spcBef>
                <a:spcPts val="0"/>
              </a:spcBef>
              <a:spcAft>
                <a:spcPts val="0"/>
              </a:spcAft>
              <a:buClr>
                <a:srgbClr val="000000"/>
              </a:buClr>
              <a:buSzPts val="1300"/>
              <a:buAutoNum type="arabicPeriod"/>
            </a:pPr>
            <a:r>
              <a:rPr lang="es" u="sng">
                <a:solidFill>
                  <a:schemeClr val="hlink"/>
                </a:solidFill>
                <a:hlinkClick action="ppaction://hlinksldjump" r:id="rId6"/>
              </a:rPr>
              <a:t>Funcionalidades</a:t>
            </a:r>
            <a:endParaRPr>
              <a:solidFill>
                <a:srgbClr val="000000"/>
              </a:solidFill>
            </a:endParaRPr>
          </a:p>
          <a:p>
            <a:pPr indent="-311150" lvl="0" marL="457200" rtl="0" algn="l">
              <a:spcBef>
                <a:spcPts val="0"/>
              </a:spcBef>
              <a:spcAft>
                <a:spcPts val="0"/>
              </a:spcAft>
              <a:buClr>
                <a:srgbClr val="000000"/>
              </a:buClr>
              <a:buSzPts val="1300"/>
              <a:buAutoNum type="arabicPeriod"/>
            </a:pPr>
            <a:r>
              <a:rPr lang="es" u="sng">
                <a:solidFill>
                  <a:schemeClr val="hlink"/>
                </a:solidFill>
                <a:hlinkClick action="ppaction://hlinksldjump" r:id="rId7"/>
              </a:rPr>
              <a:t>Tecnologías</a:t>
            </a:r>
            <a:endParaRPr>
              <a:solidFill>
                <a:srgbClr val="000000"/>
              </a:solidFill>
            </a:endParaRPr>
          </a:p>
          <a:p>
            <a:pPr indent="-311150" lvl="0" marL="457200" rtl="0" algn="l">
              <a:spcBef>
                <a:spcPts val="0"/>
              </a:spcBef>
              <a:spcAft>
                <a:spcPts val="0"/>
              </a:spcAft>
              <a:buClr>
                <a:srgbClr val="000000"/>
              </a:buClr>
              <a:buSzPts val="1300"/>
              <a:buAutoNum type="arabicPeriod"/>
            </a:pPr>
            <a:r>
              <a:rPr lang="es" u="sng">
                <a:solidFill>
                  <a:schemeClr val="hlink"/>
                </a:solidFill>
                <a:hlinkClick action="ppaction://hlinksldjump" r:id="rId8"/>
              </a:rPr>
              <a:t>Paquetes adicionales</a:t>
            </a:r>
            <a:endParaRPr>
              <a:solidFill>
                <a:srgbClr val="000000"/>
              </a:solidFill>
            </a:endParaRPr>
          </a:p>
          <a:p>
            <a:pPr indent="-311150" lvl="0" marL="457200" rtl="0" algn="l">
              <a:spcBef>
                <a:spcPts val="0"/>
              </a:spcBef>
              <a:spcAft>
                <a:spcPts val="0"/>
              </a:spcAft>
              <a:buClr>
                <a:srgbClr val="000000"/>
              </a:buClr>
              <a:buSzPts val="1300"/>
              <a:buAutoNum type="arabicPeriod"/>
            </a:pPr>
            <a:r>
              <a:rPr lang="es" u="sng">
                <a:solidFill>
                  <a:schemeClr val="hlink"/>
                </a:solidFill>
                <a:hlinkClick action="ppaction://hlinksldjump" r:id="rId9"/>
              </a:rPr>
              <a:t>Datos iniciales</a:t>
            </a:r>
            <a:endParaRPr>
              <a:solidFill>
                <a:srgbClr val="000000"/>
              </a:solidFill>
            </a:endParaRPr>
          </a:p>
          <a:p>
            <a:pPr indent="-311150" lvl="0" marL="457200" rtl="0" algn="l">
              <a:spcBef>
                <a:spcPts val="0"/>
              </a:spcBef>
              <a:spcAft>
                <a:spcPts val="0"/>
              </a:spcAft>
              <a:buClr>
                <a:srgbClr val="000000"/>
              </a:buClr>
              <a:buSzPts val="1300"/>
              <a:buAutoNum type="arabicPeriod"/>
            </a:pPr>
            <a:r>
              <a:rPr lang="es" u="sng">
                <a:solidFill>
                  <a:schemeClr val="hlink"/>
                </a:solidFill>
                <a:hlinkClick action="ppaction://hlinksldjump" r:id="rId10"/>
              </a:rPr>
              <a:t>Ejemplo</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377190" lvl="0" marL="457200" rtl="0" algn="l">
              <a:spcBef>
                <a:spcPts val="0"/>
              </a:spcBef>
              <a:spcAft>
                <a:spcPts val="0"/>
              </a:spcAft>
              <a:buSzPct val="100000"/>
              <a:buAutoNum type="arabicPeriod"/>
            </a:pPr>
            <a:r>
              <a:rPr lang="es"/>
              <a:t>Introducción</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None/>
            </a:pPr>
            <a:r>
              <a:rPr lang="es">
                <a:solidFill>
                  <a:srgbClr val="000000"/>
                </a:solidFill>
              </a:rPr>
              <a:t>RutasMoteras is a small social network where people can view and publish the motorcycle routes they take.</a:t>
            </a:r>
            <a:endParaRPr>
              <a:solidFill>
                <a:srgbClr val="000000"/>
              </a:solidFill>
            </a:endParaRPr>
          </a:p>
          <a:p>
            <a:pPr indent="0" lvl="0" marL="0" rtl="0" algn="l">
              <a:spcBef>
                <a:spcPts val="1200"/>
              </a:spcBef>
              <a:spcAft>
                <a:spcPts val="0"/>
              </a:spcAft>
              <a:buNone/>
            </a:pPr>
            <a:r>
              <a:rPr lang="es">
                <a:solidFill>
                  <a:srgbClr val="000000"/>
                </a:solidFill>
              </a:rPr>
              <a:t>The first thing we can see is the homepage where you can view all the routes and their details by clicking on them. Additionally, you can filter the routes by location or by the type of motorcycle used. If you are logged, you can also create new routes.</a:t>
            </a:r>
            <a:endParaRPr>
              <a:solidFill>
                <a:srgbClr val="000000"/>
              </a:solidFill>
            </a:endParaRPr>
          </a:p>
          <a:p>
            <a:pPr indent="0" lvl="0" marL="0" rtl="0" algn="l">
              <a:spcBef>
                <a:spcPts val="1200"/>
              </a:spcBef>
              <a:spcAft>
                <a:spcPts val="0"/>
              </a:spcAft>
              <a:buNone/>
            </a:pPr>
            <a:r>
              <a:rPr lang="es">
                <a:solidFill>
                  <a:srgbClr val="000000"/>
                </a:solidFill>
              </a:rPr>
              <a:t>We also have the login/logout option at the top of the page, and if you don't have an account, you also have the option to create a new one. Additionally, if you are logged, there will be a user section next to the logout button where you can view, edit, and delete your routes.</a:t>
            </a:r>
            <a:endParaRPr>
              <a:solidFill>
                <a:srgbClr val="000000"/>
              </a:solidFill>
            </a:endParaRPr>
          </a:p>
          <a:p>
            <a:pPr indent="0" lvl="0" marL="0" rtl="0" algn="l">
              <a:spcBef>
                <a:spcPts val="1200"/>
              </a:spcBef>
              <a:spcAft>
                <a:spcPts val="0"/>
              </a:spcAft>
              <a:buNone/>
            </a:pPr>
            <a:r>
              <a:rPr lang="es">
                <a:solidFill>
                  <a:srgbClr val="000000"/>
                </a:solidFill>
              </a:rPr>
              <a:t>There is also a section called "About Me" that describes the author and the purpose of the website.</a:t>
            </a:r>
            <a:endParaRPr>
              <a:solidFill>
                <a:srgbClr val="000000"/>
              </a:solidFill>
            </a:endParaRPr>
          </a:p>
          <a:p>
            <a:pPr indent="0" lvl="0" marL="0" rtl="0" algn="l">
              <a:spcBef>
                <a:spcPts val="1200"/>
              </a:spcBef>
              <a:spcAft>
                <a:spcPts val="1200"/>
              </a:spcAft>
              <a:buNone/>
            </a:pPr>
            <a:r>
              <a:rPr lang="es">
                <a:solidFill>
                  <a:srgbClr val="000000"/>
                </a:solidFill>
              </a:rPr>
              <a:t>Lastly, at the bottom left, you will find the social media links of the website, such as Instagram, Facebook, and Twitter.</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Objetivos	</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s">
                <a:solidFill>
                  <a:srgbClr val="000000"/>
                </a:solidFill>
              </a:rPr>
              <a:t>Crear un proyecto real</a:t>
            </a:r>
            <a:endParaRPr>
              <a:solidFill>
                <a:srgbClr val="000000"/>
              </a:solidFill>
            </a:endParaRPr>
          </a:p>
          <a:p>
            <a:pPr indent="-311150" lvl="0" marL="457200" rtl="0" algn="l">
              <a:spcBef>
                <a:spcPts val="0"/>
              </a:spcBef>
              <a:spcAft>
                <a:spcPts val="0"/>
              </a:spcAft>
              <a:buClr>
                <a:srgbClr val="000000"/>
              </a:buClr>
              <a:buSzPts val="1300"/>
              <a:buChar char="●"/>
            </a:pPr>
            <a:r>
              <a:rPr lang="es">
                <a:solidFill>
                  <a:srgbClr val="000000"/>
                </a:solidFill>
              </a:rPr>
              <a:t>Demostración para</a:t>
            </a:r>
            <a:r>
              <a:rPr lang="es">
                <a:solidFill>
                  <a:srgbClr val="000000"/>
                </a:solidFill>
              </a:rPr>
              <a:t> a las empresas</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3.   Objetivos futuros</a:t>
            </a:r>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s">
                <a:solidFill>
                  <a:srgbClr val="000000"/>
                </a:solidFill>
              </a:rPr>
              <a:t>Diferentes idiomas</a:t>
            </a:r>
            <a:endParaRPr>
              <a:solidFill>
                <a:srgbClr val="000000"/>
              </a:solidFill>
            </a:endParaRPr>
          </a:p>
          <a:p>
            <a:pPr indent="-311150" lvl="0" marL="457200" rtl="0" algn="l">
              <a:spcBef>
                <a:spcPts val="0"/>
              </a:spcBef>
              <a:spcAft>
                <a:spcPts val="0"/>
              </a:spcAft>
              <a:buClr>
                <a:srgbClr val="000000"/>
              </a:buClr>
              <a:buSzPts val="1300"/>
              <a:buChar char="●"/>
            </a:pPr>
            <a:r>
              <a:rPr lang="es">
                <a:solidFill>
                  <a:srgbClr val="000000"/>
                </a:solidFill>
              </a:rPr>
              <a:t>Tener opción de mapa</a:t>
            </a:r>
            <a:endParaRPr>
              <a:solidFill>
                <a:srgbClr val="000000"/>
              </a:solidFill>
            </a:endParaRPr>
          </a:p>
          <a:p>
            <a:pPr indent="-311150" lvl="0" marL="457200" rtl="0" algn="l">
              <a:spcBef>
                <a:spcPts val="0"/>
              </a:spcBef>
              <a:spcAft>
                <a:spcPts val="0"/>
              </a:spcAft>
              <a:buClr>
                <a:srgbClr val="000000"/>
              </a:buClr>
              <a:buSzPts val="1300"/>
              <a:buChar char="●"/>
            </a:pPr>
            <a:r>
              <a:rPr lang="es">
                <a:solidFill>
                  <a:srgbClr val="000000"/>
                </a:solidFill>
              </a:rPr>
              <a:t>Nuevas funcionalidades</a:t>
            </a:r>
            <a:endParaRPr>
              <a:solidFill>
                <a:srgbClr val="000000"/>
              </a:solidFill>
            </a:endParaRPr>
          </a:p>
          <a:p>
            <a:pPr indent="-311150" lvl="0" marL="457200" rtl="0" algn="l">
              <a:spcBef>
                <a:spcPts val="0"/>
              </a:spcBef>
              <a:spcAft>
                <a:spcPts val="0"/>
              </a:spcAft>
              <a:buClr>
                <a:srgbClr val="000000"/>
              </a:buClr>
              <a:buSzPts val="1300"/>
              <a:buChar char="●"/>
            </a:pPr>
            <a:r>
              <a:rPr lang="es">
                <a:solidFill>
                  <a:srgbClr val="000000"/>
                </a:solidFill>
              </a:rPr>
              <a:t>Avisos mediante emails</a:t>
            </a:r>
            <a:endParaRPr>
              <a:solidFill>
                <a:srgbClr val="000000"/>
              </a:solidFill>
            </a:endParaRPr>
          </a:p>
          <a:p>
            <a:pPr indent="-311150" lvl="0" marL="457200" rtl="0" algn="l">
              <a:spcBef>
                <a:spcPts val="0"/>
              </a:spcBef>
              <a:spcAft>
                <a:spcPts val="0"/>
              </a:spcAft>
              <a:buClr>
                <a:srgbClr val="000000"/>
              </a:buClr>
              <a:buSzPts val="1300"/>
              <a:buChar char="●"/>
            </a:pPr>
            <a:r>
              <a:rPr lang="es">
                <a:solidFill>
                  <a:srgbClr val="000000"/>
                </a:solidFill>
              </a:rPr>
              <a:t>Añadir sistema de likes</a:t>
            </a:r>
            <a:endParaRPr>
              <a:solidFill>
                <a:srgbClr val="000000"/>
              </a:solidFill>
            </a:endParaRPr>
          </a:p>
          <a:p>
            <a:pPr indent="-311150" lvl="0" marL="457200" rtl="0" algn="l">
              <a:spcBef>
                <a:spcPts val="0"/>
              </a:spcBef>
              <a:spcAft>
                <a:spcPts val="0"/>
              </a:spcAft>
              <a:buClr>
                <a:srgbClr val="000000"/>
              </a:buClr>
              <a:buSzPts val="1300"/>
              <a:buChar char="●"/>
            </a:pPr>
            <a:r>
              <a:rPr lang="es">
                <a:solidFill>
                  <a:srgbClr val="000000"/>
                </a:solidFill>
              </a:rPr>
              <a:t>Añadir uso de tokens para más seguridad</a:t>
            </a:r>
            <a:endParaRPr>
              <a:solidFill>
                <a:srgbClr val="000000"/>
              </a:solidFill>
            </a:endParaRPr>
          </a:p>
          <a:p>
            <a:pPr indent="-311150" lvl="0" marL="457200" rtl="0" algn="l">
              <a:spcBef>
                <a:spcPts val="0"/>
              </a:spcBef>
              <a:spcAft>
                <a:spcPts val="0"/>
              </a:spcAft>
              <a:buClr>
                <a:srgbClr val="000000"/>
              </a:buClr>
              <a:buSzPts val="1300"/>
              <a:buChar char="●"/>
            </a:pPr>
            <a:r>
              <a:rPr lang="es">
                <a:solidFill>
                  <a:srgbClr val="000000"/>
                </a:solidFill>
              </a:rPr>
              <a:t>Recuperación de contraseña</a:t>
            </a:r>
            <a:endParaRPr>
              <a:solidFill>
                <a:srgbClr val="000000"/>
              </a:solidFill>
            </a:endParaRPr>
          </a:p>
          <a:p>
            <a:pPr indent="-311150" lvl="0" marL="457200" rtl="0" algn="l">
              <a:spcBef>
                <a:spcPts val="0"/>
              </a:spcBef>
              <a:spcAft>
                <a:spcPts val="0"/>
              </a:spcAft>
              <a:buClr>
                <a:srgbClr val="000000"/>
              </a:buClr>
              <a:buSzPts val="1300"/>
              <a:buChar char="●"/>
            </a:pPr>
            <a:r>
              <a:rPr lang="es">
                <a:solidFill>
                  <a:srgbClr val="000000"/>
                </a:solidFill>
              </a:rPr>
              <a:t>Contacta con nosotros</a:t>
            </a:r>
            <a:endParaRPr>
              <a:solidFill>
                <a:srgbClr val="000000"/>
              </a:solidFill>
            </a:endParaRPr>
          </a:p>
          <a:p>
            <a:pPr indent="-311150" lvl="0" marL="457200" rtl="0" algn="l">
              <a:spcBef>
                <a:spcPts val="0"/>
              </a:spcBef>
              <a:spcAft>
                <a:spcPts val="0"/>
              </a:spcAft>
              <a:buClr>
                <a:srgbClr val="000000"/>
              </a:buClr>
              <a:buSzPts val="1300"/>
              <a:buChar char="●"/>
            </a:pPr>
            <a:r>
              <a:rPr lang="es">
                <a:solidFill>
                  <a:srgbClr val="000000"/>
                </a:solidFill>
              </a:rPr>
              <a:t>Beneficio económico a largo plazo</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   </a:t>
            </a:r>
            <a:r>
              <a:rPr lang="es"/>
              <a:t>Funcionalidades</a:t>
            </a:r>
            <a:endParaRPr/>
          </a:p>
        </p:txBody>
      </p:sp>
      <p:sp>
        <p:nvSpPr>
          <p:cNvPr id="116" name="Google Shape;116;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s">
                <a:solidFill>
                  <a:srgbClr val="000000"/>
                </a:solidFill>
              </a:rPr>
              <a:t>Login/Logout/Singin</a:t>
            </a:r>
            <a:endParaRPr>
              <a:solidFill>
                <a:srgbClr val="000000"/>
              </a:solidFill>
            </a:endParaRPr>
          </a:p>
          <a:p>
            <a:pPr indent="-311150" lvl="0" marL="457200" rtl="0" algn="l">
              <a:spcBef>
                <a:spcPts val="0"/>
              </a:spcBef>
              <a:spcAft>
                <a:spcPts val="0"/>
              </a:spcAft>
              <a:buClr>
                <a:srgbClr val="000000"/>
              </a:buClr>
              <a:buSzPts val="1300"/>
              <a:buChar char="●"/>
            </a:pPr>
            <a:r>
              <a:rPr lang="es">
                <a:solidFill>
                  <a:srgbClr val="000000"/>
                </a:solidFill>
              </a:rPr>
              <a:t>Creación de rutas</a:t>
            </a:r>
            <a:endParaRPr>
              <a:solidFill>
                <a:srgbClr val="000000"/>
              </a:solidFill>
            </a:endParaRPr>
          </a:p>
          <a:p>
            <a:pPr indent="-311150" lvl="0" marL="457200" rtl="0" algn="l">
              <a:spcBef>
                <a:spcPts val="0"/>
              </a:spcBef>
              <a:spcAft>
                <a:spcPts val="0"/>
              </a:spcAft>
              <a:buClr>
                <a:srgbClr val="000000"/>
              </a:buClr>
              <a:buSzPts val="1300"/>
              <a:buChar char="●"/>
            </a:pPr>
            <a:r>
              <a:rPr lang="es">
                <a:solidFill>
                  <a:srgbClr val="000000"/>
                </a:solidFill>
              </a:rPr>
              <a:t>Modificación de rutas</a:t>
            </a:r>
            <a:endParaRPr>
              <a:solidFill>
                <a:srgbClr val="000000"/>
              </a:solidFill>
            </a:endParaRPr>
          </a:p>
          <a:p>
            <a:pPr indent="-311150" lvl="0" marL="457200" rtl="0" algn="l">
              <a:spcBef>
                <a:spcPts val="0"/>
              </a:spcBef>
              <a:spcAft>
                <a:spcPts val="0"/>
              </a:spcAft>
              <a:buClr>
                <a:srgbClr val="000000"/>
              </a:buClr>
              <a:buSzPts val="1300"/>
              <a:buChar char="●"/>
            </a:pPr>
            <a:r>
              <a:rPr lang="es">
                <a:solidFill>
                  <a:srgbClr val="000000"/>
                </a:solidFill>
              </a:rPr>
              <a:t>Filtrado de rutas</a:t>
            </a:r>
            <a:endParaRPr>
              <a:solidFill>
                <a:srgbClr val="000000"/>
              </a:solidFill>
            </a:endParaRPr>
          </a:p>
          <a:p>
            <a:pPr indent="-311150" lvl="0" marL="457200" rtl="0" algn="l">
              <a:spcBef>
                <a:spcPts val="0"/>
              </a:spcBef>
              <a:spcAft>
                <a:spcPts val="0"/>
              </a:spcAft>
              <a:buClr>
                <a:srgbClr val="000000"/>
              </a:buClr>
              <a:buSzPts val="1300"/>
              <a:buChar char="●"/>
            </a:pPr>
            <a:r>
              <a:rPr lang="es">
                <a:solidFill>
                  <a:srgbClr val="000000"/>
                </a:solidFill>
              </a:rPr>
              <a:t>Detalle de las rutas</a:t>
            </a:r>
            <a:endParaRPr>
              <a:solidFill>
                <a:srgbClr val="000000"/>
              </a:solidFill>
            </a:endParaRPr>
          </a:p>
          <a:p>
            <a:pPr indent="-311150" lvl="0" marL="457200" rtl="0" algn="l">
              <a:spcBef>
                <a:spcPts val="0"/>
              </a:spcBef>
              <a:spcAft>
                <a:spcPts val="0"/>
              </a:spcAft>
              <a:buClr>
                <a:srgbClr val="000000"/>
              </a:buClr>
              <a:buSzPts val="1300"/>
              <a:buChar char="●"/>
            </a:pPr>
            <a:r>
              <a:rPr lang="es">
                <a:solidFill>
                  <a:srgbClr val="000000"/>
                </a:solidFill>
              </a:rPr>
              <a:t>Datos del autor y </a:t>
            </a:r>
            <a:r>
              <a:rPr lang="es">
                <a:solidFill>
                  <a:srgbClr val="000000"/>
                </a:solidFill>
              </a:rPr>
              <a:t>propósito</a:t>
            </a:r>
            <a:endParaRPr>
              <a:solidFill>
                <a:srgbClr val="000000"/>
              </a:solidFill>
            </a:endParaRPr>
          </a:p>
          <a:p>
            <a:pPr indent="-311150" lvl="0" marL="457200" rtl="0" algn="l">
              <a:spcBef>
                <a:spcPts val="0"/>
              </a:spcBef>
              <a:spcAft>
                <a:spcPts val="0"/>
              </a:spcAft>
              <a:buClr>
                <a:srgbClr val="000000"/>
              </a:buClr>
              <a:buSzPts val="1300"/>
              <a:buChar char="●"/>
            </a:pPr>
            <a:r>
              <a:rPr lang="es">
                <a:solidFill>
                  <a:srgbClr val="000000"/>
                </a:solidFill>
              </a:rPr>
              <a:t>Enlaces a las redes </a:t>
            </a:r>
            <a:r>
              <a:rPr lang="es">
                <a:solidFill>
                  <a:srgbClr val="000000"/>
                </a:solidFill>
              </a:rPr>
              <a:t>sociales</a:t>
            </a:r>
            <a:r>
              <a:rPr lang="es">
                <a:solidFill>
                  <a:srgbClr val="000000"/>
                </a:solidFill>
              </a:rPr>
              <a:t> de la app</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5.   </a:t>
            </a:r>
            <a:r>
              <a:rPr lang="es"/>
              <a:t>Tecnologías</a:t>
            </a:r>
            <a:endParaRPr/>
          </a:p>
        </p:txBody>
      </p:sp>
      <p:sp>
        <p:nvSpPr>
          <p:cNvPr id="122" name="Google Shape;122;p19"/>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1600">
                <a:solidFill>
                  <a:srgbClr val="000000"/>
                </a:solidFill>
              </a:rPr>
              <a:t>Back-end</a:t>
            </a:r>
            <a:endParaRPr sz="1600">
              <a:solidFill>
                <a:srgbClr val="000000"/>
              </a:solidFill>
            </a:endParaRPr>
          </a:p>
          <a:p>
            <a:pPr indent="0" lvl="0" marL="0" rtl="0" algn="l">
              <a:spcBef>
                <a:spcPts val="1200"/>
              </a:spcBef>
              <a:spcAft>
                <a:spcPts val="0"/>
              </a:spcAft>
              <a:buNone/>
            </a:pPr>
            <a:r>
              <a:rPr lang="es"/>
              <a:t>Django</a:t>
            </a:r>
            <a:endParaRPr/>
          </a:p>
          <a:p>
            <a:pPr indent="0" lvl="0" marL="0" rtl="0" algn="l">
              <a:spcBef>
                <a:spcPts val="1200"/>
              </a:spcBef>
              <a:spcAft>
                <a:spcPts val="0"/>
              </a:spcAft>
              <a:buNone/>
            </a:pPr>
            <a:r>
              <a:rPr lang="es"/>
              <a:t>Python</a:t>
            </a:r>
            <a:endParaRPr/>
          </a:p>
          <a:p>
            <a:pPr indent="0" lvl="0" marL="0" rtl="0" algn="l">
              <a:spcBef>
                <a:spcPts val="1200"/>
              </a:spcBef>
              <a:spcAft>
                <a:spcPts val="0"/>
              </a:spcAft>
              <a:buNone/>
            </a:pPr>
            <a:r>
              <a:rPr lang="es"/>
              <a:t>Docker</a:t>
            </a:r>
            <a:endParaRPr/>
          </a:p>
          <a:p>
            <a:pPr indent="0" lvl="0" marL="0" rtl="0" algn="l">
              <a:spcBef>
                <a:spcPts val="1200"/>
              </a:spcBef>
              <a:spcAft>
                <a:spcPts val="1200"/>
              </a:spcAft>
              <a:buNone/>
            </a:pPr>
            <a:r>
              <a:rPr lang="es"/>
              <a:t>Postgres SQL</a:t>
            </a:r>
            <a:endParaRPr/>
          </a:p>
        </p:txBody>
      </p:sp>
      <p:sp>
        <p:nvSpPr>
          <p:cNvPr id="123" name="Google Shape;123;p19"/>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s" sz="1600">
                <a:solidFill>
                  <a:srgbClr val="000000"/>
                </a:solidFill>
              </a:rPr>
              <a:t>Front-end</a:t>
            </a:r>
            <a:endParaRPr sz="1600">
              <a:solidFill>
                <a:srgbClr val="000000"/>
              </a:solidFill>
            </a:endParaRPr>
          </a:p>
          <a:p>
            <a:pPr indent="0" lvl="0" marL="0" rtl="0" algn="l">
              <a:spcBef>
                <a:spcPts val="1200"/>
              </a:spcBef>
              <a:spcAft>
                <a:spcPts val="0"/>
              </a:spcAft>
              <a:buNone/>
            </a:pPr>
            <a:r>
              <a:rPr lang="es"/>
              <a:t>Vue.js</a:t>
            </a:r>
            <a:endParaRPr/>
          </a:p>
          <a:p>
            <a:pPr indent="0" lvl="0" marL="0" rtl="0" algn="l">
              <a:spcBef>
                <a:spcPts val="1200"/>
              </a:spcBef>
              <a:spcAft>
                <a:spcPts val="0"/>
              </a:spcAft>
              <a:buNone/>
            </a:pPr>
            <a:r>
              <a:rPr lang="es"/>
              <a:t>JavaScript</a:t>
            </a:r>
            <a:endParaRPr/>
          </a:p>
          <a:p>
            <a:pPr indent="0" lvl="0" marL="0" rtl="0" algn="l">
              <a:spcBef>
                <a:spcPts val="1200"/>
              </a:spcBef>
              <a:spcAft>
                <a:spcPts val="0"/>
              </a:spcAft>
              <a:buNone/>
            </a:pPr>
            <a:r>
              <a:rPr lang="es"/>
              <a:t>HTML</a:t>
            </a:r>
            <a:endParaRPr/>
          </a:p>
          <a:p>
            <a:pPr indent="0" lvl="0" marL="0" rtl="0" algn="l">
              <a:spcBef>
                <a:spcPts val="1200"/>
              </a:spcBef>
              <a:spcAft>
                <a:spcPts val="0"/>
              </a:spcAft>
              <a:buNone/>
            </a:pPr>
            <a:r>
              <a:rPr lang="es"/>
              <a:t>CSS</a:t>
            </a:r>
            <a:endParaRPr/>
          </a:p>
          <a:p>
            <a:pPr indent="0" lvl="0" marL="0" rtl="0" algn="l">
              <a:spcBef>
                <a:spcPts val="1200"/>
              </a:spcBef>
              <a:spcAft>
                <a:spcPts val="1200"/>
              </a:spcAft>
              <a:buNone/>
            </a:pPr>
            <a:r>
              <a:rPr lang="es"/>
              <a:t>Bootstrap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6.   Paquetes adicionales</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s">
                <a:solidFill>
                  <a:srgbClr val="000000"/>
                </a:solidFill>
              </a:rPr>
              <a:t>Django-rest-framework</a:t>
            </a:r>
            <a:endParaRPr>
              <a:solidFill>
                <a:srgbClr val="000000"/>
              </a:solidFill>
            </a:endParaRPr>
          </a:p>
          <a:p>
            <a:pPr indent="-311150" lvl="0" marL="457200" rtl="0" algn="l">
              <a:spcBef>
                <a:spcPts val="0"/>
              </a:spcBef>
              <a:spcAft>
                <a:spcPts val="0"/>
              </a:spcAft>
              <a:buClr>
                <a:srgbClr val="000000"/>
              </a:buClr>
              <a:buSzPts val="1300"/>
              <a:buChar char="●"/>
            </a:pPr>
            <a:r>
              <a:rPr lang="es">
                <a:solidFill>
                  <a:srgbClr val="000000"/>
                </a:solidFill>
              </a:rPr>
              <a:t>Corsheaders</a:t>
            </a:r>
            <a:endParaRPr>
              <a:solidFill>
                <a:srgbClr val="000000"/>
              </a:solidFill>
            </a:endParaRPr>
          </a:p>
          <a:p>
            <a:pPr indent="-311150" lvl="0" marL="457200" rtl="0" algn="l">
              <a:spcBef>
                <a:spcPts val="0"/>
              </a:spcBef>
              <a:spcAft>
                <a:spcPts val="0"/>
              </a:spcAft>
              <a:buClr>
                <a:srgbClr val="000000"/>
              </a:buClr>
              <a:buSzPts val="1300"/>
              <a:buChar char="●"/>
            </a:pPr>
            <a:r>
              <a:rPr lang="es">
                <a:solidFill>
                  <a:srgbClr val="000000"/>
                </a:solidFill>
              </a:rPr>
              <a:t>Djoser</a:t>
            </a:r>
            <a:endParaRPr>
              <a:solidFill>
                <a:srgbClr val="000000"/>
              </a:solidFill>
            </a:endParaRPr>
          </a:p>
          <a:p>
            <a:pPr indent="-311150" lvl="0" marL="457200" rtl="0" algn="l">
              <a:spcBef>
                <a:spcPts val="0"/>
              </a:spcBef>
              <a:spcAft>
                <a:spcPts val="0"/>
              </a:spcAft>
              <a:buClr>
                <a:srgbClr val="000000"/>
              </a:buClr>
              <a:buSzPts val="1300"/>
              <a:buChar char="●"/>
            </a:pPr>
            <a:r>
              <a:rPr lang="es">
                <a:solidFill>
                  <a:srgbClr val="000000"/>
                </a:solidFill>
              </a:rPr>
              <a:t>Axios</a:t>
            </a:r>
            <a:endParaRPr>
              <a:solidFill>
                <a:srgbClr val="000000"/>
              </a:solidFill>
            </a:endParaRPr>
          </a:p>
          <a:p>
            <a:pPr indent="-311150" lvl="0" marL="457200" rtl="0" algn="l">
              <a:spcBef>
                <a:spcPts val="0"/>
              </a:spcBef>
              <a:spcAft>
                <a:spcPts val="0"/>
              </a:spcAft>
              <a:buClr>
                <a:srgbClr val="000000"/>
              </a:buClr>
              <a:buSzPts val="1300"/>
              <a:buChar char="●"/>
            </a:pPr>
            <a:r>
              <a:rPr lang="es">
                <a:solidFill>
                  <a:srgbClr val="000000"/>
                </a:solidFill>
              </a:rPr>
              <a:t>Bootstrap</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7.   Datos iniciales</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s">
                <a:solidFill>
                  <a:srgbClr val="000000"/>
                </a:solidFill>
              </a:rPr>
              <a:t>Desde un inicio la aplicación va a tener todas las Comunidades Autónomas disponibles y todo tipo de motos, adicionalmente se creará un usuario administrador para que se pueda administrar la aplicación por si hubiera algún tipo de problema con los datos ya creados.</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